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2" d="100"/>
          <a:sy n="52" d="100"/>
        </p:scale>
        <p:origin x="114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9/4/2017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900879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0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411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56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9/4/2017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0851287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415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427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7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083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9/4/2017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44865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9/4/2017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05033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9/4/2017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95519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4.jpg"/><Relationship Id="rId2" Type="http://schemas.openxmlformats.org/officeDocument/2006/relationships/hyperlink" Target="https://www.youtube.com/watch?v=O9oye-AUVs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5.jpg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A3B797-D90B-4E4C-8690-DF6704D483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1 Review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2248A5A-9E2B-4AC1-86D2-70A073A346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Addition Strategies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3887EBF-B922-4A0C-95E7-E6B862B49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17525">
            <a:off x="1232452" y="1142754"/>
            <a:ext cx="1711053" cy="17101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AEEF314-2113-4A82-A233-B24EC88DA2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3061" y="4769638"/>
            <a:ext cx="1843576" cy="18425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BE4C82F-3389-4087-9F2C-4EA4B44A15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21147">
            <a:off x="8938008" y="579016"/>
            <a:ext cx="1841932" cy="18419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57987C7-CFE8-4EF4-9BDB-42CCFF23A8D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6643" b="25578"/>
          <a:stretch/>
        </p:blipFill>
        <p:spPr>
          <a:xfrm rot="20512962">
            <a:off x="410934" y="5469010"/>
            <a:ext cx="1701402" cy="81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46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4C0E354-074A-4080-8F66-118084ACE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35814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400" dirty="0"/>
              <a:t>Use the picture to write each part. Write the sum.</a:t>
            </a:r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/>
              <a:t>____+ ____ = ____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DA2AB9C-9FF5-416F-8A69-11F15985AC9A}"/>
              </a:ext>
            </a:extLst>
          </p:cNvPr>
          <p:cNvSpPr txBox="1"/>
          <p:nvPr/>
        </p:nvSpPr>
        <p:spPr>
          <a:xfrm>
            <a:off x="5760983" y="4822975"/>
            <a:ext cx="7280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1097990-88C9-4712-8135-8AD8AF1BCC71}"/>
              </a:ext>
            </a:extLst>
          </p:cNvPr>
          <p:cNvSpPr txBox="1"/>
          <p:nvPr/>
        </p:nvSpPr>
        <p:spPr>
          <a:xfrm>
            <a:off x="4149130" y="4822974"/>
            <a:ext cx="7280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BC99CDD-39EA-484B-A77C-AD75891C4F23}"/>
              </a:ext>
            </a:extLst>
          </p:cNvPr>
          <p:cNvSpPr txBox="1"/>
          <p:nvPr/>
        </p:nvSpPr>
        <p:spPr>
          <a:xfrm>
            <a:off x="7410220" y="4822974"/>
            <a:ext cx="8804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4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A77FC4D0-D57E-44A5-88BD-8A1B3516A8BA}"/>
              </a:ext>
            </a:extLst>
          </p:cNvPr>
          <p:cNvSpPr/>
          <p:nvPr/>
        </p:nvSpPr>
        <p:spPr>
          <a:xfrm>
            <a:off x="4465983" y="3644348"/>
            <a:ext cx="3101008" cy="128546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252EA5F4-42BD-4A93-9F19-89A65BC6E19E}"/>
              </a:ext>
            </a:extLst>
          </p:cNvPr>
          <p:cNvCxnSpPr>
            <a:stCxn id="2" idx="0"/>
            <a:endCxn id="2" idx="2"/>
          </p:cNvCxnSpPr>
          <p:nvPr/>
        </p:nvCxnSpPr>
        <p:spPr>
          <a:xfrm>
            <a:off x="6016487" y="3644348"/>
            <a:ext cx="0" cy="128546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105EADA6-7826-49D7-824B-E57E45E8586C}"/>
              </a:ext>
            </a:extLst>
          </p:cNvPr>
          <p:cNvSpPr/>
          <p:nvPr/>
        </p:nvSpPr>
        <p:spPr>
          <a:xfrm>
            <a:off x="6860920" y="4387501"/>
            <a:ext cx="324678" cy="323863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17EF4A20-E0A2-4EA5-9372-72AD80E07021}"/>
              </a:ext>
            </a:extLst>
          </p:cNvPr>
          <p:cNvSpPr/>
          <p:nvPr/>
        </p:nvSpPr>
        <p:spPr>
          <a:xfrm>
            <a:off x="6276365" y="4393095"/>
            <a:ext cx="324678" cy="323863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6CC6A230-26C4-4831-9206-DB31D726AFE6}"/>
              </a:ext>
            </a:extLst>
          </p:cNvPr>
          <p:cNvSpPr/>
          <p:nvPr/>
        </p:nvSpPr>
        <p:spPr>
          <a:xfrm>
            <a:off x="6860920" y="3845194"/>
            <a:ext cx="324678" cy="323863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95D2F446-56D4-49B1-B729-28AAF63B142F}"/>
              </a:ext>
            </a:extLst>
          </p:cNvPr>
          <p:cNvSpPr/>
          <p:nvPr/>
        </p:nvSpPr>
        <p:spPr>
          <a:xfrm>
            <a:off x="6276365" y="3856790"/>
            <a:ext cx="324678" cy="323863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23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4C0E354-074A-4080-8F66-118084ACE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410817"/>
            <a:ext cx="9601200" cy="54565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 Color to match. Write the sum. </a:t>
            </a:r>
          </a:p>
          <a:p>
            <a:pPr marL="0" indent="0" algn="ctr">
              <a:buNone/>
            </a:pPr>
            <a:r>
              <a:rPr lang="en-US" sz="4400" dirty="0"/>
              <a:t>Change the order of the addends. Color to match. Write the addition sentence. </a:t>
            </a:r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endParaRPr lang="en-US" sz="4400" dirty="0"/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/>
              <a:t>3 + 1 = ___				___ + ___ = ___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0158120-B6DC-4F4D-B0B7-4E82FC16AC7F}"/>
              </a:ext>
            </a:extLst>
          </p:cNvPr>
          <p:cNvSpPr/>
          <p:nvPr/>
        </p:nvSpPr>
        <p:spPr>
          <a:xfrm>
            <a:off x="1179443" y="3252678"/>
            <a:ext cx="980661" cy="96740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997D2DD-381C-4E13-A0EE-9A1099D3CE85}"/>
              </a:ext>
            </a:extLst>
          </p:cNvPr>
          <p:cNvSpPr/>
          <p:nvPr/>
        </p:nvSpPr>
        <p:spPr>
          <a:xfrm>
            <a:off x="4260572" y="3262252"/>
            <a:ext cx="980661" cy="96740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111F44B-D65B-445C-84CA-014658CE021B}"/>
              </a:ext>
            </a:extLst>
          </p:cNvPr>
          <p:cNvSpPr/>
          <p:nvPr/>
        </p:nvSpPr>
        <p:spPr>
          <a:xfrm>
            <a:off x="3233529" y="3252678"/>
            <a:ext cx="980661" cy="96740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CC4F04DD-CB6C-4A17-BF2C-E60C27345000}"/>
              </a:ext>
            </a:extLst>
          </p:cNvPr>
          <p:cNvSpPr/>
          <p:nvPr/>
        </p:nvSpPr>
        <p:spPr>
          <a:xfrm>
            <a:off x="2206486" y="3252678"/>
            <a:ext cx="980661" cy="96740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72E42ED-6298-44F5-BE1B-59A70D1F95AD}"/>
              </a:ext>
            </a:extLst>
          </p:cNvPr>
          <p:cNvSpPr/>
          <p:nvPr/>
        </p:nvSpPr>
        <p:spPr>
          <a:xfrm>
            <a:off x="9809916" y="3228391"/>
            <a:ext cx="980661" cy="96740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ACA22E9B-D3CF-43D2-BD32-6099B9205D29}"/>
              </a:ext>
            </a:extLst>
          </p:cNvPr>
          <p:cNvSpPr/>
          <p:nvPr/>
        </p:nvSpPr>
        <p:spPr>
          <a:xfrm>
            <a:off x="8772938" y="3235745"/>
            <a:ext cx="980661" cy="96740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A48734D5-8E09-47F5-8B2C-42A9173A9D9F}"/>
              </a:ext>
            </a:extLst>
          </p:cNvPr>
          <p:cNvSpPr/>
          <p:nvPr/>
        </p:nvSpPr>
        <p:spPr>
          <a:xfrm>
            <a:off x="7742582" y="3235746"/>
            <a:ext cx="980661" cy="96740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33B8516F-B349-4157-A56F-6D8FD80632E2}"/>
              </a:ext>
            </a:extLst>
          </p:cNvPr>
          <p:cNvSpPr/>
          <p:nvPr/>
        </p:nvSpPr>
        <p:spPr>
          <a:xfrm>
            <a:off x="6712226" y="3235747"/>
            <a:ext cx="980661" cy="96740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11EEB3C6-B2EE-482C-8FE9-D0EB6A606C69}"/>
              </a:ext>
            </a:extLst>
          </p:cNvPr>
          <p:cNvSpPr txBox="1"/>
          <p:nvPr/>
        </p:nvSpPr>
        <p:spPr>
          <a:xfrm>
            <a:off x="9882801" y="4822972"/>
            <a:ext cx="7280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20535595-30DB-4A80-A13F-5E05BC6945AF}"/>
              </a:ext>
            </a:extLst>
          </p:cNvPr>
          <p:cNvSpPr txBox="1"/>
          <p:nvPr/>
        </p:nvSpPr>
        <p:spPr>
          <a:xfrm>
            <a:off x="8408903" y="4822973"/>
            <a:ext cx="7280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58A60CA-A74E-4F7F-B299-AA6B23FB345F}"/>
              </a:ext>
            </a:extLst>
          </p:cNvPr>
          <p:cNvSpPr txBox="1"/>
          <p:nvPr/>
        </p:nvSpPr>
        <p:spPr>
          <a:xfrm>
            <a:off x="6926660" y="4822973"/>
            <a:ext cx="7280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23A06A4-A563-48BC-9286-26DE96A142E0}"/>
              </a:ext>
            </a:extLst>
          </p:cNvPr>
          <p:cNvSpPr txBox="1"/>
          <p:nvPr/>
        </p:nvSpPr>
        <p:spPr>
          <a:xfrm>
            <a:off x="3359824" y="4822972"/>
            <a:ext cx="7280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1229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4C0E354-074A-4080-8F66-118084ACE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410817"/>
            <a:ext cx="9601200" cy="54565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 Color to match. Write the sum. </a:t>
            </a:r>
          </a:p>
          <a:p>
            <a:pPr marL="0" indent="0" algn="ctr">
              <a:buNone/>
            </a:pPr>
            <a:r>
              <a:rPr lang="en-US" sz="4400" dirty="0"/>
              <a:t>Change the order of the addends. Color to match. Write the addition sentence. </a:t>
            </a:r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endParaRPr lang="en-US" sz="4400" dirty="0"/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/>
              <a:t>1 + 2 = ___				___ + ___ = ___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0158120-B6DC-4F4D-B0B7-4E82FC16AC7F}"/>
              </a:ext>
            </a:extLst>
          </p:cNvPr>
          <p:cNvSpPr/>
          <p:nvPr/>
        </p:nvSpPr>
        <p:spPr>
          <a:xfrm>
            <a:off x="1179443" y="3252678"/>
            <a:ext cx="980661" cy="96740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111F44B-D65B-445C-84CA-014658CE021B}"/>
              </a:ext>
            </a:extLst>
          </p:cNvPr>
          <p:cNvSpPr/>
          <p:nvPr/>
        </p:nvSpPr>
        <p:spPr>
          <a:xfrm>
            <a:off x="3233529" y="3252678"/>
            <a:ext cx="980661" cy="96740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CC4F04DD-CB6C-4A17-BF2C-E60C27345000}"/>
              </a:ext>
            </a:extLst>
          </p:cNvPr>
          <p:cNvSpPr/>
          <p:nvPr/>
        </p:nvSpPr>
        <p:spPr>
          <a:xfrm>
            <a:off x="2206486" y="3252678"/>
            <a:ext cx="980661" cy="96740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ACA22E9B-D3CF-43D2-BD32-6099B9205D29}"/>
              </a:ext>
            </a:extLst>
          </p:cNvPr>
          <p:cNvSpPr/>
          <p:nvPr/>
        </p:nvSpPr>
        <p:spPr>
          <a:xfrm>
            <a:off x="8772938" y="3235745"/>
            <a:ext cx="980661" cy="96740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A48734D5-8E09-47F5-8B2C-42A9173A9D9F}"/>
              </a:ext>
            </a:extLst>
          </p:cNvPr>
          <p:cNvSpPr/>
          <p:nvPr/>
        </p:nvSpPr>
        <p:spPr>
          <a:xfrm>
            <a:off x="7742582" y="3235746"/>
            <a:ext cx="980661" cy="96740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33B8516F-B349-4157-A56F-6D8FD80632E2}"/>
              </a:ext>
            </a:extLst>
          </p:cNvPr>
          <p:cNvSpPr/>
          <p:nvPr/>
        </p:nvSpPr>
        <p:spPr>
          <a:xfrm>
            <a:off x="6712226" y="3235747"/>
            <a:ext cx="980661" cy="96740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474D044-3F5F-4B31-A6C3-D41915274B02}"/>
              </a:ext>
            </a:extLst>
          </p:cNvPr>
          <p:cNvSpPr txBox="1"/>
          <p:nvPr/>
        </p:nvSpPr>
        <p:spPr>
          <a:xfrm>
            <a:off x="9897370" y="4822971"/>
            <a:ext cx="7280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3</a:t>
            </a:r>
            <a:endParaRPr lang="en-US" sz="4400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DD2D5D87-3EE3-4318-8F45-0836734C62B6}"/>
              </a:ext>
            </a:extLst>
          </p:cNvPr>
          <p:cNvSpPr txBox="1"/>
          <p:nvPr/>
        </p:nvSpPr>
        <p:spPr>
          <a:xfrm>
            <a:off x="6920436" y="4822973"/>
            <a:ext cx="7280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2</a:t>
            </a:r>
            <a:endParaRPr lang="en-US" sz="4400" dirty="0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8B5DE5F-FE7B-405F-A42C-63BBC8243BFE}"/>
              </a:ext>
            </a:extLst>
          </p:cNvPr>
          <p:cNvSpPr txBox="1"/>
          <p:nvPr/>
        </p:nvSpPr>
        <p:spPr>
          <a:xfrm>
            <a:off x="8408903" y="4822972"/>
            <a:ext cx="7280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1</a:t>
            </a:r>
            <a:endParaRPr lang="en-US" sz="4400" dirty="0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396428B4-46BB-45DF-97E9-0151E15EC62B}"/>
              </a:ext>
            </a:extLst>
          </p:cNvPr>
          <p:cNvSpPr txBox="1"/>
          <p:nvPr/>
        </p:nvSpPr>
        <p:spPr>
          <a:xfrm>
            <a:off x="3359824" y="4822974"/>
            <a:ext cx="7280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1129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6E8A0DF-A6A1-4418-9CB4-7610AA780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Write the sums. </a:t>
            </a:r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/>
              <a:t>4 + 3 = ___</a:t>
            </a:r>
          </a:p>
          <a:p>
            <a:pPr marL="0" indent="0" algn="ctr">
              <a:buNone/>
            </a:pPr>
            <a:r>
              <a:rPr lang="en-US" sz="4400" dirty="0"/>
              <a:t>3 + 4 = ___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C18B27E-C399-4FDD-AF72-4DE1D2211A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833" b="22264"/>
          <a:stretch/>
        </p:blipFill>
        <p:spPr>
          <a:xfrm rot="207444">
            <a:off x="8657386" y="645112"/>
            <a:ext cx="3044283" cy="15505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75C038E-5F66-44CE-B716-944C66832090}"/>
              </a:ext>
            </a:extLst>
          </p:cNvPr>
          <p:cNvSpPr txBox="1"/>
          <p:nvPr/>
        </p:nvSpPr>
        <p:spPr>
          <a:xfrm>
            <a:off x="6753182" y="4565372"/>
            <a:ext cx="7280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BD29654-3574-45AC-83D9-20FF41427CD8}"/>
              </a:ext>
            </a:extLst>
          </p:cNvPr>
          <p:cNvSpPr txBox="1"/>
          <p:nvPr/>
        </p:nvSpPr>
        <p:spPr>
          <a:xfrm>
            <a:off x="6753182" y="3795931"/>
            <a:ext cx="7280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26368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6E8A0DF-A6A1-4418-9CB4-7610AA780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Write the sums. </a:t>
            </a:r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/>
              <a:t>7 + 3 = ___</a:t>
            </a:r>
          </a:p>
          <a:p>
            <a:pPr marL="0" indent="0" algn="ctr">
              <a:buNone/>
            </a:pPr>
            <a:r>
              <a:rPr lang="en-US" sz="4400" dirty="0"/>
              <a:t>3 + 7 = 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0815C94-2D72-4ADC-9D58-9E4607231B22}"/>
              </a:ext>
            </a:extLst>
          </p:cNvPr>
          <p:cNvSpPr txBox="1"/>
          <p:nvPr/>
        </p:nvSpPr>
        <p:spPr>
          <a:xfrm>
            <a:off x="6739930" y="4461420"/>
            <a:ext cx="8668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62ACED-F8CB-494E-8595-C5FD80EFC90B}"/>
              </a:ext>
            </a:extLst>
          </p:cNvPr>
          <p:cNvSpPr txBox="1"/>
          <p:nvPr/>
        </p:nvSpPr>
        <p:spPr>
          <a:xfrm>
            <a:off x="6739930" y="3691979"/>
            <a:ext cx="8668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06898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83E7958-8700-4EF9-B646-AA19D660C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073426"/>
            <a:ext cx="9601200" cy="47939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Kevin has 5 apples. 3 of the apples are red. The rest are green. How many apples are green?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E4F2BBB-EF59-43E8-B86F-5CDAF4409F6A}"/>
              </a:ext>
            </a:extLst>
          </p:cNvPr>
          <p:cNvSpPr/>
          <p:nvPr/>
        </p:nvSpPr>
        <p:spPr>
          <a:xfrm>
            <a:off x="4489174" y="3180522"/>
            <a:ext cx="3366052" cy="781878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3385D5A8-AE74-450E-BD12-B20A15DC468A}"/>
              </a:ext>
            </a:extLst>
          </p:cNvPr>
          <p:cNvCxnSpPr/>
          <p:nvPr/>
        </p:nvCxnSpPr>
        <p:spPr>
          <a:xfrm>
            <a:off x="6414052" y="3246783"/>
            <a:ext cx="0" cy="6228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E86DA81-6C80-4E73-AF25-082945F2887C}"/>
              </a:ext>
            </a:extLst>
          </p:cNvPr>
          <p:cNvSpPr txBox="1"/>
          <p:nvPr/>
        </p:nvSpPr>
        <p:spPr>
          <a:xfrm>
            <a:off x="5686840" y="4523553"/>
            <a:ext cx="9806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A4BE413-8612-4355-94B1-C19F527DEB64}"/>
              </a:ext>
            </a:extLst>
          </p:cNvPr>
          <p:cNvSpPr txBox="1"/>
          <p:nvPr/>
        </p:nvSpPr>
        <p:spPr>
          <a:xfrm>
            <a:off x="4972879" y="3192959"/>
            <a:ext cx="9806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3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DE3DD313-8E48-46B7-B1DC-CF84712D2E9A}"/>
              </a:ext>
            </a:extLst>
          </p:cNvPr>
          <p:cNvCxnSpPr/>
          <p:nvPr/>
        </p:nvCxnSpPr>
        <p:spPr>
          <a:xfrm>
            <a:off x="4499113" y="3962400"/>
            <a:ext cx="0" cy="5433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AAAACFD2-7924-4BCD-BD7C-D42DB09EDCFC}"/>
              </a:ext>
            </a:extLst>
          </p:cNvPr>
          <p:cNvCxnSpPr/>
          <p:nvPr/>
        </p:nvCxnSpPr>
        <p:spPr>
          <a:xfrm>
            <a:off x="7855226" y="3980214"/>
            <a:ext cx="0" cy="5433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708C7AB4-6B7C-4768-B8D9-E865A06B4ABD}"/>
              </a:ext>
            </a:extLst>
          </p:cNvPr>
          <p:cNvCxnSpPr>
            <a:cxnSpLocks/>
          </p:cNvCxnSpPr>
          <p:nvPr/>
        </p:nvCxnSpPr>
        <p:spPr>
          <a:xfrm flipH="1">
            <a:off x="4451903" y="4505739"/>
            <a:ext cx="340332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ECB9807-FFAC-4C2C-85F9-8580F1A0D9C8}"/>
              </a:ext>
            </a:extLst>
          </p:cNvPr>
          <p:cNvSpPr txBox="1"/>
          <p:nvPr/>
        </p:nvSpPr>
        <p:spPr>
          <a:xfrm>
            <a:off x="6614491" y="3192959"/>
            <a:ext cx="9806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6358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83E7958-8700-4EF9-B646-AA19D660C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073426"/>
            <a:ext cx="9601200" cy="47939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Three dogs are playing in the park. Four more dogs come to the park. How many dogs are at the park playing?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E4F2BBB-EF59-43E8-B86F-5CDAF4409F6A}"/>
              </a:ext>
            </a:extLst>
          </p:cNvPr>
          <p:cNvSpPr/>
          <p:nvPr/>
        </p:nvSpPr>
        <p:spPr>
          <a:xfrm>
            <a:off x="4489174" y="3180522"/>
            <a:ext cx="3366052" cy="781878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3385D5A8-AE74-450E-BD12-B20A15DC468A}"/>
              </a:ext>
            </a:extLst>
          </p:cNvPr>
          <p:cNvCxnSpPr/>
          <p:nvPr/>
        </p:nvCxnSpPr>
        <p:spPr>
          <a:xfrm>
            <a:off x="6294783" y="3246782"/>
            <a:ext cx="0" cy="6228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E86DA81-6C80-4E73-AF25-082945F2887C}"/>
              </a:ext>
            </a:extLst>
          </p:cNvPr>
          <p:cNvSpPr txBox="1"/>
          <p:nvPr/>
        </p:nvSpPr>
        <p:spPr>
          <a:xfrm>
            <a:off x="5686840" y="4523553"/>
            <a:ext cx="9806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A4BE413-8612-4355-94B1-C19F527DEB64}"/>
              </a:ext>
            </a:extLst>
          </p:cNvPr>
          <p:cNvSpPr txBox="1"/>
          <p:nvPr/>
        </p:nvSpPr>
        <p:spPr>
          <a:xfrm>
            <a:off x="4972879" y="3192959"/>
            <a:ext cx="9806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3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DE3DD313-8E48-46B7-B1DC-CF84712D2E9A}"/>
              </a:ext>
            </a:extLst>
          </p:cNvPr>
          <p:cNvCxnSpPr/>
          <p:nvPr/>
        </p:nvCxnSpPr>
        <p:spPr>
          <a:xfrm>
            <a:off x="4499113" y="3962400"/>
            <a:ext cx="0" cy="5433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AAAACFD2-7924-4BCD-BD7C-D42DB09EDCFC}"/>
              </a:ext>
            </a:extLst>
          </p:cNvPr>
          <p:cNvCxnSpPr/>
          <p:nvPr/>
        </p:nvCxnSpPr>
        <p:spPr>
          <a:xfrm>
            <a:off x="7855226" y="3980214"/>
            <a:ext cx="0" cy="5433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708C7AB4-6B7C-4768-B8D9-E865A06B4ABD}"/>
              </a:ext>
            </a:extLst>
          </p:cNvPr>
          <p:cNvCxnSpPr>
            <a:cxnSpLocks/>
          </p:cNvCxnSpPr>
          <p:nvPr/>
        </p:nvCxnSpPr>
        <p:spPr>
          <a:xfrm flipH="1">
            <a:off x="4451903" y="4505739"/>
            <a:ext cx="340332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ECB9807-FFAC-4C2C-85F9-8580F1A0D9C8}"/>
              </a:ext>
            </a:extLst>
          </p:cNvPr>
          <p:cNvSpPr txBox="1"/>
          <p:nvPr/>
        </p:nvSpPr>
        <p:spPr>
          <a:xfrm>
            <a:off x="6614491" y="3173488"/>
            <a:ext cx="9806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4</a:t>
            </a:r>
          </a:p>
        </p:txBody>
      </p:sp>
      <p:pic>
        <p:nvPicPr>
          <p:cNvPr id="3074" name="Picture 2" descr="Image result for dog clipart">
            <a:extLst>
              <a:ext uri="{FF2B5EF4-FFF2-40B4-BE49-F238E27FC236}">
                <a16:creationId xmlns="" xmlns:a16="http://schemas.microsoft.com/office/drawing/2014/main" id="{18B6C8B3-11D2-4244-9D65-480E0E390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2138" y="4877627"/>
            <a:ext cx="1604341" cy="160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05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83E7958-8700-4EF9-B646-AA19D660C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073426"/>
            <a:ext cx="9601200" cy="47939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Billy has some candy. He </a:t>
            </a:r>
            <a:r>
              <a:rPr lang="en-US" sz="4000" dirty="0" smtClean="0"/>
              <a:t>got 2 more pieces</a:t>
            </a:r>
            <a:r>
              <a:rPr lang="en-US" sz="4000" dirty="0"/>
              <a:t>. All together he has 8 pieces of candy. </a:t>
            </a:r>
            <a:r>
              <a:rPr lang="en-US" sz="4000" dirty="0" smtClean="0"/>
              <a:t> How many pieces of candy did he start with?</a:t>
            </a: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E4F2BBB-EF59-43E8-B86F-5CDAF4409F6A}"/>
              </a:ext>
            </a:extLst>
          </p:cNvPr>
          <p:cNvSpPr/>
          <p:nvPr/>
        </p:nvSpPr>
        <p:spPr>
          <a:xfrm>
            <a:off x="4489174" y="3180522"/>
            <a:ext cx="3366052" cy="781878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3385D5A8-AE74-450E-BD12-B20A15DC468A}"/>
              </a:ext>
            </a:extLst>
          </p:cNvPr>
          <p:cNvCxnSpPr/>
          <p:nvPr/>
        </p:nvCxnSpPr>
        <p:spPr>
          <a:xfrm>
            <a:off x="6294783" y="3246782"/>
            <a:ext cx="0" cy="6228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E86DA81-6C80-4E73-AF25-082945F2887C}"/>
              </a:ext>
            </a:extLst>
          </p:cNvPr>
          <p:cNvSpPr txBox="1"/>
          <p:nvPr/>
        </p:nvSpPr>
        <p:spPr>
          <a:xfrm>
            <a:off x="5686840" y="4523553"/>
            <a:ext cx="9806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A4BE413-8612-4355-94B1-C19F527DEB64}"/>
              </a:ext>
            </a:extLst>
          </p:cNvPr>
          <p:cNvSpPr txBox="1"/>
          <p:nvPr/>
        </p:nvSpPr>
        <p:spPr>
          <a:xfrm>
            <a:off x="4972879" y="3192959"/>
            <a:ext cx="9806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6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DE3DD313-8E48-46B7-B1DC-CF84712D2E9A}"/>
              </a:ext>
            </a:extLst>
          </p:cNvPr>
          <p:cNvCxnSpPr/>
          <p:nvPr/>
        </p:nvCxnSpPr>
        <p:spPr>
          <a:xfrm>
            <a:off x="4499113" y="3962400"/>
            <a:ext cx="0" cy="5433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AAAACFD2-7924-4BCD-BD7C-D42DB09EDCFC}"/>
              </a:ext>
            </a:extLst>
          </p:cNvPr>
          <p:cNvCxnSpPr/>
          <p:nvPr/>
        </p:nvCxnSpPr>
        <p:spPr>
          <a:xfrm>
            <a:off x="7855226" y="3980214"/>
            <a:ext cx="0" cy="5433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708C7AB4-6B7C-4768-B8D9-E865A06B4ABD}"/>
              </a:ext>
            </a:extLst>
          </p:cNvPr>
          <p:cNvCxnSpPr>
            <a:cxnSpLocks/>
          </p:cNvCxnSpPr>
          <p:nvPr/>
        </p:nvCxnSpPr>
        <p:spPr>
          <a:xfrm flipH="1">
            <a:off x="4451903" y="4505739"/>
            <a:ext cx="340332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ECB9807-FFAC-4C2C-85F9-8580F1A0D9C8}"/>
              </a:ext>
            </a:extLst>
          </p:cNvPr>
          <p:cNvSpPr txBox="1"/>
          <p:nvPr/>
        </p:nvSpPr>
        <p:spPr>
          <a:xfrm>
            <a:off x="6614491" y="3173488"/>
            <a:ext cx="9806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7132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CE32977-AB91-4657-9938-188166534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Lets practice adding on our 120s chart.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2400" dirty="0"/>
              <a:t>Write different addition problems on the board. Use addition problems written horizontally and vertically. </a:t>
            </a:r>
            <a:r>
              <a:rPr lang="en-US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230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8DDC6B4-C204-4C2A-AF09-2939C33B0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Just Dance!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B6CB2F3-04D9-45AF-99FB-84B666A63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https://www.youtube.com/watch?v=O9oye-AUVsU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934F012-0513-495D-B4A5-33592621F4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1" y="3952594"/>
            <a:ext cx="2029106" cy="20291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9EB5CC3-11A4-410B-9634-22A1E5329C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6261" y="3952593"/>
            <a:ext cx="2095367" cy="20953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48B1975-16A6-4170-BFF4-56150D9EF1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7026" y="3939339"/>
            <a:ext cx="2108621" cy="210862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259AC297-D890-4833-A6F9-0579DEDCFAC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3580" b="32307"/>
          <a:stretch/>
        </p:blipFill>
        <p:spPr>
          <a:xfrm rot="1125574">
            <a:off x="9110300" y="2416600"/>
            <a:ext cx="2720881" cy="9276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57987C7-CFE8-4EF4-9BDB-42CCFF23A8D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6643" b="25578"/>
          <a:stretch/>
        </p:blipFill>
        <p:spPr>
          <a:xfrm rot="20512962">
            <a:off x="1421336" y="1597045"/>
            <a:ext cx="1701402" cy="81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91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D85529-C784-40A9-B38E-85A998045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many emojis are there?</a:t>
            </a:r>
            <a:br>
              <a:rPr lang="en-US" dirty="0"/>
            </a:br>
            <a:r>
              <a:rPr lang="en-US" dirty="0"/>
              <a:t>Write the number.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8E173AE9-76A9-4AE3-938B-4BE8124159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4543" y="4048539"/>
            <a:ext cx="1096617" cy="1096617"/>
          </a:xfrm>
        </p:spPr>
      </p:pic>
      <p:pic>
        <p:nvPicPr>
          <p:cNvPr id="6" name="Content Placeholder 4">
            <a:extLst>
              <a:ext uri="{FF2B5EF4-FFF2-40B4-BE49-F238E27FC236}">
                <a16:creationId xmlns="" xmlns:a16="http://schemas.microsoft.com/office/drawing/2014/main" id="{5C0C7335-EAC1-47F8-B53D-6CB6712F2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3674" y="4048539"/>
            <a:ext cx="1096617" cy="1096617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="" xmlns:a16="http://schemas.microsoft.com/office/drawing/2014/main" id="{C61B49F2-4419-45E1-BC56-A3EFD4B9D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4543" y="2736572"/>
            <a:ext cx="1096617" cy="1096617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="" xmlns:a16="http://schemas.microsoft.com/office/drawing/2014/main" id="{6DC02CBF-8793-483C-B4CD-F61CB02EFA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3674" y="2736573"/>
            <a:ext cx="1096617" cy="10966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76387A4-8991-4CF0-AABF-D881218C8C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9288" y="3232440"/>
            <a:ext cx="1202165" cy="12014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D3CE0B5-514C-4900-8EB2-767F739B83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1026" y="3232440"/>
            <a:ext cx="1202165" cy="12014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90600C18-E0F4-4F78-BD0D-7BB2DA21C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0157" y="3232440"/>
            <a:ext cx="1202165" cy="120149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C6CA60F-2124-4A3D-9E4C-7CC79C9ECDCA}"/>
              </a:ext>
            </a:extLst>
          </p:cNvPr>
          <p:cNvSpPr txBox="1"/>
          <p:nvPr/>
        </p:nvSpPr>
        <p:spPr>
          <a:xfrm>
            <a:off x="1371600" y="5360505"/>
            <a:ext cx="106216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4 emojis	and		3 more emojis	</a:t>
            </a:r>
          </a:p>
          <a:p>
            <a:pPr algn="ctr"/>
            <a:r>
              <a:rPr lang="en-US" sz="4000" u="sng" dirty="0"/>
              <a:t>____</a:t>
            </a:r>
            <a:r>
              <a:rPr lang="en-US" sz="4000" dirty="0"/>
              <a:t>emojis 		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490EB51-08E7-4E0A-9078-599099B69EB7}"/>
              </a:ext>
            </a:extLst>
          </p:cNvPr>
          <p:cNvSpPr txBox="1"/>
          <p:nvPr/>
        </p:nvSpPr>
        <p:spPr>
          <a:xfrm>
            <a:off x="5221356" y="5914503"/>
            <a:ext cx="7280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04495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D85529-C784-40A9-B38E-85A998045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many gumballs are there?</a:t>
            </a:r>
            <a:br>
              <a:rPr lang="en-US" dirty="0"/>
            </a:br>
            <a:r>
              <a:rPr lang="en-US" dirty="0"/>
              <a:t>Write the number.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C6CA60F-2124-4A3D-9E4C-7CC79C9ECDCA}"/>
              </a:ext>
            </a:extLst>
          </p:cNvPr>
          <p:cNvSpPr txBox="1"/>
          <p:nvPr/>
        </p:nvSpPr>
        <p:spPr>
          <a:xfrm>
            <a:off x="1371599" y="5494678"/>
            <a:ext cx="106216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5 gumballs	and		2 more gumballs	</a:t>
            </a:r>
          </a:p>
          <a:p>
            <a:pPr algn="ctr"/>
            <a:r>
              <a:rPr lang="en-US" sz="4000" u="sng" dirty="0"/>
              <a:t>____</a:t>
            </a:r>
            <a:r>
              <a:rPr lang="en-US" sz="4000" dirty="0"/>
              <a:t>gumballs 		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="" xmlns:a16="http://schemas.microsoft.com/office/drawing/2014/main" id="{87B563E1-994D-4999-A978-54F5B5230A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708F06A2-8AB3-471D-91CC-91DB597289BC}"/>
              </a:ext>
            </a:extLst>
          </p:cNvPr>
          <p:cNvSpPr/>
          <p:nvPr/>
        </p:nvSpPr>
        <p:spPr>
          <a:xfrm>
            <a:off x="2799520" y="3457633"/>
            <a:ext cx="1166192" cy="106017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E9538B4C-D8BA-4DF6-A52B-E6BB737ECC52}"/>
              </a:ext>
            </a:extLst>
          </p:cNvPr>
          <p:cNvSpPr/>
          <p:nvPr/>
        </p:nvSpPr>
        <p:spPr>
          <a:xfrm>
            <a:off x="4015409" y="2480761"/>
            <a:ext cx="1166192" cy="10601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461B07DD-9C15-45DB-A5A7-48D11FA95876}"/>
              </a:ext>
            </a:extLst>
          </p:cNvPr>
          <p:cNvSpPr/>
          <p:nvPr/>
        </p:nvSpPr>
        <p:spPr>
          <a:xfrm>
            <a:off x="1633328" y="2506916"/>
            <a:ext cx="1166192" cy="106017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51D797F1-2033-4265-8F2F-28EA96EEE54C}"/>
              </a:ext>
            </a:extLst>
          </p:cNvPr>
          <p:cNvSpPr/>
          <p:nvPr/>
        </p:nvSpPr>
        <p:spPr>
          <a:xfrm>
            <a:off x="4048538" y="4389774"/>
            <a:ext cx="1166192" cy="1060174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E0426FCA-D279-48D5-B5EB-2DB2334CFE8F}"/>
              </a:ext>
            </a:extLst>
          </p:cNvPr>
          <p:cNvSpPr/>
          <p:nvPr/>
        </p:nvSpPr>
        <p:spPr>
          <a:xfrm>
            <a:off x="1590260" y="4417113"/>
            <a:ext cx="1166192" cy="106017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51929574-1D3C-40D6-A364-463CA349D51D}"/>
              </a:ext>
            </a:extLst>
          </p:cNvPr>
          <p:cNvSpPr/>
          <p:nvPr/>
        </p:nvSpPr>
        <p:spPr>
          <a:xfrm>
            <a:off x="8242852" y="4399722"/>
            <a:ext cx="1166192" cy="106017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86E7BB88-5847-4B45-859E-86DB0BF3B1B3}"/>
              </a:ext>
            </a:extLst>
          </p:cNvPr>
          <p:cNvSpPr/>
          <p:nvPr/>
        </p:nvSpPr>
        <p:spPr>
          <a:xfrm>
            <a:off x="8242852" y="2752311"/>
            <a:ext cx="1166192" cy="10601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D93B4C5A-849D-4D69-9A9E-E74A3CBC3EE4}"/>
              </a:ext>
            </a:extLst>
          </p:cNvPr>
          <p:cNvSpPr txBox="1"/>
          <p:nvPr/>
        </p:nvSpPr>
        <p:spPr>
          <a:xfrm>
            <a:off x="5009322" y="5969161"/>
            <a:ext cx="7280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8487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4C0E354-074A-4080-8F66-118084ACE3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6 cars and 3 more cars</a:t>
            </a:r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/>
              <a:t>6 + 3= 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6099F0E-2F6C-4FC7-988A-868AB47343C2}"/>
              </a:ext>
            </a:extLst>
          </p:cNvPr>
          <p:cNvSpPr txBox="1"/>
          <p:nvPr/>
        </p:nvSpPr>
        <p:spPr>
          <a:xfrm>
            <a:off x="6692348" y="3785153"/>
            <a:ext cx="7280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137F172-272C-4EDD-98E0-B01FFFB89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5879" y="459940"/>
            <a:ext cx="1711054" cy="171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14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4C0E354-074A-4080-8F66-118084ACE3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2 stickers and 4 more stickers</a:t>
            </a:r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/>
              <a:t>2 + 4= 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6099F0E-2F6C-4FC7-988A-868AB47343C2}"/>
              </a:ext>
            </a:extLst>
          </p:cNvPr>
          <p:cNvSpPr txBox="1"/>
          <p:nvPr/>
        </p:nvSpPr>
        <p:spPr>
          <a:xfrm>
            <a:off x="6692348" y="3785153"/>
            <a:ext cx="7280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88418A3-D08E-4BEE-AD6D-9F715F794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26" y="5039139"/>
            <a:ext cx="1656522" cy="165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09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4C0E354-074A-4080-8F66-118084ACE3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400" dirty="0"/>
              <a:t>There are 5 purple crayons and 3 green crayons. How many crayons are there?</a:t>
            </a:r>
          </a:p>
          <a:p>
            <a:pPr marL="0" indent="0" algn="ctr">
              <a:buNone/>
            </a:pPr>
            <a:r>
              <a:rPr lang="en-US" sz="4400" dirty="0" smtClean="0"/>
              <a:t>____ </a:t>
            </a:r>
            <a:r>
              <a:rPr lang="en-US" sz="4400" dirty="0"/>
              <a:t>+ ____ = </a:t>
            </a:r>
            <a:r>
              <a:rPr lang="en-US" sz="4400" dirty="0" smtClean="0"/>
              <a:t>____</a:t>
            </a:r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/>
              <a:t>____ crayons</a:t>
            </a:r>
          </a:p>
          <a:p>
            <a:pPr marL="0" indent="0" algn="ctr">
              <a:buNone/>
            </a:pPr>
            <a:endParaRPr lang="en-US" sz="44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6099F0E-2F6C-4FC7-988A-868AB47343C2}"/>
              </a:ext>
            </a:extLst>
          </p:cNvPr>
          <p:cNvSpPr txBox="1"/>
          <p:nvPr/>
        </p:nvSpPr>
        <p:spPr>
          <a:xfrm>
            <a:off x="7527234" y="3449657"/>
            <a:ext cx="7280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DA2AB9C-9FF5-416F-8A69-11F15985AC9A}"/>
              </a:ext>
            </a:extLst>
          </p:cNvPr>
          <p:cNvSpPr txBox="1"/>
          <p:nvPr/>
        </p:nvSpPr>
        <p:spPr>
          <a:xfrm>
            <a:off x="5804451" y="3449657"/>
            <a:ext cx="7280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1097990-88C9-4712-8135-8AD8AF1BCC71}"/>
              </a:ext>
            </a:extLst>
          </p:cNvPr>
          <p:cNvSpPr txBox="1"/>
          <p:nvPr/>
        </p:nvSpPr>
        <p:spPr>
          <a:xfrm>
            <a:off x="4081668" y="3430996"/>
            <a:ext cx="7280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7030A0"/>
                </a:solidFill>
              </a:rPr>
              <a:t>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BC99CDD-39EA-484B-A77C-AD75891C4F23}"/>
              </a:ext>
            </a:extLst>
          </p:cNvPr>
          <p:cNvSpPr txBox="1"/>
          <p:nvPr/>
        </p:nvSpPr>
        <p:spPr>
          <a:xfrm>
            <a:off x="4817166" y="4799200"/>
            <a:ext cx="7280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8</a:t>
            </a:r>
          </a:p>
        </p:txBody>
      </p:sp>
      <p:pic>
        <p:nvPicPr>
          <p:cNvPr id="2050" name="Picture 2" descr="Image result for crayons clipart">
            <a:extLst>
              <a:ext uri="{FF2B5EF4-FFF2-40B4-BE49-F238E27FC236}">
                <a16:creationId xmlns="" xmlns:a16="http://schemas.microsoft.com/office/drawing/2014/main" id="{CAF77226-EC18-499B-B322-9A967094D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50" y="4438310"/>
            <a:ext cx="2258047" cy="226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8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4C0E354-074A-4080-8F66-118084ACE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86204"/>
            <a:ext cx="9601200" cy="428119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400" dirty="0"/>
              <a:t>There are 2 baseballs and 8 soccer balls. How many sport balls are there</a:t>
            </a:r>
            <a:r>
              <a:rPr lang="en-US" sz="4400" dirty="0" smtClean="0"/>
              <a:t>?</a:t>
            </a:r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 smtClean="0"/>
              <a:t>____ </a:t>
            </a:r>
            <a:r>
              <a:rPr lang="en-US" sz="4400" dirty="0"/>
              <a:t>+ ____ = </a:t>
            </a:r>
            <a:r>
              <a:rPr lang="en-US" sz="4400" dirty="0" smtClean="0"/>
              <a:t>____</a:t>
            </a:r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/>
              <a:t>____ sport balls</a:t>
            </a:r>
          </a:p>
          <a:p>
            <a:pPr marL="0" indent="0" algn="ctr">
              <a:buNone/>
            </a:pPr>
            <a:endParaRPr lang="en-US" sz="44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6099F0E-2F6C-4FC7-988A-868AB47343C2}"/>
              </a:ext>
            </a:extLst>
          </p:cNvPr>
          <p:cNvSpPr txBox="1"/>
          <p:nvPr/>
        </p:nvSpPr>
        <p:spPr>
          <a:xfrm>
            <a:off x="7492788" y="3451318"/>
            <a:ext cx="8746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10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DA2AB9C-9FF5-416F-8A69-11F15985AC9A}"/>
              </a:ext>
            </a:extLst>
          </p:cNvPr>
          <p:cNvSpPr txBox="1"/>
          <p:nvPr/>
        </p:nvSpPr>
        <p:spPr>
          <a:xfrm>
            <a:off x="5798989" y="3468318"/>
            <a:ext cx="7280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1097990-88C9-4712-8135-8AD8AF1BCC71}"/>
              </a:ext>
            </a:extLst>
          </p:cNvPr>
          <p:cNvSpPr txBox="1"/>
          <p:nvPr/>
        </p:nvSpPr>
        <p:spPr>
          <a:xfrm>
            <a:off x="4068159" y="3442345"/>
            <a:ext cx="7280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BC99CDD-39EA-484B-A77C-AD75891C4F23}"/>
              </a:ext>
            </a:extLst>
          </p:cNvPr>
          <p:cNvSpPr txBox="1"/>
          <p:nvPr/>
        </p:nvSpPr>
        <p:spPr>
          <a:xfrm>
            <a:off x="4432194" y="4835794"/>
            <a:ext cx="8804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10</a:t>
            </a:r>
          </a:p>
        </p:txBody>
      </p:sp>
      <p:pic>
        <p:nvPicPr>
          <p:cNvPr id="1032" name="Picture 8" descr="Image result for sports ball clipart">
            <a:extLst>
              <a:ext uri="{FF2B5EF4-FFF2-40B4-BE49-F238E27FC236}">
                <a16:creationId xmlns="" xmlns:a16="http://schemas.microsoft.com/office/drawing/2014/main" id="{3CA5C3B0-9E3F-4F17-BA95-288FED485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704" y="4641140"/>
            <a:ext cx="1928191" cy="192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70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4C0E354-074A-4080-8F66-118084ACE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35814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400" dirty="0"/>
              <a:t>Use the picture to write each part. Write the sum.</a:t>
            </a:r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/>
              <a:t>____+ ____ = ____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DA2AB9C-9FF5-416F-8A69-11F15985AC9A}"/>
              </a:ext>
            </a:extLst>
          </p:cNvPr>
          <p:cNvSpPr txBox="1"/>
          <p:nvPr/>
        </p:nvSpPr>
        <p:spPr>
          <a:xfrm>
            <a:off x="5760983" y="4822975"/>
            <a:ext cx="7280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1097990-88C9-4712-8135-8AD8AF1BCC71}"/>
              </a:ext>
            </a:extLst>
          </p:cNvPr>
          <p:cNvSpPr txBox="1"/>
          <p:nvPr/>
        </p:nvSpPr>
        <p:spPr>
          <a:xfrm>
            <a:off x="4149130" y="4822974"/>
            <a:ext cx="7280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BC99CDD-39EA-484B-A77C-AD75891C4F23}"/>
              </a:ext>
            </a:extLst>
          </p:cNvPr>
          <p:cNvSpPr txBox="1"/>
          <p:nvPr/>
        </p:nvSpPr>
        <p:spPr>
          <a:xfrm>
            <a:off x="7410220" y="4822974"/>
            <a:ext cx="8804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2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A77FC4D0-D57E-44A5-88BD-8A1B3516A8BA}"/>
              </a:ext>
            </a:extLst>
          </p:cNvPr>
          <p:cNvSpPr/>
          <p:nvPr/>
        </p:nvSpPr>
        <p:spPr>
          <a:xfrm>
            <a:off x="4465983" y="3644348"/>
            <a:ext cx="3101008" cy="128546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252EA5F4-42BD-4A93-9F19-89A65BC6E19E}"/>
              </a:ext>
            </a:extLst>
          </p:cNvPr>
          <p:cNvCxnSpPr>
            <a:stCxn id="2" idx="0"/>
            <a:endCxn id="2" idx="2"/>
          </p:cNvCxnSpPr>
          <p:nvPr/>
        </p:nvCxnSpPr>
        <p:spPr>
          <a:xfrm>
            <a:off x="6016487" y="3644348"/>
            <a:ext cx="0" cy="128546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62DC3D42-47E1-447C-893A-4F8E10DDE167}"/>
              </a:ext>
            </a:extLst>
          </p:cNvPr>
          <p:cNvSpPr/>
          <p:nvPr/>
        </p:nvSpPr>
        <p:spPr>
          <a:xfrm>
            <a:off x="5363418" y="4267199"/>
            <a:ext cx="397565" cy="450574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105EADA6-7826-49D7-824B-E57E45E8586C}"/>
              </a:ext>
            </a:extLst>
          </p:cNvPr>
          <p:cNvSpPr/>
          <p:nvPr/>
        </p:nvSpPr>
        <p:spPr>
          <a:xfrm>
            <a:off x="4711148" y="3836504"/>
            <a:ext cx="397565" cy="450574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43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4C0E354-074A-4080-8F66-118084ACE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3581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 Write the sum.</a:t>
            </a:r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/>
              <a:t>____+ ____ = ____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DA2AB9C-9FF5-416F-8A69-11F15985AC9A}"/>
              </a:ext>
            </a:extLst>
          </p:cNvPr>
          <p:cNvSpPr txBox="1"/>
          <p:nvPr/>
        </p:nvSpPr>
        <p:spPr>
          <a:xfrm>
            <a:off x="5808165" y="4529383"/>
            <a:ext cx="7280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1097990-88C9-4712-8135-8AD8AF1BCC71}"/>
              </a:ext>
            </a:extLst>
          </p:cNvPr>
          <p:cNvSpPr txBox="1"/>
          <p:nvPr/>
        </p:nvSpPr>
        <p:spPr>
          <a:xfrm>
            <a:off x="4208295" y="4490444"/>
            <a:ext cx="7280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BC99CDD-39EA-484B-A77C-AD75891C4F23}"/>
              </a:ext>
            </a:extLst>
          </p:cNvPr>
          <p:cNvSpPr txBox="1"/>
          <p:nvPr/>
        </p:nvSpPr>
        <p:spPr>
          <a:xfrm>
            <a:off x="7377889" y="4490443"/>
            <a:ext cx="8804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86464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66C8E3"/>
      </a:hlink>
      <a:folHlink>
        <a:srgbClr val="B162A1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17F9D331-421E-442F-B033-AF5B21A4485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93</TotalTime>
  <Words>369</Words>
  <Application>Microsoft Office PowerPoint</Application>
  <PresentationFormat>Widescreen</PresentationFormat>
  <Paragraphs>107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Franklin Gothic Book</vt:lpstr>
      <vt:lpstr>Crop</vt:lpstr>
      <vt:lpstr>Chapter 1 Review</vt:lpstr>
      <vt:lpstr>How many emojis are there? Write the number. </vt:lpstr>
      <vt:lpstr>How many gumballs are there? Write the number.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Just Dance!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 Review</dc:title>
  <dc:creator>Jamie</dc:creator>
  <cp:lastModifiedBy>R Pehrson</cp:lastModifiedBy>
  <cp:revision>13</cp:revision>
  <dcterms:created xsi:type="dcterms:W3CDTF">2017-09-03T03:25:01Z</dcterms:created>
  <dcterms:modified xsi:type="dcterms:W3CDTF">2017-09-04T19:08:39Z</dcterms:modified>
</cp:coreProperties>
</file>