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6DBi41reeF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236" y="649356"/>
            <a:ext cx="10572000" cy="1014389"/>
          </a:xfrm>
        </p:spPr>
        <p:txBody>
          <a:bodyPr/>
          <a:lstStyle/>
          <a:p>
            <a:pPr algn="ctr"/>
            <a:r>
              <a:rPr lang="en-US" dirty="0"/>
              <a:t>Chapter 10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958" y="1848534"/>
            <a:ext cx="10572000" cy="43497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Represent Data</a:t>
            </a:r>
          </a:p>
        </p:txBody>
      </p:sp>
      <p:pic>
        <p:nvPicPr>
          <p:cNvPr id="1026" name="Picture 2" descr="Image result for power ra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7" y="2578816"/>
            <a:ext cx="5963479" cy="33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0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487" y="477078"/>
            <a:ext cx="6784988" cy="2522868"/>
          </a:xfrm>
        </p:spPr>
      </p:pic>
      <p:sp>
        <p:nvSpPr>
          <p:cNvPr id="6" name="TextBox 5"/>
          <p:cNvSpPr txBox="1"/>
          <p:nvPr/>
        </p:nvSpPr>
        <p:spPr>
          <a:xfrm>
            <a:off x="2487487" y="3631096"/>
            <a:ext cx="6258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many sheep are on the farm?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8017" y="5234609"/>
            <a:ext cx="185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15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487" y="477078"/>
            <a:ext cx="6784988" cy="2522868"/>
          </a:xfrm>
        </p:spPr>
      </p:pic>
      <p:sp>
        <p:nvSpPr>
          <p:cNvPr id="6" name="TextBox 5"/>
          <p:cNvSpPr txBox="1"/>
          <p:nvPr/>
        </p:nvSpPr>
        <p:spPr>
          <a:xfrm>
            <a:off x="2750507" y="2999946"/>
            <a:ext cx="6258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Is the sentence true? Choose Yes or No.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2960" y="4458616"/>
            <a:ext cx="881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There are more horses than sheep.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4833" y="5486398"/>
            <a:ext cx="265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Yes 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5426" y="5486397"/>
            <a:ext cx="145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585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293478"/>
            <a:ext cx="7566991" cy="6072135"/>
          </a:xfrm>
        </p:spPr>
      </p:pic>
      <p:sp>
        <p:nvSpPr>
          <p:cNvPr id="6" name="TextBox 5"/>
          <p:cNvSpPr txBox="1"/>
          <p:nvPr/>
        </p:nvSpPr>
        <p:spPr>
          <a:xfrm>
            <a:off x="7898295" y="198782"/>
            <a:ext cx="400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Are there more </a:t>
            </a:r>
            <a:r>
              <a:rPr lang="en-US" sz="3200" b="1" dirty="0"/>
              <a:t>black</a:t>
            </a:r>
            <a:r>
              <a:rPr lang="en-US" sz="3200" dirty="0"/>
              <a:t> cars or </a:t>
            </a:r>
            <a:r>
              <a:rPr lang="en-US" sz="3200" b="1" dirty="0"/>
              <a:t>white</a:t>
            </a:r>
            <a:r>
              <a:rPr lang="en-US" sz="3200" dirty="0"/>
              <a:t> cars?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5373" y="218985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922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84" y="212035"/>
            <a:ext cx="6404101" cy="3657599"/>
          </a:xfrm>
        </p:spPr>
      </p:pic>
      <p:sp>
        <p:nvSpPr>
          <p:cNvPr id="6" name="TextBox 5"/>
          <p:cNvSpPr txBox="1"/>
          <p:nvPr/>
        </p:nvSpPr>
        <p:spPr>
          <a:xfrm>
            <a:off x="2292625" y="4200939"/>
            <a:ext cx="784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Circle the snack the most children chose.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04" y="4974960"/>
            <a:ext cx="3962399" cy="11564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73287" y="4724159"/>
            <a:ext cx="1921565" cy="16300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84" y="212035"/>
            <a:ext cx="6404101" cy="3657599"/>
          </a:xfrm>
        </p:spPr>
      </p:pic>
      <p:sp>
        <p:nvSpPr>
          <p:cNvPr id="6" name="TextBox 5"/>
          <p:cNvSpPr txBox="1"/>
          <p:nvPr/>
        </p:nvSpPr>
        <p:spPr>
          <a:xfrm>
            <a:off x="2292625" y="4200939"/>
            <a:ext cx="784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Circle the snack the fewest children chose.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04" y="4974960"/>
            <a:ext cx="3962399" cy="11564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97285" y="4793901"/>
            <a:ext cx="1736035" cy="15186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29" y="450573"/>
            <a:ext cx="9095483" cy="2650435"/>
          </a:xfrm>
        </p:spPr>
      </p:pic>
      <p:sp>
        <p:nvSpPr>
          <p:cNvPr id="6" name="TextBox 5"/>
          <p:cNvSpPr txBox="1"/>
          <p:nvPr/>
        </p:nvSpPr>
        <p:spPr>
          <a:xfrm>
            <a:off x="2213113" y="3498574"/>
            <a:ext cx="7447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many children have a pet?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2122" y="1285461"/>
            <a:ext cx="1974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414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029" y="450573"/>
            <a:ext cx="9095483" cy="2650435"/>
          </a:xfrm>
        </p:spPr>
      </p:pic>
      <p:sp>
        <p:nvSpPr>
          <p:cNvPr id="6" name="TextBox 5"/>
          <p:cNvSpPr txBox="1"/>
          <p:nvPr/>
        </p:nvSpPr>
        <p:spPr>
          <a:xfrm>
            <a:off x="2213113" y="3498574"/>
            <a:ext cx="7447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many children do not have a pet?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2122" y="1270987"/>
            <a:ext cx="1974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2122" y="1285461"/>
            <a:ext cx="1974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2122" y="2069376"/>
            <a:ext cx="1974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837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880" y="92766"/>
            <a:ext cx="7245128" cy="2425148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842" y="2690946"/>
            <a:ext cx="6043203" cy="292797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265" y="5857461"/>
            <a:ext cx="6936743" cy="7966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0296" y="4094922"/>
            <a:ext cx="2544417" cy="42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50296" y="4638261"/>
            <a:ext cx="1272208" cy="4638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2730" y="5857461"/>
            <a:ext cx="914400" cy="503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61183" y="5816864"/>
            <a:ext cx="132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6243" y="5816863"/>
            <a:ext cx="132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11546" y="5816863"/>
            <a:ext cx="132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38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Guess What?!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3617" y="2354809"/>
            <a:ext cx="5185873" cy="36387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hlinkClick r:id="rId2"/>
              </a:rPr>
              <a:t>Minions 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3963890"/>
            <a:ext cx="18288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Picture Graph: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20386"/>
              </p:ext>
            </p:extLst>
          </p:nvPr>
        </p:nvGraphicFramePr>
        <p:xfrm>
          <a:off x="819150" y="2222500"/>
          <a:ext cx="105537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9">
                  <a:extLst>
                    <a:ext uri="{9D8B030D-6E8A-4147-A177-3AD203B41FA5}">
                      <a16:colId xmlns:a16="http://schemas.microsoft.com/office/drawing/2014/main" val="522319933"/>
                    </a:ext>
                  </a:extLst>
                </a:gridCol>
                <a:gridCol w="9186241">
                  <a:extLst>
                    <a:ext uri="{9D8B030D-6E8A-4147-A177-3AD203B41FA5}">
                      <a16:colId xmlns:a16="http://schemas.microsoft.com/office/drawing/2014/main" val="22263727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Favorite Power Ranger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18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54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88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387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404730" y="3075024"/>
            <a:ext cx="368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Rangers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104" y="6183108"/>
            <a:ext cx="471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Each         stands for 1 child.</a:t>
            </a:r>
          </a:p>
        </p:txBody>
      </p:sp>
      <p:sp>
        <p:nvSpPr>
          <p:cNvPr id="8" name="Oval 7"/>
          <p:cNvSpPr/>
          <p:nvPr/>
        </p:nvSpPr>
        <p:spPr>
          <a:xfrm>
            <a:off x="1484243" y="6183108"/>
            <a:ext cx="291548" cy="310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5" y="215710"/>
            <a:ext cx="2717316" cy="14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296" y="2239617"/>
            <a:ext cx="9559664" cy="3472070"/>
          </a:xfrm>
        </p:spPr>
      </p:pic>
      <p:sp>
        <p:nvSpPr>
          <p:cNvPr id="6" name="Oval 5"/>
          <p:cNvSpPr/>
          <p:nvPr/>
        </p:nvSpPr>
        <p:spPr>
          <a:xfrm>
            <a:off x="8401878" y="3087757"/>
            <a:ext cx="2040835" cy="10336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07" b="58483"/>
          <a:stretch/>
        </p:blipFill>
        <p:spPr>
          <a:xfrm>
            <a:off x="1568093" y="275457"/>
            <a:ext cx="8244535" cy="2003917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04" y="2931322"/>
            <a:ext cx="4874833" cy="29526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59896" y="4187687"/>
            <a:ext cx="1524000" cy="7156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07" b="58483"/>
          <a:stretch/>
        </p:blipFill>
        <p:spPr>
          <a:xfrm>
            <a:off x="1568093" y="275457"/>
            <a:ext cx="8244535" cy="2003917"/>
          </a:xfr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09" y="2545315"/>
            <a:ext cx="4639515" cy="347117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52661" y="5459895"/>
            <a:ext cx="1311965" cy="7430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070" y="323381"/>
            <a:ext cx="4625007" cy="5905548"/>
          </a:xfrm>
        </p:spPr>
      </p:pic>
      <p:sp>
        <p:nvSpPr>
          <p:cNvPr id="6" name="Oval 5"/>
          <p:cNvSpPr/>
          <p:nvPr/>
        </p:nvSpPr>
        <p:spPr>
          <a:xfrm>
            <a:off x="3657600" y="4863548"/>
            <a:ext cx="1616765" cy="636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384" y="1298713"/>
            <a:ext cx="8433987" cy="3068133"/>
          </a:xfrm>
        </p:spPr>
      </p:pic>
      <p:sp>
        <p:nvSpPr>
          <p:cNvPr id="6" name="Oval 5"/>
          <p:cNvSpPr/>
          <p:nvPr/>
        </p:nvSpPr>
        <p:spPr>
          <a:xfrm>
            <a:off x="5645426" y="3445565"/>
            <a:ext cx="2292626" cy="921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669" y="490330"/>
            <a:ext cx="6910823" cy="2764329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315" y="3754012"/>
            <a:ext cx="4757530" cy="26318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70713" y="5762984"/>
            <a:ext cx="1563757" cy="6228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669" y="490330"/>
            <a:ext cx="6910823" cy="2764329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70" y="3351039"/>
            <a:ext cx="4717773" cy="33134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04592" y="5499652"/>
            <a:ext cx="1749287" cy="5565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79</TotalTime>
  <Words>111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2</vt:lpstr>
      <vt:lpstr>Quotable</vt:lpstr>
      <vt:lpstr>Chapter 10 Review</vt:lpstr>
      <vt:lpstr>Create A Picture Graph: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 What?!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Review</dc:title>
  <dc:creator>Jamie</dc:creator>
  <cp:lastModifiedBy>Jamie</cp:lastModifiedBy>
  <cp:revision>18</cp:revision>
  <dcterms:created xsi:type="dcterms:W3CDTF">2017-04-02T19:43:59Z</dcterms:created>
  <dcterms:modified xsi:type="dcterms:W3CDTF">2017-04-02T21:03:13Z</dcterms:modified>
</cp:coreProperties>
</file>