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B0242B-4C47-4BD7-9092-E08C255AA0C7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2F57FA-5B3B-42B7-B5B0-9F14EC677E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lEDWEuT397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3-D Shapes!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trace around the flat surface of a </a:t>
            </a:r>
            <a:r>
              <a:rPr lang="en-US" dirty="0" smtClean="0"/>
              <a:t>cylinder,         </a:t>
            </a:r>
            <a:r>
              <a:rPr lang="en-US" dirty="0"/>
              <a:t>what shape can you draw?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286000" y="1008822"/>
            <a:ext cx="609599" cy="74377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2743200"/>
            <a:ext cx="25146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1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these shapes. What new shape can you make?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676400" y="2819400"/>
            <a:ext cx="12192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4038600" y="2557670"/>
            <a:ext cx="10668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614057" y="3167270"/>
            <a:ext cx="10668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581400" y="2274169"/>
            <a:ext cx="12192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6324600" y="3526499"/>
            <a:ext cx="12192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324600" y="2274169"/>
            <a:ext cx="10668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783771" y="4830762"/>
            <a:ext cx="12192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1725386" y="4572000"/>
            <a:ext cx="10668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7" grpId="0" animBg="1"/>
      <p:bldP spid="10" grpId="0" animBg="1"/>
      <p:bldP spid="9" grpId="0" animBg="1"/>
      <p:bldP spid="12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 these shapes. What new shape can you make?</a:t>
            </a:r>
          </a:p>
        </p:txBody>
      </p:sp>
      <p:sp>
        <p:nvSpPr>
          <p:cNvPr id="4" name="Cube 3"/>
          <p:cNvSpPr/>
          <p:nvPr/>
        </p:nvSpPr>
        <p:spPr>
          <a:xfrm>
            <a:off x="1981200" y="2895600"/>
            <a:ext cx="1524000" cy="2667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15478"/>
            <a:ext cx="2293146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be 5"/>
          <p:cNvSpPr/>
          <p:nvPr/>
        </p:nvSpPr>
        <p:spPr>
          <a:xfrm>
            <a:off x="2365773" y="3557095"/>
            <a:ext cx="1524000" cy="2667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8" b="15100"/>
          <a:stretch/>
        </p:blipFill>
        <p:spPr bwMode="auto">
          <a:xfrm>
            <a:off x="2050254" y="1828800"/>
            <a:ext cx="2293146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be 7"/>
          <p:cNvSpPr/>
          <p:nvPr/>
        </p:nvSpPr>
        <p:spPr>
          <a:xfrm>
            <a:off x="4797027" y="2504316"/>
            <a:ext cx="1524000" cy="2667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8" b="15100"/>
          <a:stretch/>
        </p:blipFill>
        <p:spPr bwMode="auto">
          <a:xfrm>
            <a:off x="5943600" y="3037716"/>
            <a:ext cx="2293146" cy="2133600"/>
          </a:xfrm>
          <a:prstGeom prst="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78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 these shapes. What new shape can you make?</a:t>
            </a:r>
          </a:p>
        </p:txBody>
      </p:sp>
      <p:sp>
        <p:nvSpPr>
          <p:cNvPr id="4" name="Can 3"/>
          <p:cNvSpPr/>
          <p:nvPr/>
        </p:nvSpPr>
        <p:spPr>
          <a:xfrm>
            <a:off x="1981200" y="2590800"/>
            <a:ext cx="1447800" cy="2743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948" y="2819400"/>
            <a:ext cx="2126798" cy="27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n 5"/>
          <p:cNvSpPr/>
          <p:nvPr/>
        </p:nvSpPr>
        <p:spPr>
          <a:xfrm>
            <a:off x="5181772" y="3429000"/>
            <a:ext cx="1447800" cy="2743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" t="14933" r="8157" b="15876"/>
          <a:stretch/>
        </p:blipFill>
        <p:spPr bwMode="auto">
          <a:xfrm>
            <a:off x="5029372" y="1866899"/>
            <a:ext cx="1752600" cy="190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n 7"/>
          <p:cNvSpPr/>
          <p:nvPr/>
        </p:nvSpPr>
        <p:spPr>
          <a:xfrm>
            <a:off x="2906061" y="3200400"/>
            <a:ext cx="1447800" cy="2743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" t="14933" r="8157" b="15876"/>
          <a:stretch/>
        </p:blipFill>
        <p:spPr bwMode="auto">
          <a:xfrm>
            <a:off x="1153461" y="4038599"/>
            <a:ext cx="1752600" cy="190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71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 these shapes. What new shape can you make?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752600" y="2819400"/>
            <a:ext cx="1143000" cy="2743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4419600" y="2895600"/>
            <a:ext cx="10668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7353300" y="2830286"/>
            <a:ext cx="1143000" cy="2743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7353300" y="537419"/>
            <a:ext cx="10668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5856514" y="3778490"/>
            <a:ext cx="10668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5818414" y="1371600"/>
            <a:ext cx="1143000" cy="2743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1449161" y="3947703"/>
            <a:ext cx="1143000" cy="2743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393247" y="4047199"/>
            <a:ext cx="10668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 rot="16200000">
            <a:off x="3691618" y="4692790"/>
            <a:ext cx="1143000" cy="2743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3728357" y="3057538"/>
            <a:ext cx="10668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2421392" y="1159867"/>
            <a:ext cx="10668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 rot="16200000">
            <a:off x="2330904" y="-428684"/>
            <a:ext cx="1143000" cy="2743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0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8" grpId="0" animBg="1"/>
      <p:bldP spid="10" grpId="0" animBg="1"/>
      <p:bldP spid="11" grpId="0" animBg="1"/>
      <p:bldP spid="13" grpId="0" animBg="1"/>
      <p:bldP spid="12" grpId="0" animBg="1"/>
      <p:bldP spid="15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Bob makes another tower just like this tower, then combines his towers. What new shape could he make?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219200" y="3276600"/>
            <a:ext cx="1600200" cy="2971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5" r="8619" b="15345"/>
          <a:stretch/>
        </p:blipFill>
        <p:spPr bwMode="auto">
          <a:xfrm>
            <a:off x="1066800" y="1447800"/>
            <a:ext cx="1676400" cy="219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be 5"/>
          <p:cNvSpPr/>
          <p:nvPr/>
        </p:nvSpPr>
        <p:spPr>
          <a:xfrm>
            <a:off x="2420392" y="3276600"/>
            <a:ext cx="1600200" cy="2971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5" r="7719" b="15345"/>
          <a:stretch/>
        </p:blipFill>
        <p:spPr bwMode="auto">
          <a:xfrm>
            <a:off x="2420392" y="1447800"/>
            <a:ext cx="1676400" cy="219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99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shape. What shapes are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219200" y="2438400"/>
            <a:ext cx="1143000" cy="1828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286000" y="2468218"/>
            <a:ext cx="1143000" cy="1828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4572000" y="2438400"/>
            <a:ext cx="1143000" cy="1828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5715000" y="2468218"/>
            <a:ext cx="1143000" cy="1828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3429000" y="3276600"/>
            <a:ext cx="1143000" cy="102041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3423557" y="5102561"/>
            <a:ext cx="1143000" cy="102041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143501" y="4512237"/>
            <a:ext cx="1143000" cy="1828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3423557" y="2500875"/>
            <a:ext cx="1143000" cy="102041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shape. How many </a:t>
            </a:r>
            <a:br>
              <a:rPr lang="en-US" dirty="0" smtClean="0"/>
            </a:br>
            <a:r>
              <a:rPr lang="en-US" dirty="0" smtClean="0"/>
              <a:t>are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6569766" y="762000"/>
            <a:ext cx="593034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6569766" y="381000"/>
            <a:ext cx="593034" cy="4952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143000" y="3295650"/>
            <a:ext cx="1066800" cy="18859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905000" y="4076700"/>
            <a:ext cx="1143000" cy="11049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1905000" y="3295650"/>
            <a:ext cx="1143000" cy="11049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2749826" y="3295650"/>
            <a:ext cx="1066800" cy="18859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3505200" y="4076700"/>
            <a:ext cx="1143000" cy="11049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3505200" y="3296478"/>
            <a:ext cx="1143000" cy="11049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4343400" y="3296478"/>
            <a:ext cx="1066800" cy="18859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5105400" y="4076700"/>
            <a:ext cx="1143000" cy="11049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5105400" y="3296478"/>
            <a:ext cx="1143000" cy="11049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4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 0.067 C 0.049 0.081 0.054 0.102 0.054 0.124 C 0.054 0.149 0.049 0.169 0.04 0.183 L 0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shapes does Andrew use to build this bridge?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726096" y="4343400"/>
            <a:ext cx="838200" cy="1295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2955235" y="4343400"/>
            <a:ext cx="838200" cy="1295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765852" y="3657600"/>
            <a:ext cx="2044148" cy="914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5118652" y="2895600"/>
            <a:ext cx="2044148" cy="914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5562600" y="4386943"/>
            <a:ext cx="838200" cy="1295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4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shapes does Andrew use to build this </a:t>
            </a:r>
            <a:r>
              <a:rPr lang="en-US" dirty="0" smtClean="0"/>
              <a:t>tower?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905000" y="4114800"/>
            <a:ext cx="990600" cy="914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1905000" y="3429000"/>
            <a:ext cx="990600" cy="914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1918252" y="2729948"/>
            <a:ext cx="990600" cy="914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45"/>
          <a:stretch/>
        </p:blipFill>
        <p:spPr bwMode="auto">
          <a:xfrm>
            <a:off x="1749482" y="1524000"/>
            <a:ext cx="1301635" cy="1426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45"/>
          <a:stretch/>
        </p:blipFill>
        <p:spPr bwMode="auto">
          <a:xfrm>
            <a:off x="5410200" y="1760669"/>
            <a:ext cx="1301635" cy="1426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be 8"/>
          <p:cNvSpPr/>
          <p:nvPr/>
        </p:nvSpPr>
        <p:spPr>
          <a:xfrm>
            <a:off x="5565717" y="3733800"/>
            <a:ext cx="990600" cy="914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this shape?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500" dirty="0" smtClean="0"/>
              <a:t>Cylinder			</a:t>
            </a:r>
          </a:p>
          <a:p>
            <a:r>
              <a:rPr lang="en-US" sz="3500" dirty="0" smtClean="0"/>
              <a:t>Cube</a:t>
            </a:r>
          </a:p>
          <a:p>
            <a:r>
              <a:rPr lang="en-US" sz="3500" dirty="0" smtClean="0"/>
              <a:t>Rectangular Prism</a:t>
            </a:r>
          </a:p>
          <a:p>
            <a:r>
              <a:rPr lang="en-US" sz="3500" dirty="0" smtClean="0"/>
              <a:t>Sphere</a:t>
            </a:r>
          </a:p>
          <a:p>
            <a:r>
              <a:rPr lang="en-US" sz="3500" dirty="0" smtClean="0"/>
              <a:t>Cone</a:t>
            </a:r>
          </a:p>
          <a:p>
            <a:pPr lvl="3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347283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448235" y="5800144"/>
            <a:ext cx="1479943" cy="869597"/>
          </a:xfrm>
          <a:custGeom>
            <a:avLst/>
            <a:gdLst>
              <a:gd name="connsiteX0" fmla="*/ 1317812 w 1479943"/>
              <a:gd name="connsiteY0" fmla="*/ 188280 h 869597"/>
              <a:gd name="connsiteX1" fmla="*/ 1219200 w 1479943"/>
              <a:gd name="connsiteY1" fmla="*/ 152421 h 869597"/>
              <a:gd name="connsiteX2" fmla="*/ 1138518 w 1479943"/>
              <a:gd name="connsiteY2" fmla="*/ 134491 h 869597"/>
              <a:gd name="connsiteX3" fmla="*/ 1102659 w 1479943"/>
              <a:gd name="connsiteY3" fmla="*/ 125527 h 869597"/>
              <a:gd name="connsiteX4" fmla="*/ 1075765 w 1479943"/>
              <a:gd name="connsiteY4" fmla="*/ 116562 h 869597"/>
              <a:gd name="connsiteX5" fmla="*/ 977153 w 1479943"/>
              <a:gd name="connsiteY5" fmla="*/ 107597 h 869597"/>
              <a:gd name="connsiteX6" fmla="*/ 896471 w 1479943"/>
              <a:gd name="connsiteY6" fmla="*/ 89668 h 869597"/>
              <a:gd name="connsiteX7" fmla="*/ 869577 w 1479943"/>
              <a:gd name="connsiteY7" fmla="*/ 80703 h 869597"/>
              <a:gd name="connsiteX8" fmla="*/ 815789 w 1479943"/>
              <a:gd name="connsiteY8" fmla="*/ 71738 h 869597"/>
              <a:gd name="connsiteX9" fmla="*/ 690283 w 1479943"/>
              <a:gd name="connsiteY9" fmla="*/ 35880 h 869597"/>
              <a:gd name="connsiteX10" fmla="*/ 645459 w 1479943"/>
              <a:gd name="connsiteY10" fmla="*/ 26915 h 869597"/>
              <a:gd name="connsiteX11" fmla="*/ 609600 w 1479943"/>
              <a:gd name="connsiteY11" fmla="*/ 8985 h 869597"/>
              <a:gd name="connsiteX12" fmla="*/ 358589 w 1479943"/>
              <a:gd name="connsiteY12" fmla="*/ 8985 h 869597"/>
              <a:gd name="connsiteX13" fmla="*/ 277906 w 1479943"/>
              <a:gd name="connsiteY13" fmla="*/ 35880 h 869597"/>
              <a:gd name="connsiteX14" fmla="*/ 188259 w 1479943"/>
              <a:gd name="connsiteY14" fmla="*/ 71738 h 869597"/>
              <a:gd name="connsiteX15" fmla="*/ 134471 w 1479943"/>
              <a:gd name="connsiteY15" fmla="*/ 107597 h 869597"/>
              <a:gd name="connsiteX16" fmla="*/ 116541 w 1479943"/>
              <a:gd name="connsiteY16" fmla="*/ 125527 h 869597"/>
              <a:gd name="connsiteX17" fmla="*/ 89647 w 1479943"/>
              <a:gd name="connsiteY17" fmla="*/ 143456 h 869597"/>
              <a:gd name="connsiteX18" fmla="*/ 53789 w 1479943"/>
              <a:gd name="connsiteY18" fmla="*/ 197244 h 869597"/>
              <a:gd name="connsiteX19" fmla="*/ 35859 w 1479943"/>
              <a:gd name="connsiteY19" fmla="*/ 224138 h 869597"/>
              <a:gd name="connsiteX20" fmla="*/ 26894 w 1479943"/>
              <a:gd name="connsiteY20" fmla="*/ 259997 h 869597"/>
              <a:gd name="connsiteX21" fmla="*/ 8965 w 1479943"/>
              <a:gd name="connsiteY21" fmla="*/ 295856 h 869597"/>
              <a:gd name="connsiteX22" fmla="*/ 0 w 1479943"/>
              <a:gd name="connsiteY22" fmla="*/ 376538 h 869597"/>
              <a:gd name="connsiteX23" fmla="*/ 8965 w 1479943"/>
              <a:gd name="connsiteY23" fmla="*/ 591691 h 869597"/>
              <a:gd name="connsiteX24" fmla="*/ 26894 w 1479943"/>
              <a:gd name="connsiteY24" fmla="*/ 645480 h 869597"/>
              <a:gd name="connsiteX25" fmla="*/ 44824 w 1479943"/>
              <a:gd name="connsiteY25" fmla="*/ 681338 h 869597"/>
              <a:gd name="connsiteX26" fmla="*/ 107577 w 1479943"/>
              <a:gd name="connsiteY26" fmla="*/ 744091 h 869597"/>
              <a:gd name="connsiteX27" fmla="*/ 134471 w 1479943"/>
              <a:gd name="connsiteY27" fmla="*/ 753056 h 869597"/>
              <a:gd name="connsiteX28" fmla="*/ 215153 w 1479943"/>
              <a:gd name="connsiteY28" fmla="*/ 788915 h 869597"/>
              <a:gd name="connsiteX29" fmla="*/ 233083 w 1479943"/>
              <a:gd name="connsiteY29" fmla="*/ 806844 h 869597"/>
              <a:gd name="connsiteX30" fmla="*/ 322730 w 1479943"/>
              <a:gd name="connsiteY30" fmla="*/ 815809 h 869597"/>
              <a:gd name="connsiteX31" fmla="*/ 412377 w 1479943"/>
              <a:gd name="connsiteY31" fmla="*/ 833738 h 869597"/>
              <a:gd name="connsiteX32" fmla="*/ 448236 w 1479943"/>
              <a:gd name="connsiteY32" fmla="*/ 842703 h 869597"/>
              <a:gd name="connsiteX33" fmla="*/ 591671 w 1479943"/>
              <a:gd name="connsiteY33" fmla="*/ 869597 h 869597"/>
              <a:gd name="connsiteX34" fmla="*/ 1093694 w 1479943"/>
              <a:gd name="connsiteY34" fmla="*/ 860632 h 869597"/>
              <a:gd name="connsiteX35" fmla="*/ 1165412 w 1479943"/>
              <a:gd name="connsiteY35" fmla="*/ 851668 h 869597"/>
              <a:gd name="connsiteX36" fmla="*/ 1246094 w 1479943"/>
              <a:gd name="connsiteY36" fmla="*/ 833738 h 869597"/>
              <a:gd name="connsiteX37" fmla="*/ 1308847 w 1479943"/>
              <a:gd name="connsiteY37" fmla="*/ 806844 h 869597"/>
              <a:gd name="connsiteX38" fmla="*/ 1344706 w 1479943"/>
              <a:gd name="connsiteY38" fmla="*/ 797880 h 869597"/>
              <a:gd name="connsiteX39" fmla="*/ 1380565 w 1479943"/>
              <a:gd name="connsiteY39" fmla="*/ 770985 h 869597"/>
              <a:gd name="connsiteX40" fmla="*/ 1416424 w 1479943"/>
              <a:gd name="connsiteY40" fmla="*/ 762021 h 869597"/>
              <a:gd name="connsiteX41" fmla="*/ 1434353 w 1479943"/>
              <a:gd name="connsiteY41" fmla="*/ 735127 h 869597"/>
              <a:gd name="connsiteX42" fmla="*/ 1452283 w 1479943"/>
              <a:gd name="connsiteY42" fmla="*/ 717197 h 869597"/>
              <a:gd name="connsiteX43" fmla="*/ 1461247 w 1479943"/>
              <a:gd name="connsiteY43" fmla="*/ 690303 h 869597"/>
              <a:gd name="connsiteX44" fmla="*/ 1479177 w 1479943"/>
              <a:gd name="connsiteY44" fmla="*/ 654444 h 869597"/>
              <a:gd name="connsiteX45" fmla="*/ 1470212 w 1479943"/>
              <a:gd name="connsiteY45" fmla="*/ 376538 h 869597"/>
              <a:gd name="connsiteX46" fmla="*/ 1434353 w 1479943"/>
              <a:gd name="connsiteY46" fmla="*/ 251032 h 869597"/>
              <a:gd name="connsiteX47" fmla="*/ 1398494 w 1479943"/>
              <a:gd name="connsiteY47" fmla="*/ 197244 h 869597"/>
              <a:gd name="connsiteX48" fmla="*/ 1326777 w 1479943"/>
              <a:gd name="connsiteY48" fmla="*/ 134491 h 869597"/>
              <a:gd name="connsiteX49" fmla="*/ 1237130 w 1479943"/>
              <a:gd name="connsiteY49" fmla="*/ 125527 h 86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479943" h="869597">
                <a:moveTo>
                  <a:pt x="1317812" y="188280"/>
                </a:moveTo>
                <a:cubicBezTo>
                  <a:pt x="1288097" y="176393"/>
                  <a:pt x="1249903" y="160097"/>
                  <a:pt x="1219200" y="152421"/>
                </a:cubicBezTo>
                <a:cubicBezTo>
                  <a:pt x="1131784" y="130566"/>
                  <a:pt x="1240901" y="157242"/>
                  <a:pt x="1138518" y="134491"/>
                </a:cubicBezTo>
                <a:cubicBezTo>
                  <a:pt x="1126491" y="131818"/>
                  <a:pt x="1114506" y="128912"/>
                  <a:pt x="1102659" y="125527"/>
                </a:cubicBezTo>
                <a:cubicBezTo>
                  <a:pt x="1093573" y="122931"/>
                  <a:pt x="1085120" y="117898"/>
                  <a:pt x="1075765" y="116562"/>
                </a:cubicBezTo>
                <a:cubicBezTo>
                  <a:pt x="1043091" y="111894"/>
                  <a:pt x="1010024" y="110585"/>
                  <a:pt x="977153" y="107597"/>
                </a:cubicBezTo>
                <a:cubicBezTo>
                  <a:pt x="916611" y="87415"/>
                  <a:pt x="991135" y="110704"/>
                  <a:pt x="896471" y="89668"/>
                </a:cubicBezTo>
                <a:cubicBezTo>
                  <a:pt x="887246" y="87618"/>
                  <a:pt x="878802" y="82753"/>
                  <a:pt x="869577" y="80703"/>
                </a:cubicBezTo>
                <a:cubicBezTo>
                  <a:pt x="851833" y="76760"/>
                  <a:pt x="833562" y="75547"/>
                  <a:pt x="815789" y="71738"/>
                </a:cubicBezTo>
                <a:cubicBezTo>
                  <a:pt x="676428" y="41875"/>
                  <a:pt x="805266" y="67239"/>
                  <a:pt x="690283" y="35880"/>
                </a:cubicBezTo>
                <a:cubicBezTo>
                  <a:pt x="675583" y="31871"/>
                  <a:pt x="660400" y="29903"/>
                  <a:pt x="645459" y="26915"/>
                </a:cubicBezTo>
                <a:cubicBezTo>
                  <a:pt x="633506" y="20938"/>
                  <a:pt x="622667" y="11785"/>
                  <a:pt x="609600" y="8985"/>
                </a:cubicBezTo>
                <a:cubicBezTo>
                  <a:pt x="527025" y="-8710"/>
                  <a:pt x="441097" y="4402"/>
                  <a:pt x="358589" y="8985"/>
                </a:cubicBezTo>
                <a:cubicBezTo>
                  <a:pt x="272445" y="26214"/>
                  <a:pt x="352140" y="6186"/>
                  <a:pt x="277906" y="35880"/>
                </a:cubicBezTo>
                <a:cubicBezTo>
                  <a:pt x="167117" y="80196"/>
                  <a:pt x="272364" y="29687"/>
                  <a:pt x="188259" y="71738"/>
                </a:cubicBezTo>
                <a:cubicBezTo>
                  <a:pt x="119870" y="140127"/>
                  <a:pt x="199341" y="68674"/>
                  <a:pt x="134471" y="107597"/>
                </a:cubicBezTo>
                <a:cubicBezTo>
                  <a:pt x="127223" y="111946"/>
                  <a:pt x="123141" y="120247"/>
                  <a:pt x="116541" y="125527"/>
                </a:cubicBezTo>
                <a:cubicBezTo>
                  <a:pt x="108128" y="132258"/>
                  <a:pt x="98612" y="137480"/>
                  <a:pt x="89647" y="143456"/>
                </a:cubicBezTo>
                <a:lnTo>
                  <a:pt x="53789" y="197244"/>
                </a:lnTo>
                <a:lnTo>
                  <a:pt x="35859" y="224138"/>
                </a:lnTo>
                <a:cubicBezTo>
                  <a:pt x="32871" y="236091"/>
                  <a:pt x="31220" y="248461"/>
                  <a:pt x="26894" y="259997"/>
                </a:cubicBezTo>
                <a:cubicBezTo>
                  <a:pt x="22202" y="272510"/>
                  <a:pt x="11970" y="282834"/>
                  <a:pt x="8965" y="295856"/>
                </a:cubicBezTo>
                <a:cubicBezTo>
                  <a:pt x="2880" y="322223"/>
                  <a:pt x="2988" y="349644"/>
                  <a:pt x="0" y="376538"/>
                </a:cubicBezTo>
                <a:cubicBezTo>
                  <a:pt x="2988" y="448256"/>
                  <a:pt x="1823" y="520267"/>
                  <a:pt x="8965" y="591691"/>
                </a:cubicBezTo>
                <a:cubicBezTo>
                  <a:pt x="10846" y="610497"/>
                  <a:pt x="18442" y="628576"/>
                  <a:pt x="26894" y="645480"/>
                </a:cubicBezTo>
                <a:cubicBezTo>
                  <a:pt x="32871" y="657433"/>
                  <a:pt x="37741" y="670006"/>
                  <a:pt x="44824" y="681338"/>
                </a:cubicBezTo>
                <a:cubicBezTo>
                  <a:pt x="63087" y="710558"/>
                  <a:pt x="77361" y="726825"/>
                  <a:pt x="107577" y="744091"/>
                </a:cubicBezTo>
                <a:cubicBezTo>
                  <a:pt x="115782" y="748779"/>
                  <a:pt x="125506" y="750068"/>
                  <a:pt x="134471" y="753056"/>
                </a:cubicBezTo>
                <a:cubicBezTo>
                  <a:pt x="223990" y="820195"/>
                  <a:pt x="113388" y="745302"/>
                  <a:pt x="215153" y="788915"/>
                </a:cubicBezTo>
                <a:cubicBezTo>
                  <a:pt x="222922" y="792244"/>
                  <a:pt x="224883" y="804794"/>
                  <a:pt x="233083" y="806844"/>
                </a:cubicBezTo>
                <a:cubicBezTo>
                  <a:pt x="262218" y="814128"/>
                  <a:pt x="292848" y="812821"/>
                  <a:pt x="322730" y="815809"/>
                </a:cubicBezTo>
                <a:cubicBezTo>
                  <a:pt x="406022" y="836633"/>
                  <a:pt x="302474" y="811758"/>
                  <a:pt x="412377" y="833738"/>
                </a:cubicBezTo>
                <a:cubicBezTo>
                  <a:pt x="424459" y="836154"/>
                  <a:pt x="436126" y="840432"/>
                  <a:pt x="448236" y="842703"/>
                </a:cubicBezTo>
                <a:cubicBezTo>
                  <a:pt x="607875" y="872635"/>
                  <a:pt x="507018" y="848433"/>
                  <a:pt x="591671" y="869597"/>
                </a:cubicBezTo>
                <a:lnTo>
                  <a:pt x="1093694" y="860632"/>
                </a:lnTo>
                <a:cubicBezTo>
                  <a:pt x="1117774" y="859880"/>
                  <a:pt x="1141600" y="855331"/>
                  <a:pt x="1165412" y="851668"/>
                </a:cubicBezTo>
                <a:cubicBezTo>
                  <a:pt x="1185444" y="848586"/>
                  <a:pt x="1225269" y="839688"/>
                  <a:pt x="1246094" y="833738"/>
                </a:cubicBezTo>
                <a:cubicBezTo>
                  <a:pt x="1308448" y="815923"/>
                  <a:pt x="1232321" y="835541"/>
                  <a:pt x="1308847" y="806844"/>
                </a:cubicBezTo>
                <a:cubicBezTo>
                  <a:pt x="1320383" y="802518"/>
                  <a:pt x="1332753" y="800868"/>
                  <a:pt x="1344706" y="797880"/>
                </a:cubicBezTo>
                <a:cubicBezTo>
                  <a:pt x="1356659" y="788915"/>
                  <a:pt x="1367201" y="777667"/>
                  <a:pt x="1380565" y="770985"/>
                </a:cubicBezTo>
                <a:cubicBezTo>
                  <a:pt x="1391585" y="765475"/>
                  <a:pt x="1406172" y="768855"/>
                  <a:pt x="1416424" y="762021"/>
                </a:cubicBezTo>
                <a:cubicBezTo>
                  <a:pt x="1425389" y="756045"/>
                  <a:pt x="1427622" y="743540"/>
                  <a:pt x="1434353" y="735127"/>
                </a:cubicBezTo>
                <a:cubicBezTo>
                  <a:pt x="1439633" y="728527"/>
                  <a:pt x="1446306" y="723174"/>
                  <a:pt x="1452283" y="717197"/>
                </a:cubicBezTo>
                <a:cubicBezTo>
                  <a:pt x="1455271" y="708232"/>
                  <a:pt x="1457525" y="698988"/>
                  <a:pt x="1461247" y="690303"/>
                </a:cubicBezTo>
                <a:cubicBezTo>
                  <a:pt x="1466511" y="678020"/>
                  <a:pt x="1478795" y="667802"/>
                  <a:pt x="1479177" y="654444"/>
                </a:cubicBezTo>
                <a:cubicBezTo>
                  <a:pt x="1481824" y="561798"/>
                  <a:pt x="1477320" y="468949"/>
                  <a:pt x="1470212" y="376538"/>
                </a:cubicBezTo>
                <a:cubicBezTo>
                  <a:pt x="1469692" y="369779"/>
                  <a:pt x="1443207" y="264313"/>
                  <a:pt x="1434353" y="251032"/>
                </a:cubicBezTo>
                <a:lnTo>
                  <a:pt x="1398494" y="197244"/>
                </a:lnTo>
                <a:cubicBezTo>
                  <a:pt x="1377577" y="165868"/>
                  <a:pt x="1371600" y="149431"/>
                  <a:pt x="1326777" y="134491"/>
                </a:cubicBezTo>
                <a:cubicBezTo>
                  <a:pt x="1280039" y="118913"/>
                  <a:pt x="1309333" y="125527"/>
                  <a:pt x="1237130" y="125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4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flat surfaces does a cone have?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45"/>
          <a:stretch/>
        </p:blipFill>
        <p:spPr bwMode="auto">
          <a:xfrm>
            <a:off x="1967454" y="1600200"/>
            <a:ext cx="4447091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57800" y="1905000"/>
            <a:ext cx="175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85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flat surfaces does a </a:t>
            </a:r>
            <a:r>
              <a:rPr lang="en-US" dirty="0" smtClean="0"/>
              <a:t>cube </a:t>
            </a:r>
            <a:r>
              <a:rPr lang="en-US" dirty="0"/>
              <a:t>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1299" y="2209800"/>
            <a:ext cx="2438400" cy="1798319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Video of a cube </a:t>
            </a:r>
            <a:r>
              <a:rPr lang="en-US" dirty="0" smtClean="0">
                <a:hlinkClick r:id="rId2"/>
              </a:rPr>
              <a:t>net</a:t>
            </a:r>
            <a:r>
              <a:rPr lang="en-US" dirty="0" smtClean="0"/>
              <a:t> – only 5 seconds long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3124200" y="3352800"/>
            <a:ext cx="45719" cy="4571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3" b="14877"/>
          <a:stretch/>
        </p:blipFill>
        <p:spPr bwMode="auto">
          <a:xfrm>
            <a:off x="990600" y="2057401"/>
            <a:ext cx="4702099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692699" y="4179795"/>
            <a:ext cx="175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6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89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flat surfaces does a </a:t>
            </a:r>
            <a:r>
              <a:rPr lang="en-US" dirty="0" smtClean="0"/>
              <a:t>cylinder </a:t>
            </a:r>
            <a:r>
              <a:rPr lang="en-US" dirty="0"/>
              <a:t>have?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085" y="1600200"/>
            <a:ext cx="3761829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57800" y="1905000"/>
            <a:ext cx="175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55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flat surfaces does a </a:t>
            </a:r>
            <a:r>
              <a:rPr lang="en-US" dirty="0" smtClean="0"/>
              <a:t>Sphere </a:t>
            </a:r>
            <a:r>
              <a:rPr lang="en-US" dirty="0"/>
              <a:t>have?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085" y="1600200"/>
            <a:ext cx="3761829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57800" y="1905000"/>
            <a:ext cx="175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0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352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flat surfaces does a </a:t>
            </a:r>
            <a:r>
              <a:rPr lang="en-US" dirty="0" smtClean="0"/>
              <a:t>rectangular prism </a:t>
            </a:r>
            <a:r>
              <a:rPr lang="en-US" dirty="0"/>
              <a:t>have?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93888"/>
            <a:ext cx="3886200" cy="39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72200" y="1893888"/>
            <a:ext cx="175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6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408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shapes have both curved and flat surfaces?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45"/>
          <a:stretch/>
        </p:blipFill>
        <p:spPr bwMode="auto">
          <a:xfrm>
            <a:off x="848438" y="1752600"/>
            <a:ext cx="1537745" cy="1685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194243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137" y="1918447"/>
            <a:ext cx="1997323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327" y="3913177"/>
            <a:ext cx="1976499" cy="256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222292"/>
            <a:ext cx="2133600" cy="214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377072" y="1712824"/>
            <a:ext cx="2384843" cy="2214282"/>
          </a:xfrm>
          <a:custGeom>
            <a:avLst/>
            <a:gdLst>
              <a:gd name="connsiteX0" fmla="*/ 2097741 w 2384843"/>
              <a:gd name="connsiteY0" fmla="*/ 206188 h 2214282"/>
              <a:gd name="connsiteX1" fmla="*/ 2052918 w 2384843"/>
              <a:gd name="connsiteY1" fmla="*/ 179294 h 2214282"/>
              <a:gd name="connsiteX2" fmla="*/ 1999130 w 2384843"/>
              <a:gd name="connsiteY2" fmla="*/ 143435 h 2214282"/>
              <a:gd name="connsiteX3" fmla="*/ 1927412 w 2384843"/>
              <a:gd name="connsiteY3" fmla="*/ 116541 h 2214282"/>
              <a:gd name="connsiteX4" fmla="*/ 1891553 w 2384843"/>
              <a:gd name="connsiteY4" fmla="*/ 107576 h 2214282"/>
              <a:gd name="connsiteX5" fmla="*/ 1783977 w 2384843"/>
              <a:gd name="connsiteY5" fmla="*/ 80682 h 2214282"/>
              <a:gd name="connsiteX6" fmla="*/ 1739153 w 2384843"/>
              <a:gd name="connsiteY6" fmla="*/ 71717 h 2214282"/>
              <a:gd name="connsiteX7" fmla="*/ 1640541 w 2384843"/>
              <a:gd name="connsiteY7" fmla="*/ 62753 h 2214282"/>
              <a:gd name="connsiteX8" fmla="*/ 1559859 w 2384843"/>
              <a:gd name="connsiteY8" fmla="*/ 53788 h 2214282"/>
              <a:gd name="connsiteX9" fmla="*/ 1488141 w 2384843"/>
              <a:gd name="connsiteY9" fmla="*/ 44823 h 2214282"/>
              <a:gd name="connsiteX10" fmla="*/ 1308847 w 2384843"/>
              <a:gd name="connsiteY10" fmla="*/ 35858 h 2214282"/>
              <a:gd name="connsiteX11" fmla="*/ 1183341 w 2384843"/>
              <a:gd name="connsiteY11" fmla="*/ 17929 h 2214282"/>
              <a:gd name="connsiteX12" fmla="*/ 770965 w 2384843"/>
              <a:gd name="connsiteY12" fmla="*/ 0 h 2214282"/>
              <a:gd name="connsiteX13" fmla="*/ 439271 w 2384843"/>
              <a:gd name="connsiteY13" fmla="*/ 8964 h 2214282"/>
              <a:gd name="connsiteX14" fmla="*/ 412377 w 2384843"/>
              <a:gd name="connsiteY14" fmla="*/ 17929 h 2214282"/>
              <a:gd name="connsiteX15" fmla="*/ 385483 w 2384843"/>
              <a:gd name="connsiteY15" fmla="*/ 35858 h 2214282"/>
              <a:gd name="connsiteX16" fmla="*/ 349624 w 2384843"/>
              <a:gd name="connsiteY16" fmla="*/ 53788 h 2214282"/>
              <a:gd name="connsiteX17" fmla="*/ 286871 w 2384843"/>
              <a:gd name="connsiteY17" fmla="*/ 125506 h 2214282"/>
              <a:gd name="connsiteX18" fmla="*/ 242047 w 2384843"/>
              <a:gd name="connsiteY18" fmla="*/ 161364 h 2214282"/>
              <a:gd name="connsiteX19" fmla="*/ 215153 w 2384843"/>
              <a:gd name="connsiteY19" fmla="*/ 179294 h 2214282"/>
              <a:gd name="connsiteX20" fmla="*/ 134471 w 2384843"/>
              <a:gd name="connsiteY20" fmla="*/ 259976 h 2214282"/>
              <a:gd name="connsiteX21" fmla="*/ 80683 w 2384843"/>
              <a:gd name="connsiteY21" fmla="*/ 349623 h 2214282"/>
              <a:gd name="connsiteX22" fmla="*/ 53788 w 2384843"/>
              <a:gd name="connsiteY22" fmla="*/ 394447 h 2214282"/>
              <a:gd name="connsiteX23" fmla="*/ 35859 w 2384843"/>
              <a:gd name="connsiteY23" fmla="*/ 430306 h 2214282"/>
              <a:gd name="connsiteX24" fmla="*/ 26894 w 2384843"/>
              <a:gd name="connsiteY24" fmla="*/ 484094 h 2214282"/>
              <a:gd name="connsiteX25" fmla="*/ 8965 w 2384843"/>
              <a:gd name="connsiteY25" fmla="*/ 528917 h 2214282"/>
              <a:gd name="connsiteX26" fmla="*/ 0 w 2384843"/>
              <a:gd name="connsiteY26" fmla="*/ 636494 h 2214282"/>
              <a:gd name="connsiteX27" fmla="*/ 17930 w 2384843"/>
              <a:gd name="connsiteY27" fmla="*/ 1138517 h 2214282"/>
              <a:gd name="connsiteX28" fmla="*/ 35859 w 2384843"/>
              <a:gd name="connsiteY28" fmla="*/ 1201270 h 2214282"/>
              <a:gd name="connsiteX29" fmla="*/ 98612 w 2384843"/>
              <a:gd name="connsiteY29" fmla="*/ 1335741 h 2214282"/>
              <a:gd name="connsiteX30" fmla="*/ 179294 w 2384843"/>
              <a:gd name="connsiteY30" fmla="*/ 1452282 h 2214282"/>
              <a:gd name="connsiteX31" fmla="*/ 259977 w 2384843"/>
              <a:gd name="connsiteY31" fmla="*/ 1577788 h 2214282"/>
              <a:gd name="connsiteX32" fmla="*/ 385483 w 2384843"/>
              <a:gd name="connsiteY32" fmla="*/ 1658470 h 2214282"/>
              <a:gd name="connsiteX33" fmla="*/ 439271 w 2384843"/>
              <a:gd name="connsiteY33" fmla="*/ 1721223 h 2214282"/>
              <a:gd name="connsiteX34" fmla="*/ 582706 w 2384843"/>
              <a:gd name="connsiteY34" fmla="*/ 1828800 h 2214282"/>
              <a:gd name="connsiteX35" fmla="*/ 672353 w 2384843"/>
              <a:gd name="connsiteY35" fmla="*/ 1873623 h 2214282"/>
              <a:gd name="connsiteX36" fmla="*/ 905435 w 2384843"/>
              <a:gd name="connsiteY36" fmla="*/ 2008094 h 2214282"/>
              <a:gd name="connsiteX37" fmla="*/ 995083 w 2384843"/>
              <a:gd name="connsiteY37" fmla="*/ 2043953 h 2214282"/>
              <a:gd name="connsiteX38" fmla="*/ 1066800 w 2384843"/>
              <a:gd name="connsiteY38" fmla="*/ 2097741 h 2214282"/>
              <a:gd name="connsiteX39" fmla="*/ 1147483 w 2384843"/>
              <a:gd name="connsiteY39" fmla="*/ 2124635 h 2214282"/>
              <a:gd name="connsiteX40" fmla="*/ 1290918 w 2384843"/>
              <a:gd name="connsiteY40" fmla="*/ 2187388 h 2214282"/>
              <a:gd name="connsiteX41" fmla="*/ 1416424 w 2384843"/>
              <a:gd name="connsiteY41" fmla="*/ 2214282 h 2214282"/>
              <a:gd name="connsiteX42" fmla="*/ 1909483 w 2384843"/>
              <a:gd name="connsiteY42" fmla="*/ 2205317 h 2214282"/>
              <a:gd name="connsiteX43" fmla="*/ 1972235 w 2384843"/>
              <a:gd name="connsiteY43" fmla="*/ 2178423 h 2214282"/>
              <a:gd name="connsiteX44" fmla="*/ 2034988 w 2384843"/>
              <a:gd name="connsiteY44" fmla="*/ 2160494 h 2214282"/>
              <a:gd name="connsiteX45" fmla="*/ 2124635 w 2384843"/>
              <a:gd name="connsiteY45" fmla="*/ 2115670 h 2214282"/>
              <a:gd name="connsiteX46" fmla="*/ 2142565 w 2384843"/>
              <a:gd name="connsiteY46" fmla="*/ 2097741 h 2214282"/>
              <a:gd name="connsiteX47" fmla="*/ 2196353 w 2384843"/>
              <a:gd name="connsiteY47" fmla="*/ 2061882 h 2214282"/>
              <a:gd name="connsiteX48" fmla="*/ 2214283 w 2384843"/>
              <a:gd name="connsiteY48" fmla="*/ 2034988 h 2214282"/>
              <a:gd name="connsiteX49" fmla="*/ 2232212 w 2384843"/>
              <a:gd name="connsiteY49" fmla="*/ 2017058 h 2214282"/>
              <a:gd name="connsiteX50" fmla="*/ 2259106 w 2384843"/>
              <a:gd name="connsiteY50" fmla="*/ 1954306 h 2214282"/>
              <a:gd name="connsiteX51" fmla="*/ 2268071 w 2384843"/>
              <a:gd name="connsiteY51" fmla="*/ 1891553 h 2214282"/>
              <a:gd name="connsiteX52" fmla="*/ 2277035 w 2384843"/>
              <a:gd name="connsiteY52" fmla="*/ 1864658 h 2214282"/>
              <a:gd name="connsiteX53" fmla="*/ 2303930 w 2384843"/>
              <a:gd name="connsiteY53" fmla="*/ 1748117 h 2214282"/>
              <a:gd name="connsiteX54" fmla="*/ 2312894 w 2384843"/>
              <a:gd name="connsiteY54" fmla="*/ 1694329 h 2214282"/>
              <a:gd name="connsiteX55" fmla="*/ 2321859 w 2384843"/>
              <a:gd name="connsiteY55" fmla="*/ 1658470 h 2214282"/>
              <a:gd name="connsiteX56" fmla="*/ 2339788 w 2384843"/>
              <a:gd name="connsiteY56" fmla="*/ 1524000 h 2214282"/>
              <a:gd name="connsiteX57" fmla="*/ 2348753 w 2384843"/>
              <a:gd name="connsiteY57" fmla="*/ 1461247 h 2214282"/>
              <a:gd name="connsiteX58" fmla="*/ 2357718 w 2384843"/>
              <a:gd name="connsiteY58" fmla="*/ 1317811 h 2214282"/>
              <a:gd name="connsiteX59" fmla="*/ 2366683 w 2384843"/>
              <a:gd name="connsiteY59" fmla="*/ 1237129 h 2214282"/>
              <a:gd name="connsiteX60" fmla="*/ 2375647 w 2384843"/>
              <a:gd name="connsiteY60" fmla="*/ 1129553 h 2214282"/>
              <a:gd name="connsiteX61" fmla="*/ 2357718 w 2384843"/>
              <a:gd name="connsiteY61" fmla="*/ 582706 h 2214282"/>
              <a:gd name="connsiteX62" fmla="*/ 2348753 w 2384843"/>
              <a:gd name="connsiteY62" fmla="*/ 555811 h 2214282"/>
              <a:gd name="connsiteX63" fmla="*/ 2339788 w 2384843"/>
              <a:gd name="connsiteY63" fmla="*/ 475129 h 2214282"/>
              <a:gd name="connsiteX64" fmla="*/ 2321859 w 2384843"/>
              <a:gd name="connsiteY64" fmla="*/ 448235 h 2214282"/>
              <a:gd name="connsiteX65" fmla="*/ 2312894 w 2384843"/>
              <a:gd name="connsiteY65" fmla="*/ 385482 h 2214282"/>
              <a:gd name="connsiteX66" fmla="*/ 2294965 w 2384843"/>
              <a:gd name="connsiteY66" fmla="*/ 295835 h 2214282"/>
              <a:gd name="connsiteX67" fmla="*/ 2277035 w 2384843"/>
              <a:gd name="connsiteY67" fmla="*/ 233082 h 2214282"/>
              <a:gd name="connsiteX68" fmla="*/ 2259106 w 2384843"/>
              <a:gd name="connsiteY68" fmla="*/ 206188 h 2214282"/>
              <a:gd name="connsiteX69" fmla="*/ 2196353 w 2384843"/>
              <a:gd name="connsiteY69" fmla="*/ 188258 h 2214282"/>
              <a:gd name="connsiteX70" fmla="*/ 2061883 w 2384843"/>
              <a:gd name="connsiteY70" fmla="*/ 170329 h 2214282"/>
              <a:gd name="connsiteX71" fmla="*/ 2043953 w 2384843"/>
              <a:gd name="connsiteY71" fmla="*/ 170329 h 221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84843" h="2214282">
                <a:moveTo>
                  <a:pt x="2097741" y="206188"/>
                </a:moveTo>
                <a:cubicBezTo>
                  <a:pt x="2082800" y="197223"/>
                  <a:pt x="2067618" y="188649"/>
                  <a:pt x="2052918" y="179294"/>
                </a:cubicBezTo>
                <a:cubicBezTo>
                  <a:pt x="2034738" y="167725"/>
                  <a:pt x="2019137" y="151438"/>
                  <a:pt x="1999130" y="143435"/>
                </a:cubicBezTo>
                <a:cubicBezTo>
                  <a:pt x="1975456" y="133966"/>
                  <a:pt x="1952001" y="123567"/>
                  <a:pt x="1927412" y="116541"/>
                </a:cubicBezTo>
                <a:cubicBezTo>
                  <a:pt x="1915565" y="113156"/>
                  <a:pt x="1903506" y="110564"/>
                  <a:pt x="1891553" y="107576"/>
                </a:cubicBezTo>
                <a:cubicBezTo>
                  <a:pt x="1839939" y="73167"/>
                  <a:pt x="1880906" y="94529"/>
                  <a:pt x="1783977" y="80682"/>
                </a:cubicBezTo>
                <a:cubicBezTo>
                  <a:pt x="1768893" y="78527"/>
                  <a:pt x="1754273" y="73607"/>
                  <a:pt x="1739153" y="71717"/>
                </a:cubicBezTo>
                <a:cubicBezTo>
                  <a:pt x="1706402" y="67623"/>
                  <a:pt x="1673383" y="66037"/>
                  <a:pt x="1640541" y="62753"/>
                </a:cubicBezTo>
                <a:cubicBezTo>
                  <a:pt x="1613616" y="60061"/>
                  <a:pt x="1586733" y="56950"/>
                  <a:pt x="1559859" y="53788"/>
                </a:cubicBezTo>
                <a:cubicBezTo>
                  <a:pt x="1535932" y="50973"/>
                  <a:pt x="1512172" y="46540"/>
                  <a:pt x="1488141" y="44823"/>
                </a:cubicBezTo>
                <a:cubicBezTo>
                  <a:pt x="1428454" y="40559"/>
                  <a:pt x="1368612" y="38846"/>
                  <a:pt x="1308847" y="35858"/>
                </a:cubicBezTo>
                <a:cubicBezTo>
                  <a:pt x="1267012" y="29882"/>
                  <a:pt x="1225447" y="21538"/>
                  <a:pt x="1183341" y="17929"/>
                </a:cubicBezTo>
                <a:cubicBezTo>
                  <a:pt x="1139492" y="14171"/>
                  <a:pt x="797120" y="1046"/>
                  <a:pt x="770965" y="0"/>
                </a:cubicBezTo>
                <a:cubicBezTo>
                  <a:pt x="660400" y="2988"/>
                  <a:pt x="549738" y="3441"/>
                  <a:pt x="439271" y="8964"/>
                </a:cubicBezTo>
                <a:cubicBezTo>
                  <a:pt x="429833" y="9436"/>
                  <a:pt x="420829" y="13703"/>
                  <a:pt x="412377" y="17929"/>
                </a:cubicBezTo>
                <a:cubicBezTo>
                  <a:pt x="402740" y="22747"/>
                  <a:pt x="394838" y="30513"/>
                  <a:pt x="385483" y="35858"/>
                </a:cubicBezTo>
                <a:cubicBezTo>
                  <a:pt x="373880" y="42488"/>
                  <a:pt x="361577" y="47811"/>
                  <a:pt x="349624" y="53788"/>
                </a:cubicBezTo>
                <a:cubicBezTo>
                  <a:pt x="322847" y="89491"/>
                  <a:pt x="321688" y="94558"/>
                  <a:pt x="286871" y="125506"/>
                </a:cubicBezTo>
                <a:cubicBezTo>
                  <a:pt x="272570" y="138218"/>
                  <a:pt x="257354" y="149884"/>
                  <a:pt x="242047" y="161364"/>
                </a:cubicBezTo>
                <a:cubicBezTo>
                  <a:pt x="233428" y="167829"/>
                  <a:pt x="222772" y="171675"/>
                  <a:pt x="215153" y="179294"/>
                </a:cubicBezTo>
                <a:cubicBezTo>
                  <a:pt x="107577" y="286870"/>
                  <a:pt x="253999" y="164352"/>
                  <a:pt x="134471" y="259976"/>
                </a:cubicBezTo>
                <a:lnTo>
                  <a:pt x="80683" y="349623"/>
                </a:lnTo>
                <a:cubicBezTo>
                  <a:pt x="71718" y="364564"/>
                  <a:pt x="61580" y="378862"/>
                  <a:pt x="53788" y="394447"/>
                </a:cubicBezTo>
                <a:lnTo>
                  <a:pt x="35859" y="430306"/>
                </a:lnTo>
                <a:cubicBezTo>
                  <a:pt x="32871" y="448235"/>
                  <a:pt x="31677" y="466558"/>
                  <a:pt x="26894" y="484094"/>
                </a:cubicBezTo>
                <a:cubicBezTo>
                  <a:pt x="22660" y="499619"/>
                  <a:pt x="11762" y="513070"/>
                  <a:pt x="8965" y="528917"/>
                </a:cubicBezTo>
                <a:cubicBezTo>
                  <a:pt x="2712" y="564353"/>
                  <a:pt x="2988" y="600635"/>
                  <a:pt x="0" y="636494"/>
                </a:cubicBezTo>
                <a:cubicBezTo>
                  <a:pt x="5977" y="803835"/>
                  <a:pt x="7320" y="971406"/>
                  <a:pt x="17930" y="1138517"/>
                </a:cubicBezTo>
                <a:cubicBezTo>
                  <a:pt x="19308" y="1160228"/>
                  <a:pt x="28542" y="1180783"/>
                  <a:pt x="35859" y="1201270"/>
                </a:cubicBezTo>
                <a:cubicBezTo>
                  <a:pt x="49105" y="1238358"/>
                  <a:pt x="80970" y="1302662"/>
                  <a:pt x="98612" y="1335741"/>
                </a:cubicBezTo>
                <a:cubicBezTo>
                  <a:pt x="164607" y="1459482"/>
                  <a:pt x="101071" y="1340535"/>
                  <a:pt x="179294" y="1452282"/>
                </a:cubicBezTo>
                <a:cubicBezTo>
                  <a:pt x="207815" y="1493026"/>
                  <a:pt x="219506" y="1548881"/>
                  <a:pt x="259977" y="1577788"/>
                </a:cubicBezTo>
                <a:cubicBezTo>
                  <a:pt x="342335" y="1636614"/>
                  <a:pt x="300411" y="1609857"/>
                  <a:pt x="385483" y="1658470"/>
                </a:cubicBezTo>
                <a:cubicBezTo>
                  <a:pt x="403412" y="1679388"/>
                  <a:pt x="419790" y="1701742"/>
                  <a:pt x="439271" y="1721223"/>
                </a:cubicBezTo>
                <a:cubicBezTo>
                  <a:pt x="469596" y="1751549"/>
                  <a:pt x="554403" y="1811818"/>
                  <a:pt x="582706" y="1828800"/>
                </a:cubicBezTo>
                <a:cubicBezTo>
                  <a:pt x="611354" y="1845989"/>
                  <a:pt x="643148" y="1857398"/>
                  <a:pt x="672353" y="1873623"/>
                </a:cubicBezTo>
                <a:cubicBezTo>
                  <a:pt x="750762" y="1917184"/>
                  <a:pt x="822154" y="1974782"/>
                  <a:pt x="905435" y="2008094"/>
                </a:cubicBezTo>
                <a:cubicBezTo>
                  <a:pt x="935318" y="2020047"/>
                  <a:pt x="966949" y="2028323"/>
                  <a:pt x="995083" y="2043953"/>
                </a:cubicBezTo>
                <a:cubicBezTo>
                  <a:pt x="1021205" y="2058465"/>
                  <a:pt x="1040391" y="2083760"/>
                  <a:pt x="1066800" y="2097741"/>
                </a:cubicBezTo>
                <a:cubicBezTo>
                  <a:pt x="1091855" y="2111005"/>
                  <a:pt x="1121162" y="2114106"/>
                  <a:pt x="1147483" y="2124635"/>
                </a:cubicBezTo>
                <a:cubicBezTo>
                  <a:pt x="1195938" y="2144017"/>
                  <a:pt x="1239255" y="2180007"/>
                  <a:pt x="1290918" y="2187388"/>
                </a:cubicBezTo>
                <a:cubicBezTo>
                  <a:pt x="1375207" y="2199430"/>
                  <a:pt x="1333354" y="2190548"/>
                  <a:pt x="1416424" y="2214282"/>
                </a:cubicBezTo>
                <a:cubicBezTo>
                  <a:pt x="1580777" y="2211294"/>
                  <a:pt x="1745444" y="2215900"/>
                  <a:pt x="1909483" y="2205317"/>
                </a:cubicBezTo>
                <a:cubicBezTo>
                  <a:pt x="1932193" y="2203852"/>
                  <a:pt x="1950803" y="2186077"/>
                  <a:pt x="1972235" y="2178423"/>
                </a:cubicBezTo>
                <a:cubicBezTo>
                  <a:pt x="1992722" y="2171106"/>
                  <a:pt x="2014350" y="2167373"/>
                  <a:pt x="2034988" y="2160494"/>
                </a:cubicBezTo>
                <a:cubicBezTo>
                  <a:pt x="2069072" y="2149133"/>
                  <a:pt x="2095158" y="2136724"/>
                  <a:pt x="2124635" y="2115670"/>
                </a:cubicBezTo>
                <a:cubicBezTo>
                  <a:pt x="2131513" y="2110757"/>
                  <a:pt x="2135803" y="2102812"/>
                  <a:pt x="2142565" y="2097741"/>
                </a:cubicBezTo>
                <a:cubicBezTo>
                  <a:pt x="2159804" y="2084812"/>
                  <a:pt x="2196353" y="2061882"/>
                  <a:pt x="2196353" y="2061882"/>
                </a:cubicBezTo>
                <a:cubicBezTo>
                  <a:pt x="2202330" y="2052917"/>
                  <a:pt x="2207552" y="2043401"/>
                  <a:pt x="2214283" y="2034988"/>
                </a:cubicBezTo>
                <a:cubicBezTo>
                  <a:pt x="2219563" y="2028388"/>
                  <a:pt x="2227524" y="2024091"/>
                  <a:pt x="2232212" y="2017058"/>
                </a:cubicBezTo>
                <a:cubicBezTo>
                  <a:pt x="2246982" y="1994903"/>
                  <a:pt x="2251137" y="1978211"/>
                  <a:pt x="2259106" y="1954306"/>
                </a:cubicBezTo>
                <a:cubicBezTo>
                  <a:pt x="2262094" y="1933388"/>
                  <a:pt x="2263927" y="1912273"/>
                  <a:pt x="2268071" y="1891553"/>
                </a:cubicBezTo>
                <a:cubicBezTo>
                  <a:pt x="2269924" y="1882287"/>
                  <a:pt x="2275182" y="1873924"/>
                  <a:pt x="2277035" y="1864658"/>
                </a:cubicBezTo>
                <a:cubicBezTo>
                  <a:pt x="2300307" y="1748294"/>
                  <a:pt x="2268912" y="1853170"/>
                  <a:pt x="2303930" y="1748117"/>
                </a:cubicBezTo>
                <a:cubicBezTo>
                  <a:pt x="2306918" y="1730188"/>
                  <a:pt x="2309329" y="1712153"/>
                  <a:pt x="2312894" y="1694329"/>
                </a:cubicBezTo>
                <a:cubicBezTo>
                  <a:pt x="2315310" y="1682247"/>
                  <a:pt x="2319655" y="1670592"/>
                  <a:pt x="2321859" y="1658470"/>
                </a:cubicBezTo>
                <a:cubicBezTo>
                  <a:pt x="2327496" y="1627469"/>
                  <a:pt x="2335883" y="1553289"/>
                  <a:pt x="2339788" y="1524000"/>
                </a:cubicBezTo>
                <a:cubicBezTo>
                  <a:pt x="2342581" y="1503055"/>
                  <a:pt x="2345765" y="1482165"/>
                  <a:pt x="2348753" y="1461247"/>
                </a:cubicBezTo>
                <a:cubicBezTo>
                  <a:pt x="2351741" y="1413435"/>
                  <a:pt x="2353898" y="1365564"/>
                  <a:pt x="2357718" y="1317811"/>
                </a:cubicBezTo>
                <a:cubicBezTo>
                  <a:pt x="2359876" y="1290838"/>
                  <a:pt x="2364118" y="1264067"/>
                  <a:pt x="2366683" y="1237129"/>
                </a:cubicBezTo>
                <a:cubicBezTo>
                  <a:pt x="2370094" y="1201308"/>
                  <a:pt x="2372659" y="1165412"/>
                  <a:pt x="2375647" y="1129553"/>
                </a:cubicBezTo>
                <a:cubicBezTo>
                  <a:pt x="2372963" y="976544"/>
                  <a:pt x="2407533" y="757052"/>
                  <a:pt x="2357718" y="582706"/>
                </a:cubicBezTo>
                <a:cubicBezTo>
                  <a:pt x="2355122" y="573620"/>
                  <a:pt x="2351741" y="564776"/>
                  <a:pt x="2348753" y="555811"/>
                </a:cubicBezTo>
                <a:cubicBezTo>
                  <a:pt x="2345765" y="528917"/>
                  <a:pt x="2346351" y="501381"/>
                  <a:pt x="2339788" y="475129"/>
                </a:cubicBezTo>
                <a:cubicBezTo>
                  <a:pt x="2337175" y="464677"/>
                  <a:pt x="2324955" y="458555"/>
                  <a:pt x="2321859" y="448235"/>
                </a:cubicBezTo>
                <a:cubicBezTo>
                  <a:pt x="2315787" y="427996"/>
                  <a:pt x="2316566" y="406291"/>
                  <a:pt x="2312894" y="385482"/>
                </a:cubicBezTo>
                <a:cubicBezTo>
                  <a:pt x="2307598" y="355472"/>
                  <a:pt x="2302356" y="325399"/>
                  <a:pt x="2294965" y="295835"/>
                </a:cubicBezTo>
                <a:cubicBezTo>
                  <a:pt x="2292092" y="284344"/>
                  <a:pt x="2283466" y="245944"/>
                  <a:pt x="2277035" y="233082"/>
                </a:cubicBezTo>
                <a:cubicBezTo>
                  <a:pt x="2272217" y="223445"/>
                  <a:pt x="2267519" y="212919"/>
                  <a:pt x="2259106" y="206188"/>
                </a:cubicBezTo>
                <a:cubicBezTo>
                  <a:pt x="2253346" y="201580"/>
                  <a:pt x="2198583" y="188754"/>
                  <a:pt x="2196353" y="188258"/>
                </a:cubicBezTo>
                <a:cubicBezTo>
                  <a:pt x="2140352" y="175814"/>
                  <a:pt x="2130680" y="176062"/>
                  <a:pt x="2061883" y="170329"/>
                </a:cubicBezTo>
                <a:cubicBezTo>
                  <a:pt x="2055927" y="169833"/>
                  <a:pt x="2049930" y="170329"/>
                  <a:pt x="2043953" y="170329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52372" y="2024675"/>
            <a:ext cx="2330851" cy="2277035"/>
          </a:xfrm>
          <a:custGeom>
            <a:avLst/>
            <a:gdLst>
              <a:gd name="connsiteX0" fmla="*/ 2008094 w 2330851"/>
              <a:gd name="connsiteY0" fmla="*/ 295835 h 2277035"/>
              <a:gd name="connsiteX1" fmla="*/ 1891553 w 2330851"/>
              <a:gd name="connsiteY1" fmla="*/ 259976 h 2277035"/>
              <a:gd name="connsiteX2" fmla="*/ 1828800 w 2330851"/>
              <a:gd name="connsiteY2" fmla="*/ 251011 h 2277035"/>
              <a:gd name="connsiteX3" fmla="*/ 1739153 w 2330851"/>
              <a:gd name="connsiteY3" fmla="*/ 233082 h 2277035"/>
              <a:gd name="connsiteX4" fmla="*/ 1604682 w 2330851"/>
              <a:gd name="connsiteY4" fmla="*/ 197223 h 2277035"/>
              <a:gd name="connsiteX5" fmla="*/ 1461247 w 2330851"/>
              <a:gd name="connsiteY5" fmla="*/ 161364 h 2277035"/>
              <a:gd name="connsiteX6" fmla="*/ 1398494 w 2330851"/>
              <a:gd name="connsiteY6" fmla="*/ 143435 h 2277035"/>
              <a:gd name="connsiteX7" fmla="*/ 1335741 w 2330851"/>
              <a:gd name="connsiteY7" fmla="*/ 134470 h 2277035"/>
              <a:gd name="connsiteX8" fmla="*/ 1281953 w 2330851"/>
              <a:gd name="connsiteY8" fmla="*/ 116541 h 2277035"/>
              <a:gd name="connsiteX9" fmla="*/ 1129553 w 2330851"/>
              <a:gd name="connsiteY9" fmla="*/ 80682 h 2277035"/>
              <a:gd name="connsiteX10" fmla="*/ 1039906 w 2330851"/>
              <a:gd name="connsiteY10" fmla="*/ 53788 h 2277035"/>
              <a:gd name="connsiteX11" fmla="*/ 968188 w 2330851"/>
              <a:gd name="connsiteY11" fmla="*/ 44823 h 2277035"/>
              <a:gd name="connsiteX12" fmla="*/ 878541 w 2330851"/>
              <a:gd name="connsiteY12" fmla="*/ 26894 h 2277035"/>
              <a:gd name="connsiteX13" fmla="*/ 797859 w 2330851"/>
              <a:gd name="connsiteY13" fmla="*/ 17929 h 2277035"/>
              <a:gd name="connsiteX14" fmla="*/ 609600 w 2330851"/>
              <a:gd name="connsiteY14" fmla="*/ 0 h 2277035"/>
              <a:gd name="connsiteX15" fmla="*/ 340659 w 2330851"/>
              <a:gd name="connsiteY15" fmla="*/ 8964 h 2277035"/>
              <a:gd name="connsiteX16" fmla="*/ 277906 w 2330851"/>
              <a:gd name="connsiteY16" fmla="*/ 17929 h 2277035"/>
              <a:gd name="connsiteX17" fmla="*/ 206188 w 2330851"/>
              <a:gd name="connsiteY17" fmla="*/ 80682 h 2277035"/>
              <a:gd name="connsiteX18" fmla="*/ 152400 w 2330851"/>
              <a:gd name="connsiteY18" fmla="*/ 152400 h 2277035"/>
              <a:gd name="connsiteX19" fmla="*/ 125506 w 2330851"/>
              <a:gd name="connsiteY19" fmla="*/ 179294 h 2277035"/>
              <a:gd name="connsiteX20" fmla="*/ 107576 w 2330851"/>
              <a:gd name="connsiteY20" fmla="*/ 215153 h 2277035"/>
              <a:gd name="connsiteX21" fmla="*/ 89647 w 2330851"/>
              <a:gd name="connsiteY21" fmla="*/ 242047 h 2277035"/>
              <a:gd name="connsiteX22" fmla="*/ 53788 w 2330851"/>
              <a:gd name="connsiteY22" fmla="*/ 331694 h 2277035"/>
              <a:gd name="connsiteX23" fmla="*/ 35859 w 2330851"/>
              <a:gd name="connsiteY23" fmla="*/ 385482 h 2277035"/>
              <a:gd name="connsiteX24" fmla="*/ 26894 w 2330851"/>
              <a:gd name="connsiteY24" fmla="*/ 412376 h 2277035"/>
              <a:gd name="connsiteX25" fmla="*/ 17929 w 2330851"/>
              <a:gd name="connsiteY25" fmla="*/ 475129 h 2277035"/>
              <a:gd name="connsiteX26" fmla="*/ 0 w 2330851"/>
              <a:gd name="connsiteY26" fmla="*/ 618564 h 2277035"/>
              <a:gd name="connsiteX27" fmla="*/ 8964 w 2330851"/>
              <a:gd name="connsiteY27" fmla="*/ 1264023 h 2277035"/>
              <a:gd name="connsiteX28" fmla="*/ 17929 w 2330851"/>
              <a:gd name="connsiteY28" fmla="*/ 1362635 h 2277035"/>
              <a:gd name="connsiteX29" fmla="*/ 53788 w 2330851"/>
              <a:gd name="connsiteY29" fmla="*/ 1568823 h 2277035"/>
              <a:gd name="connsiteX30" fmla="*/ 80682 w 2330851"/>
              <a:gd name="connsiteY30" fmla="*/ 1613647 h 2277035"/>
              <a:gd name="connsiteX31" fmla="*/ 116541 w 2330851"/>
              <a:gd name="connsiteY31" fmla="*/ 1685364 h 2277035"/>
              <a:gd name="connsiteX32" fmla="*/ 125506 w 2330851"/>
              <a:gd name="connsiteY32" fmla="*/ 1712258 h 2277035"/>
              <a:gd name="connsiteX33" fmla="*/ 143435 w 2330851"/>
              <a:gd name="connsiteY33" fmla="*/ 1730188 h 2277035"/>
              <a:gd name="connsiteX34" fmla="*/ 170329 w 2330851"/>
              <a:gd name="connsiteY34" fmla="*/ 1766047 h 2277035"/>
              <a:gd name="connsiteX35" fmla="*/ 215153 w 2330851"/>
              <a:gd name="connsiteY35" fmla="*/ 1837764 h 2277035"/>
              <a:gd name="connsiteX36" fmla="*/ 233082 w 2330851"/>
              <a:gd name="connsiteY36" fmla="*/ 1873623 h 2277035"/>
              <a:gd name="connsiteX37" fmla="*/ 277906 w 2330851"/>
              <a:gd name="connsiteY37" fmla="*/ 1909482 h 2277035"/>
              <a:gd name="connsiteX38" fmla="*/ 322729 w 2330851"/>
              <a:gd name="connsiteY38" fmla="*/ 1954306 h 2277035"/>
              <a:gd name="connsiteX39" fmla="*/ 376517 w 2330851"/>
              <a:gd name="connsiteY39" fmla="*/ 1999129 h 2277035"/>
              <a:gd name="connsiteX40" fmla="*/ 412376 w 2330851"/>
              <a:gd name="connsiteY40" fmla="*/ 2008094 h 2277035"/>
              <a:gd name="connsiteX41" fmla="*/ 519953 w 2330851"/>
              <a:gd name="connsiteY41" fmla="*/ 2088776 h 2277035"/>
              <a:gd name="connsiteX42" fmla="*/ 546847 w 2330851"/>
              <a:gd name="connsiteY42" fmla="*/ 2097741 h 2277035"/>
              <a:gd name="connsiteX43" fmla="*/ 600635 w 2330851"/>
              <a:gd name="connsiteY43" fmla="*/ 2133600 h 2277035"/>
              <a:gd name="connsiteX44" fmla="*/ 636494 w 2330851"/>
              <a:gd name="connsiteY44" fmla="*/ 2160494 h 2277035"/>
              <a:gd name="connsiteX45" fmla="*/ 708212 w 2330851"/>
              <a:gd name="connsiteY45" fmla="*/ 2178423 h 2277035"/>
              <a:gd name="connsiteX46" fmla="*/ 779929 w 2330851"/>
              <a:gd name="connsiteY46" fmla="*/ 2205317 h 2277035"/>
              <a:gd name="connsiteX47" fmla="*/ 806823 w 2330851"/>
              <a:gd name="connsiteY47" fmla="*/ 2214282 h 2277035"/>
              <a:gd name="connsiteX48" fmla="*/ 869576 w 2330851"/>
              <a:gd name="connsiteY48" fmla="*/ 2232211 h 2277035"/>
              <a:gd name="connsiteX49" fmla="*/ 905435 w 2330851"/>
              <a:gd name="connsiteY49" fmla="*/ 2241176 h 2277035"/>
              <a:gd name="connsiteX50" fmla="*/ 932329 w 2330851"/>
              <a:gd name="connsiteY50" fmla="*/ 2250141 h 2277035"/>
              <a:gd name="connsiteX51" fmla="*/ 1138517 w 2330851"/>
              <a:gd name="connsiteY51" fmla="*/ 2268070 h 2277035"/>
              <a:gd name="connsiteX52" fmla="*/ 1380564 w 2330851"/>
              <a:gd name="connsiteY52" fmla="*/ 2277035 h 2277035"/>
              <a:gd name="connsiteX53" fmla="*/ 1721223 w 2330851"/>
              <a:gd name="connsiteY53" fmla="*/ 2268070 h 2277035"/>
              <a:gd name="connsiteX54" fmla="*/ 1810870 w 2330851"/>
              <a:gd name="connsiteY54" fmla="*/ 2259106 h 2277035"/>
              <a:gd name="connsiteX55" fmla="*/ 1837764 w 2330851"/>
              <a:gd name="connsiteY55" fmla="*/ 2241176 h 2277035"/>
              <a:gd name="connsiteX56" fmla="*/ 1873623 w 2330851"/>
              <a:gd name="connsiteY56" fmla="*/ 2232211 h 2277035"/>
              <a:gd name="connsiteX57" fmla="*/ 1900517 w 2330851"/>
              <a:gd name="connsiteY57" fmla="*/ 2205317 h 2277035"/>
              <a:gd name="connsiteX58" fmla="*/ 1972235 w 2330851"/>
              <a:gd name="connsiteY58" fmla="*/ 2178423 h 2277035"/>
              <a:gd name="connsiteX59" fmla="*/ 2017059 w 2330851"/>
              <a:gd name="connsiteY59" fmla="*/ 2142564 h 2277035"/>
              <a:gd name="connsiteX60" fmla="*/ 2079812 w 2330851"/>
              <a:gd name="connsiteY60" fmla="*/ 2106706 h 2277035"/>
              <a:gd name="connsiteX61" fmla="*/ 2097741 w 2330851"/>
              <a:gd name="connsiteY61" fmla="*/ 2088776 h 2277035"/>
              <a:gd name="connsiteX62" fmla="*/ 2169459 w 2330851"/>
              <a:gd name="connsiteY62" fmla="*/ 2026023 h 2277035"/>
              <a:gd name="connsiteX63" fmla="*/ 2196353 w 2330851"/>
              <a:gd name="connsiteY63" fmla="*/ 1963270 h 2277035"/>
              <a:gd name="connsiteX64" fmla="*/ 2214282 w 2330851"/>
              <a:gd name="connsiteY64" fmla="*/ 1936376 h 2277035"/>
              <a:gd name="connsiteX65" fmla="*/ 2223247 w 2330851"/>
              <a:gd name="connsiteY65" fmla="*/ 1909482 h 2277035"/>
              <a:gd name="connsiteX66" fmla="*/ 2241176 w 2330851"/>
              <a:gd name="connsiteY66" fmla="*/ 1873623 h 2277035"/>
              <a:gd name="connsiteX67" fmla="*/ 2259106 w 2330851"/>
              <a:gd name="connsiteY67" fmla="*/ 1775011 h 2277035"/>
              <a:gd name="connsiteX68" fmla="*/ 2277035 w 2330851"/>
              <a:gd name="connsiteY68" fmla="*/ 1721223 h 2277035"/>
              <a:gd name="connsiteX69" fmla="*/ 2294964 w 2330851"/>
              <a:gd name="connsiteY69" fmla="*/ 1586753 h 2277035"/>
              <a:gd name="connsiteX70" fmla="*/ 2312894 w 2330851"/>
              <a:gd name="connsiteY70" fmla="*/ 1470211 h 2277035"/>
              <a:gd name="connsiteX71" fmla="*/ 2321859 w 2330851"/>
              <a:gd name="connsiteY71" fmla="*/ 1380564 h 2277035"/>
              <a:gd name="connsiteX72" fmla="*/ 2321859 w 2330851"/>
              <a:gd name="connsiteY72" fmla="*/ 950258 h 2277035"/>
              <a:gd name="connsiteX73" fmla="*/ 2312894 w 2330851"/>
              <a:gd name="connsiteY73" fmla="*/ 905435 h 2277035"/>
              <a:gd name="connsiteX74" fmla="*/ 2294964 w 2330851"/>
              <a:gd name="connsiteY74" fmla="*/ 815788 h 2277035"/>
              <a:gd name="connsiteX75" fmla="*/ 2277035 w 2330851"/>
              <a:gd name="connsiteY75" fmla="*/ 788894 h 2277035"/>
              <a:gd name="connsiteX76" fmla="*/ 2268070 w 2330851"/>
              <a:gd name="connsiteY76" fmla="*/ 717176 h 2277035"/>
              <a:gd name="connsiteX77" fmla="*/ 2250141 w 2330851"/>
              <a:gd name="connsiteY77" fmla="*/ 690282 h 2277035"/>
              <a:gd name="connsiteX78" fmla="*/ 2223247 w 2330851"/>
              <a:gd name="connsiteY78" fmla="*/ 573741 h 2277035"/>
              <a:gd name="connsiteX79" fmla="*/ 2205317 w 2330851"/>
              <a:gd name="connsiteY79" fmla="*/ 519953 h 2277035"/>
              <a:gd name="connsiteX80" fmla="*/ 2178423 w 2330851"/>
              <a:gd name="connsiteY80" fmla="*/ 430306 h 2277035"/>
              <a:gd name="connsiteX81" fmla="*/ 2169459 w 2330851"/>
              <a:gd name="connsiteY81" fmla="*/ 403411 h 2277035"/>
              <a:gd name="connsiteX82" fmla="*/ 2124635 w 2330851"/>
              <a:gd name="connsiteY82" fmla="*/ 376517 h 2277035"/>
              <a:gd name="connsiteX83" fmla="*/ 2097741 w 2330851"/>
              <a:gd name="connsiteY83" fmla="*/ 358588 h 2277035"/>
              <a:gd name="connsiteX84" fmla="*/ 2070847 w 2330851"/>
              <a:gd name="connsiteY84" fmla="*/ 349623 h 2277035"/>
              <a:gd name="connsiteX85" fmla="*/ 2017059 w 2330851"/>
              <a:gd name="connsiteY85" fmla="*/ 322729 h 2277035"/>
              <a:gd name="connsiteX86" fmla="*/ 1936376 w 2330851"/>
              <a:gd name="connsiteY86" fmla="*/ 322729 h 227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330851" h="2277035">
                <a:moveTo>
                  <a:pt x="2008094" y="295835"/>
                </a:moveTo>
                <a:cubicBezTo>
                  <a:pt x="1975855" y="285089"/>
                  <a:pt x="1923916" y="266911"/>
                  <a:pt x="1891553" y="259976"/>
                </a:cubicBezTo>
                <a:cubicBezTo>
                  <a:pt x="1870892" y="255549"/>
                  <a:pt x="1849609" y="254683"/>
                  <a:pt x="1828800" y="251011"/>
                </a:cubicBezTo>
                <a:cubicBezTo>
                  <a:pt x="1798790" y="245715"/>
                  <a:pt x="1768901" y="239693"/>
                  <a:pt x="1739153" y="233082"/>
                </a:cubicBezTo>
                <a:cubicBezTo>
                  <a:pt x="1650082" y="213289"/>
                  <a:pt x="1687816" y="218911"/>
                  <a:pt x="1604682" y="197223"/>
                </a:cubicBezTo>
                <a:cubicBezTo>
                  <a:pt x="1556995" y="184783"/>
                  <a:pt x="1508634" y="174903"/>
                  <a:pt x="1461247" y="161364"/>
                </a:cubicBezTo>
                <a:cubicBezTo>
                  <a:pt x="1440329" y="155388"/>
                  <a:pt x="1419766" y="147993"/>
                  <a:pt x="1398494" y="143435"/>
                </a:cubicBezTo>
                <a:cubicBezTo>
                  <a:pt x="1377833" y="139008"/>
                  <a:pt x="1356659" y="137458"/>
                  <a:pt x="1335741" y="134470"/>
                </a:cubicBezTo>
                <a:cubicBezTo>
                  <a:pt x="1317812" y="128494"/>
                  <a:pt x="1300214" y="121411"/>
                  <a:pt x="1281953" y="116541"/>
                </a:cubicBezTo>
                <a:cubicBezTo>
                  <a:pt x="1033460" y="50276"/>
                  <a:pt x="1356574" y="143743"/>
                  <a:pt x="1129553" y="80682"/>
                </a:cubicBezTo>
                <a:cubicBezTo>
                  <a:pt x="1099493" y="72332"/>
                  <a:pt x="1070361" y="60556"/>
                  <a:pt x="1039906" y="53788"/>
                </a:cubicBezTo>
                <a:cubicBezTo>
                  <a:pt x="1016388" y="48562"/>
                  <a:pt x="991952" y="48784"/>
                  <a:pt x="968188" y="44823"/>
                </a:cubicBezTo>
                <a:cubicBezTo>
                  <a:pt x="938129" y="39813"/>
                  <a:pt x="908642" y="31647"/>
                  <a:pt x="878541" y="26894"/>
                </a:cubicBezTo>
                <a:cubicBezTo>
                  <a:pt x="851813" y="22674"/>
                  <a:pt x="824710" y="21285"/>
                  <a:pt x="797859" y="17929"/>
                </a:cubicBezTo>
                <a:cubicBezTo>
                  <a:pt x="658834" y="550"/>
                  <a:pt x="825162" y="15396"/>
                  <a:pt x="609600" y="0"/>
                </a:cubicBezTo>
                <a:cubicBezTo>
                  <a:pt x="519953" y="2988"/>
                  <a:pt x="430225" y="4123"/>
                  <a:pt x="340659" y="8964"/>
                </a:cubicBezTo>
                <a:cubicBezTo>
                  <a:pt x="319560" y="10104"/>
                  <a:pt x="298145" y="11857"/>
                  <a:pt x="277906" y="17929"/>
                </a:cubicBezTo>
                <a:cubicBezTo>
                  <a:pt x="257837" y="23950"/>
                  <a:pt x="210764" y="74581"/>
                  <a:pt x="206188" y="80682"/>
                </a:cubicBezTo>
                <a:cubicBezTo>
                  <a:pt x="188259" y="104588"/>
                  <a:pt x="173530" y="131270"/>
                  <a:pt x="152400" y="152400"/>
                </a:cubicBezTo>
                <a:cubicBezTo>
                  <a:pt x="143435" y="161365"/>
                  <a:pt x="132875" y="168978"/>
                  <a:pt x="125506" y="179294"/>
                </a:cubicBezTo>
                <a:cubicBezTo>
                  <a:pt x="117738" y="190169"/>
                  <a:pt x="114206" y="203550"/>
                  <a:pt x="107576" y="215153"/>
                </a:cubicBezTo>
                <a:cubicBezTo>
                  <a:pt x="102231" y="224508"/>
                  <a:pt x="94162" y="232265"/>
                  <a:pt x="89647" y="242047"/>
                </a:cubicBezTo>
                <a:cubicBezTo>
                  <a:pt x="76160" y="271269"/>
                  <a:pt x="63965" y="301161"/>
                  <a:pt x="53788" y="331694"/>
                </a:cubicBezTo>
                <a:lnTo>
                  <a:pt x="35859" y="385482"/>
                </a:lnTo>
                <a:lnTo>
                  <a:pt x="26894" y="412376"/>
                </a:lnTo>
                <a:cubicBezTo>
                  <a:pt x="23906" y="433294"/>
                  <a:pt x="20662" y="454176"/>
                  <a:pt x="17929" y="475129"/>
                </a:cubicBezTo>
                <a:cubicBezTo>
                  <a:pt x="11697" y="522908"/>
                  <a:pt x="0" y="618564"/>
                  <a:pt x="0" y="618564"/>
                </a:cubicBezTo>
                <a:cubicBezTo>
                  <a:pt x="2988" y="833717"/>
                  <a:pt x="3781" y="1048912"/>
                  <a:pt x="8964" y="1264023"/>
                </a:cubicBezTo>
                <a:cubicBezTo>
                  <a:pt x="9759" y="1297020"/>
                  <a:pt x="14533" y="1329804"/>
                  <a:pt x="17929" y="1362635"/>
                </a:cubicBezTo>
                <a:cubicBezTo>
                  <a:pt x="38804" y="1564418"/>
                  <a:pt x="15413" y="1466489"/>
                  <a:pt x="53788" y="1568823"/>
                </a:cubicBezTo>
                <a:cubicBezTo>
                  <a:pt x="67753" y="1606062"/>
                  <a:pt x="53990" y="1586953"/>
                  <a:pt x="80682" y="1613647"/>
                </a:cubicBezTo>
                <a:cubicBezTo>
                  <a:pt x="100898" y="1674293"/>
                  <a:pt x="74200" y="1600682"/>
                  <a:pt x="116541" y="1685364"/>
                </a:cubicBezTo>
                <a:cubicBezTo>
                  <a:pt x="120767" y="1693816"/>
                  <a:pt x="120644" y="1704155"/>
                  <a:pt x="125506" y="1712258"/>
                </a:cubicBezTo>
                <a:cubicBezTo>
                  <a:pt x="129854" y="1719506"/>
                  <a:pt x="138024" y="1723695"/>
                  <a:pt x="143435" y="1730188"/>
                </a:cubicBezTo>
                <a:cubicBezTo>
                  <a:pt x="153000" y="1741666"/>
                  <a:pt x="162642" y="1753235"/>
                  <a:pt x="170329" y="1766047"/>
                </a:cubicBezTo>
                <a:cubicBezTo>
                  <a:pt x="216338" y="1842729"/>
                  <a:pt x="176582" y="1799195"/>
                  <a:pt x="215153" y="1837764"/>
                </a:cubicBezTo>
                <a:cubicBezTo>
                  <a:pt x="221129" y="1849717"/>
                  <a:pt x="225669" y="1862504"/>
                  <a:pt x="233082" y="1873623"/>
                </a:cubicBezTo>
                <a:cubicBezTo>
                  <a:pt x="243301" y="1888952"/>
                  <a:pt x="263519" y="1899891"/>
                  <a:pt x="277906" y="1909482"/>
                </a:cubicBezTo>
                <a:cubicBezTo>
                  <a:pt x="310775" y="1958786"/>
                  <a:pt x="277907" y="1916954"/>
                  <a:pt x="322729" y="1954306"/>
                </a:cubicBezTo>
                <a:cubicBezTo>
                  <a:pt x="345536" y="1973312"/>
                  <a:pt x="349022" y="1987346"/>
                  <a:pt x="376517" y="1999129"/>
                </a:cubicBezTo>
                <a:cubicBezTo>
                  <a:pt x="387842" y="2003982"/>
                  <a:pt x="400423" y="2005106"/>
                  <a:pt x="412376" y="2008094"/>
                </a:cubicBezTo>
                <a:cubicBezTo>
                  <a:pt x="444235" y="2039953"/>
                  <a:pt x="474335" y="2073569"/>
                  <a:pt x="519953" y="2088776"/>
                </a:cubicBezTo>
                <a:lnTo>
                  <a:pt x="546847" y="2097741"/>
                </a:lnTo>
                <a:cubicBezTo>
                  <a:pt x="609432" y="2160326"/>
                  <a:pt x="540092" y="2099004"/>
                  <a:pt x="600635" y="2133600"/>
                </a:cubicBezTo>
                <a:cubicBezTo>
                  <a:pt x="613608" y="2141013"/>
                  <a:pt x="623521" y="2153081"/>
                  <a:pt x="636494" y="2160494"/>
                </a:cubicBezTo>
                <a:cubicBezTo>
                  <a:pt x="651335" y="2168974"/>
                  <a:pt x="696867" y="2176154"/>
                  <a:pt x="708212" y="2178423"/>
                </a:cubicBezTo>
                <a:cubicBezTo>
                  <a:pt x="752484" y="2207939"/>
                  <a:pt x="717893" y="2189808"/>
                  <a:pt x="779929" y="2205317"/>
                </a:cubicBezTo>
                <a:cubicBezTo>
                  <a:pt x="789096" y="2207609"/>
                  <a:pt x="797772" y="2211567"/>
                  <a:pt x="806823" y="2214282"/>
                </a:cubicBezTo>
                <a:cubicBezTo>
                  <a:pt x="827660" y="2220533"/>
                  <a:pt x="848588" y="2226487"/>
                  <a:pt x="869576" y="2232211"/>
                </a:cubicBezTo>
                <a:cubicBezTo>
                  <a:pt x="881463" y="2235453"/>
                  <a:pt x="893588" y="2237791"/>
                  <a:pt x="905435" y="2241176"/>
                </a:cubicBezTo>
                <a:cubicBezTo>
                  <a:pt x="914521" y="2243772"/>
                  <a:pt x="923032" y="2248451"/>
                  <a:pt x="932329" y="2250141"/>
                </a:cubicBezTo>
                <a:cubicBezTo>
                  <a:pt x="987324" y="2260140"/>
                  <a:pt x="1094309" y="2265965"/>
                  <a:pt x="1138517" y="2268070"/>
                </a:cubicBezTo>
                <a:cubicBezTo>
                  <a:pt x="1219163" y="2271910"/>
                  <a:pt x="1299882" y="2274047"/>
                  <a:pt x="1380564" y="2277035"/>
                </a:cubicBezTo>
                <a:lnTo>
                  <a:pt x="1721223" y="2268070"/>
                </a:lnTo>
                <a:cubicBezTo>
                  <a:pt x="1751228" y="2266820"/>
                  <a:pt x="1781608" y="2265859"/>
                  <a:pt x="1810870" y="2259106"/>
                </a:cubicBezTo>
                <a:cubicBezTo>
                  <a:pt x="1821368" y="2256683"/>
                  <a:pt x="1827861" y="2245420"/>
                  <a:pt x="1837764" y="2241176"/>
                </a:cubicBezTo>
                <a:cubicBezTo>
                  <a:pt x="1849089" y="2236322"/>
                  <a:pt x="1861670" y="2235199"/>
                  <a:pt x="1873623" y="2232211"/>
                </a:cubicBezTo>
                <a:cubicBezTo>
                  <a:pt x="1882588" y="2223246"/>
                  <a:pt x="1889766" y="2212036"/>
                  <a:pt x="1900517" y="2205317"/>
                </a:cubicBezTo>
                <a:cubicBezTo>
                  <a:pt x="1953360" y="2172291"/>
                  <a:pt x="1930518" y="2199281"/>
                  <a:pt x="1972235" y="2178423"/>
                </a:cubicBezTo>
                <a:cubicBezTo>
                  <a:pt x="2037368" y="2145856"/>
                  <a:pt x="1967029" y="2175918"/>
                  <a:pt x="2017059" y="2142564"/>
                </a:cubicBezTo>
                <a:cubicBezTo>
                  <a:pt x="2072265" y="2105760"/>
                  <a:pt x="2033968" y="2143381"/>
                  <a:pt x="2079812" y="2106706"/>
                </a:cubicBezTo>
                <a:cubicBezTo>
                  <a:pt x="2086412" y="2101426"/>
                  <a:pt x="2091248" y="2094187"/>
                  <a:pt x="2097741" y="2088776"/>
                </a:cubicBezTo>
                <a:cubicBezTo>
                  <a:pt x="2171822" y="2027041"/>
                  <a:pt x="2095091" y="2100391"/>
                  <a:pt x="2169459" y="2026023"/>
                </a:cubicBezTo>
                <a:cubicBezTo>
                  <a:pt x="2179517" y="1995848"/>
                  <a:pt x="2178626" y="1994291"/>
                  <a:pt x="2196353" y="1963270"/>
                </a:cubicBezTo>
                <a:cubicBezTo>
                  <a:pt x="2201698" y="1953915"/>
                  <a:pt x="2209464" y="1946013"/>
                  <a:pt x="2214282" y="1936376"/>
                </a:cubicBezTo>
                <a:cubicBezTo>
                  <a:pt x="2218508" y="1927924"/>
                  <a:pt x="2219525" y="1918168"/>
                  <a:pt x="2223247" y="1909482"/>
                </a:cubicBezTo>
                <a:cubicBezTo>
                  <a:pt x="2228511" y="1897199"/>
                  <a:pt x="2235200" y="1885576"/>
                  <a:pt x="2241176" y="1873623"/>
                </a:cubicBezTo>
                <a:cubicBezTo>
                  <a:pt x="2244105" y="1856050"/>
                  <a:pt x="2253736" y="1794701"/>
                  <a:pt x="2259106" y="1775011"/>
                </a:cubicBezTo>
                <a:cubicBezTo>
                  <a:pt x="2264079" y="1756778"/>
                  <a:pt x="2273928" y="1739865"/>
                  <a:pt x="2277035" y="1721223"/>
                </a:cubicBezTo>
                <a:cubicBezTo>
                  <a:pt x="2297819" y="1596526"/>
                  <a:pt x="2273021" y="1751327"/>
                  <a:pt x="2294964" y="1586753"/>
                </a:cubicBezTo>
                <a:cubicBezTo>
                  <a:pt x="2311182" y="1465115"/>
                  <a:pt x="2296965" y="1605601"/>
                  <a:pt x="2312894" y="1470211"/>
                </a:cubicBezTo>
                <a:cubicBezTo>
                  <a:pt x="2316403" y="1440385"/>
                  <a:pt x="2318871" y="1410446"/>
                  <a:pt x="2321859" y="1380564"/>
                </a:cubicBezTo>
                <a:cubicBezTo>
                  <a:pt x="2330175" y="1164327"/>
                  <a:pt x="2337042" y="1155235"/>
                  <a:pt x="2321859" y="950258"/>
                </a:cubicBezTo>
                <a:cubicBezTo>
                  <a:pt x="2320733" y="935063"/>
                  <a:pt x="2315620" y="920426"/>
                  <a:pt x="2312894" y="905435"/>
                </a:cubicBezTo>
                <a:cubicBezTo>
                  <a:pt x="2310552" y="892554"/>
                  <a:pt x="2302475" y="833314"/>
                  <a:pt x="2294964" y="815788"/>
                </a:cubicBezTo>
                <a:cubicBezTo>
                  <a:pt x="2290720" y="805885"/>
                  <a:pt x="2283011" y="797859"/>
                  <a:pt x="2277035" y="788894"/>
                </a:cubicBezTo>
                <a:cubicBezTo>
                  <a:pt x="2274047" y="764988"/>
                  <a:pt x="2274409" y="740419"/>
                  <a:pt x="2268070" y="717176"/>
                </a:cubicBezTo>
                <a:cubicBezTo>
                  <a:pt x="2265235" y="706782"/>
                  <a:pt x="2253823" y="700407"/>
                  <a:pt x="2250141" y="690282"/>
                </a:cubicBezTo>
                <a:cubicBezTo>
                  <a:pt x="2225549" y="622653"/>
                  <a:pt x="2238880" y="631059"/>
                  <a:pt x="2223247" y="573741"/>
                </a:cubicBezTo>
                <a:cubicBezTo>
                  <a:pt x="2218274" y="555508"/>
                  <a:pt x="2209900" y="538288"/>
                  <a:pt x="2205317" y="519953"/>
                </a:cubicBezTo>
                <a:cubicBezTo>
                  <a:pt x="2191768" y="465750"/>
                  <a:pt x="2200253" y="495795"/>
                  <a:pt x="2178423" y="430306"/>
                </a:cubicBezTo>
                <a:cubicBezTo>
                  <a:pt x="2175435" y="421341"/>
                  <a:pt x="2176141" y="410093"/>
                  <a:pt x="2169459" y="403411"/>
                </a:cubicBezTo>
                <a:cubicBezTo>
                  <a:pt x="2134438" y="368392"/>
                  <a:pt x="2171185" y="399792"/>
                  <a:pt x="2124635" y="376517"/>
                </a:cubicBezTo>
                <a:cubicBezTo>
                  <a:pt x="2114998" y="371699"/>
                  <a:pt x="2107378" y="363406"/>
                  <a:pt x="2097741" y="358588"/>
                </a:cubicBezTo>
                <a:cubicBezTo>
                  <a:pt x="2089289" y="354362"/>
                  <a:pt x="2079299" y="353849"/>
                  <a:pt x="2070847" y="349623"/>
                </a:cubicBezTo>
                <a:cubicBezTo>
                  <a:pt x="2047580" y="337990"/>
                  <a:pt x="2044097" y="324982"/>
                  <a:pt x="2017059" y="322729"/>
                </a:cubicBezTo>
                <a:cubicBezTo>
                  <a:pt x="1990258" y="320495"/>
                  <a:pt x="1963270" y="322729"/>
                  <a:pt x="1936376" y="322729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6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shapes have only flat surfaces?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45"/>
          <a:stretch/>
        </p:blipFill>
        <p:spPr bwMode="auto">
          <a:xfrm>
            <a:off x="900655" y="1752600"/>
            <a:ext cx="1537745" cy="1685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194243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1997323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327" y="3913177"/>
            <a:ext cx="1976499" cy="256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222292"/>
            <a:ext cx="2133600" cy="214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/>
          <p:cNvSpPr/>
          <p:nvPr/>
        </p:nvSpPr>
        <p:spPr>
          <a:xfrm>
            <a:off x="2720557" y="1956505"/>
            <a:ext cx="2384843" cy="2214282"/>
          </a:xfrm>
          <a:custGeom>
            <a:avLst/>
            <a:gdLst>
              <a:gd name="connsiteX0" fmla="*/ 2097741 w 2384843"/>
              <a:gd name="connsiteY0" fmla="*/ 206188 h 2214282"/>
              <a:gd name="connsiteX1" fmla="*/ 2052918 w 2384843"/>
              <a:gd name="connsiteY1" fmla="*/ 179294 h 2214282"/>
              <a:gd name="connsiteX2" fmla="*/ 1999130 w 2384843"/>
              <a:gd name="connsiteY2" fmla="*/ 143435 h 2214282"/>
              <a:gd name="connsiteX3" fmla="*/ 1927412 w 2384843"/>
              <a:gd name="connsiteY3" fmla="*/ 116541 h 2214282"/>
              <a:gd name="connsiteX4" fmla="*/ 1891553 w 2384843"/>
              <a:gd name="connsiteY4" fmla="*/ 107576 h 2214282"/>
              <a:gd name="connsiteX5" fmla="*/ 1783977 w 2384843"/>
              <a:gd name="connsiteY5" fmla="*/ 80682 h 2214282"/>
              <a:gd name="connsiteX6" fmla="*/ 1739153 w 2384843"/>
              <a:gd name="connsiteY6" fmla="*/ 71717 h 2214282"/>
              <a:gd name="connsiteX7" fmla="*/ 1640541 w 2384843"/>
              <a:gd name="connsiteY7" fmla="*/ 62753 h 2214282"/>
              <a:gd name="connsiteX8" fmla="*/ 1559859 w 2384843"/>
              <a:gd name="connsiteY8" fmla="*/ 53788 h 2214282"/>
              <a:gd name="connsiteX9" fmla="*/ 1488141 w 2384843"/>
              <a:gd name="connsiteY9" fmla="*/ 44823 h 2214282"/>
              <a:gd name="connsiteX10" fmla="*/ 1308847 w 2384843"/>
              <a:gd name="connsiteY10" fmla="*/ 35858 h 2214282"/>
              <a:gd name="connsiteX11" fmla="*/ 1183341 w 2384843"/>
              <a:gd name="connsiteY11" fmla="*/ 17929 h 2214282"/>
              <a:gd name="connsiteX12" fmla="*/ 770965 w 2384843"/>
              <a:gd name="connsiteY12" fmla="*/ 0 h 2214282"/>
              <a:gd name="connsiteX13" fmla="*/ 439271 w 2384843"/>
              <a:gd name="connsiteY13" fmla="*/ 8964 h 2214282"/>
              <a:gd name="connsiteX14" fmla="*/ 412377 w 2384843"/>
              <a:gd name="connsiteY14" fmla="*/ 17929 h 2214282"/>
              <a:gd name="connsiteX15" fmla="*/ 385483 w 2384843"/>
              <a:gd name="connsiteY15" fmla="*/ 35858 h 2214282"/>
              <a:gd name="connsiteX16" fmla="*/ 349624 w 2384843"/>
              <a:gd name="connsiteY16" fmla="*/ 53788 h 2214282"/>
              <a:gd name="connsiteX17" fmla="*/ 286871 w 2384843"/>
              <a:gd name="connsiteY17" fmla="*/ 125506 h 2214282"/>
              <a:gd name="connsiteX18" fmla="*/ 242047 w 2384843"/>
              <a:gd name="connsiteY18" fmla="*/ 161364 h 2214282"/>
              <a:gd name="connsiteX19" fmla="*/ 215153 w 2384843"/>
              <a:gd name="connsiteY19" fmla="*/ 179294 h 2214282"/>
              <a:gd name="connsiteX20" fmla="*/ 134471 w 2384843"/>
              <a:gd name="connsiteY20" fmla="*/ 259976 h 2214282"/>
              <a:gd name="connsiteX21" fmla="*/ 80683 w 2384843"/>
              <a:gd name="connsiteY21" fmla="*/ 349623 h 2214282"/>
              <a:gd name="connsiteX22" fmla="*/ 53788 w 2384843"/>
              <a:gd name="connsiteY22" fmla="*/ 394447 h 2214282"/>
              <a:gd name="connsiteX23" fmla="*/ 35859 w 2384843"/>
              <a:gd name="connsiteY23" fmla="*/ 430306 h 2214282"/>
              <a:gd name="connsiteX24" fmla="*/ 26894 w 2384843"/>
              <a:gd name="connsiteY24" fmla="*/ 484094 h 2214282"/>
              <a:gd name="connsiteX25" fmla="*/ 8965 w 2384843"/>
              <a:gd name="connsiteY25" fmla="*/ 528917 h 2214282"/>
              <a:gd name="connsiteX26" fmla="*/ 0 w 2384843"/>
              <a:gd name="connsiteY26" fmla="*/ 636494 h 2214282"/>
              <a:gd name="connsiteX27" fmla="*/ 17930 w 2384843"/>
              <a:gd name="connsiteY27" fmla="*/ 1138517 h 2214282"/>
              <a:gd name="connsiteX28" fmla="*/ 35859 w 2384843"/>
              <a:gd name="connsiteY28" fmla="*/ 1201270 h 2214282"/>
              <a:gd name="connsiteX29" fmla="*/ 98612 w 2384843"/>
              <a:gd name="connsiteY29" fmla="*/ 1335741 h 2214282"/>
              <a:gd name="connsiteX30" fmla="*/ 179294 w 2384843"/>
              <a:gd name="connsiteY30" fmla="*/ 1452282 h 2214282"/>
              <a:gd name="connsiteX31" fmla="*/ 259977 w 2384843"/>
              <a:gd name="connsiteY31" fmla="*/ 1577788 h 2214282"/>
              <a:gd name="connsiteX32" fmla="*/ 385483 w 2384843"/>
              <a:gd name="connsiteY32" fmla="*/ 1658470 h 2214282"/>
              <a:gd name="connsiteX33" fmla="*/ 439271 w 2384843"/>
              <a:gd name="connsiteY33" fmla="*/ 1721223 h 2214282"/>
              <a:gd name="connsiteX34" fmla="*/ 582706 w 2384843"/>
              <a:gd name="connsiteY34" fmla="*/ 1828800 h 2214282"/>
              <a:gd name="connsiteX35" fmla="*/ 672353 w 2384843"/>
              <a:gd name="connsiteY35" fmla="*/ 1873623 h 2214282"/>
              <a:gd name="connsiteX36" fmla="*/ 905435 w 2384843"/>
              <a:gd name="connsiteY36" fmla="*/ 2008094 h 2214282"/>
              <a:gd name="connsiteX37" fmla="*/ 995083 w 2384843"/>
              <a:gd name="connsiteY37" fmla="*/ 2043953 h 2214282"/>
              <a:gd name="connsiteX38" fmla="*/ 1066800 w 2384843"/>
              <a:gd name="connsiteY38" fmla="*/ 2097741 h 2214282"/>
              <a:gd name="connsiteX39" fmla="*/ 1147483 w 2384843"/>
              <a:gd name="connsiteY39" fmla="*/ 2124635 h 2214282"/>
              <a:gd name="connsiteX40" fmla="*/ 1290918 w 2384843"/>
              <a:gd name="connsiteY40" fmla="*/ 2187388 h 2214282"/>
              <a:gd name="connsiteX41" fmla="*/ 1416424 w 2384843"/>
              <a:gd name="connsiteY41" fmla="*/ 2214282 h 2214282"/>
              <a:gd name="connsiteX42" fmla="*/ 1909483 w 2384843"/>
              <a:gd name="connsiteY42" fmla="*/ 2205317 h 2214282"/>
              <a:gd name="connsiteX43" fmla="*/ 1972235 w 2384843"/>
              <a:gd name="connsiteY43" fmla="*/ 2178423 h 2214282"/>
              <a:gd name="connsiteX44" fmla="*/ 2034988 w 2384843"/>
              <a:gd name="connsiteY44" fmla="*/ 2160494 h 2214282"/>
              <a:gd name="connsiteX45" fmla="*/ 2124635 w 2384843"/>
              <a:gd name="connsiteY45" fmla="*/ 2115670 h 2214282"/>
              <a:gd name="connsiteX46" fmla="*/ 2142565 w 2384843"/>
              <a:gd name="connsiteY46" fmla="*/ 2097741 h 2214282"/>
              <a:gd name="connsiteX47" fmla="*/ 2196353 w 2384843"/>
              <a:gd name="connsiteY47" fmla="*/ 2061882 h 2214282"/>
              <a:gd name="connsiteX48" fmla="*/ 2214283 w 2384843"/>
              <a:gd name="connsiteY48" fmla="*/ 2034988 h 2214282"/>
              <a:gd name="connsiteX49" fmla="*/ 2232212 w 2384843"/>
              <a:gd name="connsiteY49" fmla="*/ 2017058 h 2214282"/>
              <a:gd name="connsiteX50" fmla="*/ 2259106 w 2384843"/>
              <a:gd name="connsiteY50" fmla="*/ 1954306 h 2214282"/>
              <a:gd name="connsiteX51" fmla="*/ 2268071 w 2384843"/>
              <a:gd name="connsiteY51" fmla="*/ 1891553 h 2214282"/>
              <a:gd name="connsiteX52" fmla="*/ 2277035 w 2384843"/>
              <a:gd name="connsiteY52" fmla="*/ 1864658 h 2214282"/>
              <a:gd name="connsiteX53" fmla="*/ 2303930 w 2384843"/>
              <a:gd name="connsiteY53" fmla="*/ 1748117 h 2214282"/>
              <a:gd name="connsiteX54" fmla="*/ 2312894 w 2384843"/>
              <a:gd name="connsiteY54" fmla="*/ 1694329 h 2214282"/>
              <a:gd name="connsiteX55" fmla="*/ 2321859 w 2384843"/>
              <a:gd name="connsiteY55" fmla="*/ 1658470 h 2214282"/>
              <a:gd name="connsiteX56" fmla="*/ 2339788 w 2384843"/>
              <a:gd name="connsiteY56" fmla="*/ 1524000 h 2214282"/>
              <a:gd name="connsiteX57" fmla="*/ 2348753 w 2384843"/>
              <a:gd name="connsiteY57" fmla="*/ 1461247 h 2214282"/>
              <a:gd name="connsiteX58" fmla="*/ 2357718 w 2384843"/>
              <a:gd name="connsiteY58" fmla="*/ 1317811 h 2214282"/>
              <a:gd name="connsiteX59" fmla="*/ 2366683 w 2384843"/>
              <a:gd name="connsiteY59" fmla="*/ 1237129 h 2214282"/>
              <a:gd name="connsiteX60" fmla="*/ 2375647 w 2384843"/>
              <a:gd name="connsiteY60" fmla="*/ 1129553 h 2214282"/>
              <a:gd name="connsiteX61" fmla="*/ 2357718 w 2384843"/>
              <a:gd name="connsiteY61" fmla="*/ 582706 h 2214282"/>
              <a:gd name="connsiteX62" fmla="*/ 2348753 w 2384843"/>
              <a:gd name="connsiteY62" fmla="*/ 555811 h 2214282"/>
              <a:gd name="connsiteX63" fmla="*/ 2339788 w 2384843"/>
              <a:gd name="connsiteY63" fmla="*/ 475129 h 2214282"/>
              <a:gd name="connsiteX64" fmla="*/ 2321859 w 2384843"/>
              <a:gd name="connsiteY64" fmla="*/ 448235 h 2214282"/>
              <a:gd name="connsiteX65" fmla="*/ 2312894 w 2384843"/>
              <a:gd name="connsiteY65" fmla="*/ 385482 h 2214282"/>
              <a:gd name="connsiteX66" fmla="*/ 2294965 w 2384843"/>
              <a:gd name="connsiteY66" fmla="*/ 295835 h 2214282"/>
              <a:gd name="connsiteX67" fmla="*/ 2277035 w 2384843"/>
              <a:gd name="connsiteY67" fmla="*/ 233082 h 2214282"/>
              <a:gd name="connsiteX68" fmla="*/ 2259106 w 2384843"/>
              <a:gd name="connsiteY68" fmla="*/ 206188 h 2214282"/>
              <a:gd name="connsiteX69" fmla="*/ 2196353 w 2384843"/>
              <a:gd name="connsiteY69" fmla="*/ 188258 h 2214282"/>
              <a:gd name="connsiteX70" fmla="*/ 2061883 w 2384843"/>
              <a:gd name="connsiteY70" fmla="*/ 170329 h 2214282"/>
              <a:gd name="connsiteX71" fmla="*/ 2043953 w 2384843"/>
              <a:gd name="connsiteY71" fmla="*/ 170329 h 221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84843" h="2214282">
                <a:moveTo>
                  <a:pt x="2097741" y="206188"/>
                </a:moveTo>
                <a:cubicBezTo>
                  <a:pt x="2082800" y="197223"/>
                  <a:pt x="2067618" y="188649"/>
                  <a:pt x="2052918" y="179294"/>
                </a:cubicBezTo>
                <a:cubicBezTo>
                  <a:pt x="2034738" y="167725"/>
                  <a:pt x="2019137" y="151438"/>
                  <a:pt x="1999130" y="143435"/>
                </a:cubicBezTo>
                <a:cubicBezTo>
                  <a:pt x="1975456" y="133966"/>
                  <a:pt x="1952001" y="123567"/>
                  <a:pt x="1927412" y="116541"/>
                </a:cubicBezTo>
                <a:cubicBezTo>
                  <a:pt x="1915565" y="113156"/>
                  <a:pt x="1903506" y="110564"/>
                  <a:pt x="1891553" y="107576"/>
                </a:cubicBezTo>
                <a:cubicBezTo>
                  <a:pt x="1839939" y="73167"/>
                  <a:pt x="1880906" y="94529"/>
                  <a:pt x="1783977" y="80682"/>
                </a:cubicBezTo>
                <a:cubicBezTo>
                  <a:pt x="1768893" y="78527"/>
                  <a:pt x="1754273" y="73607"/>
                  <a:pt x="1739153" y="71717"/>
                </a:cubicBezTo>
                <a:cubicBezTo>
                  <a:pt x="1706402" y="67623"/>
                  <a:pt x="1673383" y="66037"/>
                  <a:pt x="1640541" y="62753"/>
                </a:cubicBezTo>
                <a:cubicBezTo>
                  <a:pt x="1613616" y="60061"/>
                  <a:pt x="1586733" y="56950"/>
                  <a:pt x="1559859" y="53788"/>
                </a:cubicBezTo>
                <a:cubicBezTo>
                  <a:pt x="1535932" y="50973"/>
                  <a:pt x="1512172" y="46540"/>
                  <a:pt x="1488141" y="44823"/>
                </a:cubicBezTo>
                <a:cubicBezTo>
                  <a:pt x="1428454" y="40559"/>
                  <a:pt x="1368612" y="38846"/>
                  <a:pt x="1308847" y="35858"/>
                </a:cubicBezTo>
                <a:cubicBezTo>
                  <a:pt x="1267012" y="29882"/>
                  <a:pt x="1225447" y="21538"/>
                  <a:pt x="1183341" y="17929"/>
                </a:cubicBezTo>
                <a:cubicBezTo>
                  <a:pt x="1139492" y="14171"/>
                  <a:pt x="797120" y="1046"/>
                  <a:pt x="770965" y="0"/>
                </a:cubicBezTo>
                <a:cubicBezTo>
                  <a:pt x="660400" y="2988"/>
                  <a:pt x="549738" y="3441"/>
                  <a:pt x="439271" y="8964"/>
                </a:cubicBezTo>
                <a:cubicBezTo>
                  <a:pt x="429833" y="9436"/>
                  <a:pt x="420829" y="13703"/>
                  <a:pt x="412377" y="17929"/>
                </a:cubicBezTo>
                <a:cubicBezTo>
                  <a:pt x="402740" y="22747"/>
                  <a:pt x="394838" y="30513"/>
                  <a:pt x="385483" y="35858"/>
                </a:cubicBezTo>
                <a:cubicBezTo>
                  <a:pt x="373880" y="42488"/>
                  <a:pt x="361577" y="47811"/>
                  <a:pt x="349624" y="53788"/>
                </a:cubicBezTo>
                <a:cubicBezTo>
                  <a:pt x="322847" y="89491"/>
                  <a:pt x="321688" y="94558"/>
                  <a:pt x="286871" y="125506"/>
                </a:cubicBezTo>
                <a:cubicBezTo>
                  <a:pt x="272570" y="138218"/>
                  <a:pt x="257354" y="149884"/>
                  <a:pt x="242047" y="161364"/>
                </a:cubicBezTo>
                <a:cubicBezTo>
                  <a:pt x="233428" y="167829"/>
                  <a:pt x="222772" y="171675"/>
                  <a:pt x="215153" y="179294"/>
                </a:cubicBezTo>
                <a:cubicBezTo>
                  <a:pt x="107577" y="286870"/>
                  <a:pt x="253999" y="164352"/>
                  <a:pt x="134471" y="259976"/>
                </a:cubicBezTo>
                <a:lnTo>
                  <a:pt x="80683" y="349623"/>
                </a:lnTo>
                <a:cubicBezTo>
                  <a:pt x="71718" y="364564"/>
                  <a:pt x="61580" y="378862"/>
                  <a:pt x="53788" y="394447"/>
                </a:cubicBezTo>
                <a:lnTo>
                  <a:pt x="35859" y="430306"/>
                </a:lnTo>
                <a:cubicBezTo>
                  <a:pt x="32871" y="448235"/>
                  <a:pt x="31677" y="466558"/>
                  <a:pt x="26894" y="484094"/>
                </a:cubicBezTo>
                <a:cubicBezTo>
                  <a:pt x="22660" y="499619"/>
                  <a:pt x="11762" y="513070"/>
                  <a:pt x="8965" y="528917"/>
                </a:cubicBezTo>
                <a:cubicBezTo>
                  <a:pt x="2712" y="564353"/>
                  <a:pt x="2988" y="600635"/>
                  <a:pt x="0" y="636494"/>
                </a:cubicBezTo>
                <a:cubicBezTo>
                  <a:pt x="5977" y="803835"/>
                  <a:pt x="7320" y="971406"/>
                  <a:pt x="17930" y="1138517"/>
                </a:cubicBezTo>
                <a:cubicBezTo>
                  <a:pt x="19308" y="1160228"/>
                  <a:pt x="28542" y="1180783"/>
                  <a:pt x="35859" y="1201270"/>
                </a:cubicBezTo>
                <a:cubicBezTo>
                  <a:pt x="49105" y="1238358"/>
                  <a:pt x="80970" y="1302662"/>
                  <a:pt x="98612" y="1335741"/>
                </a:cubicBezTo>
                <a:cubicBezTo>
                  <a:pt x="164607" y="1459482"/>
                  <a:pt x="101071" y="1340535"/>
                  <a:pt x="179294" y="1452282"/>
                </a:cubicBezTo>
                <a:cubicBezTo>
                  <a:pt x="207815" y="1493026"/>
                  <a:pt x="219506" y="1548881"/>
                  <a:pt x="259977" y="1577788"/>
                </a:cubicBezTo>
                <a:cubicBezTo>
                  <a:pt x="342335" y="1636614"/>
                  <a:pt x="300411" y="1609857"/>
                  <a:pt x="385483" y="1658470"/>
                </a:cubicBezTo>
                <a:cubicBezTo>
                  <a:pt x="403412" y="1679388"/>
                  <a:pt x="419790" y="1701742"/>
                  <a:pt x="439271" y="1721223"/>
                </a:cubicBezTo>
                <a:cubicBezTo>
                  <a:pt x="469596" y="1751549"/>
                  <a:pt x="554403" y="1811818"/>
                  <a:pt x="582706" y="1828800"/>
                </a:cubicBezTo>
                <a:cubicBezTo>
                  <a:pt x="611354" y="1845989"/>
                  <a:pt x="643148" y="1857398"/>
                  <a:pt x="672353" y="1873623"/>
                </a:cubicBezTo>
                <a:cubicBezTo>
                  <a:pt x="750762" y="1917184"/>
                  <a:pt x="822154" y="1974782"/>
                  <a:pt x="905435" y="2008094"/>
                </a:cubicBezTo>
                <a:cubicBezTo>
                  <a:pt x="935318" y="2020047"/>
                  <a:pt x="966949" y="2028323"/>
                  <a:pt x="995083" y="2043953"/>
                </a:cubicBezTo>
                <a:cubicBezTo>
                  <a:pt x="1021205" y="2058465"/>
                  <a:pt x="1040391" y="2083760"/>
                  <a:pt x="1066800" y="2097741"/>
                </a:cubicBezTo>
                <a:cubicBezTo>
                  <a:pt x="1091855" y="2111005"/>
                  <a:pt x="1121162" y="2114106"/>
                  <a:pt x="1147483" y="2124635"/>
                </a:cubicBezTo>
                <a:cubicBezTo>
                  <a:pt x="1195938" y="2144017"/>
                  <a:pt x="1239255" y="2180007"/>
                  <a:pt x="1290918" y="2187388"/>
                </a:cubicBezTo>
                <a:cubicBezTo>
                  <a:pt x="1375207" y="2199430"/>
                  <a:pt x="1333354" y="2190548"/>
                  <a:pt x="1416424" y="2214282"/>
                </a:cubicBezTo>
                <a:cubicBezTo>
                  <a:pt x="1580777" y="2211294"/>
                  <a:pt x="1745444" y="2215900"/>
                  <a:pt x="1909483" y="2205317"/>
                </a:cubicBezTo>
                <a:cubicBezTo>
                  <a:pt x="1932193" y="2203852"/>
                  <a:pt x="1950803" y="2186077"/>
                  <a:pt x="1972235" y="2178423"/>
                </a:cubicBezTo>
                <a:cubicBezTo>
                  <a:pt x="1992722" y="2171106"/>
                  <a:pt x="2014350" y="2167373"/>
                  <a:pt x="2034988" y="2160494"/>
                </a:cubicBezTo>
                <a:cubicBezTo>
                  <a:pt x="2069072" y="2149133"/>
                  <a:pt x="2095158" y="2136724"/>
                  <a:pt x="2124635" y="2115670"/>
                </a:cubicBezTo>
                <a:cubicBezTo>
                  <a:pt x="2131513" y="2110757"/>
                  <a:pt x="2135803" y="2102812"/>
                  <a:pt x="2142565" y="2097741"/>
                </a:cubicBezTo>
                <a:cubicBezTo>
                  <a:pt x="2159804" y="2084812"/>
                  <a:pt x="2196353" y="2061882"/>
                  <a:pt x="2196353" y="2061882"/>
                </a:cubicBezTo>
                <a:cubicBezTo>
                  <a:pt x="2202330" y="2052917"/>
                  <a:pt x="2207552" y="2043401"/>
                  <a:pt x="2214283" y="2034988"/>
                </a:cubicBezTo>
                <a:cubicBezTo>
                  <a:pt x="2219563" y="2028388"/>
                  <a:pt x="2227524" y="2024091"/>
                  <a:pt x="2232212" y="2017058"/>
                </a:cubicBezTo>
                <a:cubicBezTo>
                  <a:pt x="2246982" y="1994903"/>
                  <a:pt x="2251137" y="1978211"/>
                  <a:pt x="2259106" y="1954306"/>
                </a:cubicBezTo>
                <a:cubicBezTo>
                  <a:pt x="2262094" y="1933388"/>
                  <a:pt x="2263927" y="1912273"/>
                  <a:pt x="2268071" y="1891553"/>
                </a:cubicBezTo>
                <a:cubicBezTo>
                  <a:pt x="2269924" y="1882287"/>
                  <a:pt x="2275182" y="1873924"/>
                  <a:pt x="2277035" y="1864658"/>
                </a:cubicBezTo>
                <a:cubicBezTo>
                  <a:pt x="2300307" y="1748294"/>
                  <a:pt x="2268912" y="1853170"/>
                  <a:pt x="2303930" y="1748117"/>
                </a:cubicBezTo>
                <a:cubicBezTo>
                  <a:pt x="2306918" y="1730188"/>
                  <a:pt x="2309329" y="1712153"/>
                  <a:pt x="2312894" y="1694329"/>
                </a:cubicBezTo>
                <a:cubicBezTo>
                  <a:pt x="2315310" y="1682247"/>
                  <a:pt x="2319655" y="1670592"/>
                  <a:pt x="2321859" y="1658470"/>
                </a:cubicBezTo>
                <a:cubicBezTo>
                  <a:pt x="2327496" y="1627469"/>
                  <a:pt x="2335883" y="1553289"/>
                  <a:pt x="2339788" y="1524000"/>
                </a:cubicBezTo>
                <a:cubicBezTo>
                  <a:pt x="2342581" y="1503055"/>
                  <a:pt x="2345765" y="1482165"/>
                  <a:pt x="2348753" y="1461247"/>
                </a:cubicBezTo>
                <a:cubicBezTo>
                  <a:pt x="2351741" y="1413435"/>
                  <a:pt x="2353898" y="1365564"/>
                  <a:pt x="2357718" y="1317811"/>
                </a:cubicBezTo>
                <a:cubicBezTo>
                  <a:pt x="2359876" y="1290838"/>
                  <a:pt x="2364118" y="1264067"/>
                  <a:pt x="2366683" y="1237129"/>
                </a:cubicBezTo>
                <a:cubicBezTo>
                  <a:pt x="2370094" y="1201308"/>
                  <a:pt x="2372659" y="1165412"/>
                  <a:pt x="2375647" y="1129553"/>
                </a:cubicBezTo>
                <a:cubicBezTo>
                  <a:pt x="2372963" y="976544"/>
                  <a:pt x="2407533" y="757052"/>
                  <a:pt x="2357718" y="582706"/>
                </a:cubicBezTo>
                <a:cubicBezTo>
                  <a:pt x="2355122" y="573620"/>
                  <a:pt x="2351741" y="564776"/>
                  <a:pt x="2348753" y="555811"/>
                </a:cubicBezTo>
                <a:cubicBezTo>
                  <a:pt x="2345765" y="528917"/>
                  <a:pt x="2346351" y="501381"/>
                  <a:pt x="2339788" y="475129"/>
                </a:cubicBezTo>
                <a:cubicBezTo>
                  <a:pt x="2337175" y="464677"/>
                  <a:pt x="2324955" y="458555"/>
                  <a:pt x="2321859" y="448235"/>
                </a:cubicBezTo>
                <a:cubicBezTo>
                  <a:pt x="2315787" y="427996"/>
                  <a:pt x="2316566" y="406291"/>
                  <a:pt x="2312894" y="385482"/>
                </a:cubicBezTo>
                <a:cubicBezTo>
                  <a:pt x="2307598" y="355472"/>
                  <a:pt x="2302356" y="325399"/>
                  <a:pt x="2294965" y="295835"/>
                </a:cubicBezTo>
                <a:cubicBezTo>
                  <a:pt x="2292092" y="284344"/>
                  <a:pt x="2283466" y="245944"/>
                  <a:pt x="2277035" y="233082"/>
                </a:cubicBezTo>
                <a:cubicBezTo>
                  <a:pt x="2272217" y="223445"/>
                  <a:pt x="2267519" y="212919"/>
                  <a:pt x="2259106" y="206188"/>
                </a:cubicBezTo>
                <a:cubicBezTo>
                  <a:pt x="2253346" y="201580"/>
                  <a:pt x="2198583" y="188754"/>
                  <a:pt x="2196353" y="188258"/>
                </a:cubicBezTo>
                <a:cubicBezTo>
                  <a:pt x="2140352" y="175814"/>
                  <a:pt x="2130680" y="176062"/>
                  <a:pt x="2061883" y="170329"/>
                </a:cubicBezTo>
                <a:cubicBezTo>
                  <a:pt x="2055927" y="169833"/>
                  <a:pt x="2049930" y="170329"/>
                  <a:pt x="2043953" y="170329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50879" y="4229850"/>
            <a:ext cx="3494549" cy="2214282"/>
          </a:xfrm>
          <a:custGeom>
            <a:avLst/>
            <a:gdLst>
              <a:gd name="connsiteX0" fmla="*/ 2097741 w 2384843"/>
              <a:gd name="connsiteY0" fmla="*/ 206188 h 2214282"/>
              <a:gd name="connsiteX1" fmla="*/ 2052918 w 2384843"/>
              <a:gd name="connsiteY1" fmla="*/ 179294 h 2214282"/>
              <a:gd name="connsiteX2" fmla="*/ 1999130 w 2384843"/>
              <a:gd name="connsiteY2" fmla="*/ 143435 h 2214282"/>
              <a:gd name="connsiteX3" fmla="*/ 1927412 w 2384843"/>
              <a:gd name="connsiteY3" fmla="*/ 116541 h 2214282"/>
              <a:gd name="connsiteX4" fmla="*/ 1891553 w 2384843"/>
              <a:gd name="connsiteY4" fmla="*/ 107576 h 2214282"/>
              <a:gd name="connsiteX5" fmla="*/ 1783977 w 2384843"/>
              <a:gd name="connsiteY5" fmla="*/ 80682 h 2214282"/>
              <a:gd name="connsiteX6" fmla="*/ 1739153 w 2384843"/>
              <a:gd name="connsiteY6" fmla="*/ 71717 h 2214282"/>
              <a:gd name="connsiteX7" fmla="*/ 1640541 w 2384843"/>
              <a:gd name="connsiteY7" fmla="*/ 62753 h 2214282"/>
              <a:gd name="connsiteX8" fmla="*/ 1559859 w 2384843"/>
              <a:gd name="connsiteY8" fmla="*/ 53788 h 2214282"/>
              <a:gd name="connsiteX9" fmla="*/ 1488141 w 2384843"/>
              <a:gd name="connsiteY9" fmla="*/ 44823 h 2214282"/>
              <a:gd name="connsiteX10" fmla="*/ 1308847 w 2384843"/>
              <a:gd name="connsiteY10" fmla="*/ 35858 h 2214282"/>
              <a:gd name="connsiteX11" fmla="*/ 1183341 w 2384843"/>
              <a:gd name="connsiteY11" fmla="*/ 17929 h 2214282"/>
              <a:gd name="connsiteX12" fmla="*/ 770965 w 2384843"/>
              <a:gd name="connsiteY12" fmla="*/ 0 h 2214282"/>
              <a:gd name="connsiteX13" fmla="*/ 439271 w 2384843"/>
              <a:gd name="connsiteY13" fmla="*/ 8964 h 2214282"/>
              <a:gd name="connsiteX14" fmla="*/ 412377 w 2384843"/>
              <a:gd name="connsiteY14" fmla="*/ 17929 h 2214282"/>
              <a:gd name="connsiteX15" fmla="*/ 385483 w 2384843"/>
              <a:gd name="connsiteY15" fmla="*/ 35858 h 2214282"/>
              <a:gd name="connsiteX16" fmla="*/ 349624 w 2384843"/>
              <a:gd name="connsiteY16" fmla="*/ 53788 h 2214282"/>
              <a:gd name="connsiteX17" fmla="*/ 286871 w 2384843"/>
              <a:gd name="connsiteY17" fmla="*/ 125506 h 2214282"/>
              <a:gd name="connsiteX18" fmla="*/ 242047 w 2384843"/>
              <a:gd name="connsiteY18" fmla="*/ 161364 h 2214282"/>
              <a:gd name="connsiteX19" fmla="*/ 215153 w 2384843"/>
              <a:gd name="connsiteY19" fmla="*/ 179294 h 2214282"/>
              <a:gd name="connsiteX20" fmla="*/ 134471 w 2384843"/>
              <a:gd name="connsiteY20" fmla="*/ 259976 h 2214282"/>
              <a:gd name="connsiteX21" fmla="*/ 80683 w 2384843"/>
              <a:gd name="connsiteY21" fmla="*/ 349623 h 2214282"/>
              <a:gd name="connsiteX22" fmla="*/ 53788 w 2384843"/>
              <a:gd name="connsiteY22" fmla="*/ 394447 h 2214282"/>
              <a:gd name="connsiteX23" fmla="*/ 35859 w 2384843"/>
              <a:gd name="connsiteY23" fmla="*/ 430306 h 2214282"/>
              <a:gd name="connsiteX24" fmla="*/ 26894 w 2384843"/>
              <a:gd name="connsiteY24" fmla="*/ 484094 h 2214282"/>
              <a:gd name="connsiteX25" fmla="*/ 8965 w 2384843"/>
              <a:gd name="connsiteY25" fmla="*/ 528917 h 2214282"/>
              <a:gd name="connsiteX26" fmla="*/ 0 w 2384843"/>
              <a:gd name="connsiteY26" fmla="*/ 636494 h 2214282"/>
              <a:gd name="connsiteX27" fmla="*/ 17930 w 2384843"/>
              <a:gd name="connsiteY27" fmla="*/ 1138517 h 2214282"/>
              <a:gd name="connsiteX28" fmla="*/ 35859 w 2384843"/>
              <a:gd name="connsiteY28" fmla="*/ 1201270 h 2214282"/>
              <a:gd name="connsiteX29" fmla="*/ 98612 w 2384843"/>
              <a:gd name="connsiteY29" fmla="*/ 1335741 h 2214282"/>
              <a:gd name="connsiteX30" fmla="*/ 179294 w 2384843"/>
              <a:gd name="connsiteY30" fmla="*/ 1452282 h 2214282"/>
              <a:gd name="connsiteX31" fmla="*/ 259977 w 2384843"/>
              <a:gd name="connsiteY31" fmla="*/ 1577788 h 2214282"/>
              <a:gd name="connsiteX32" fmla="*/ 385483 w 2384843"/>
              <a:gd name="connsiteY32" fmla="*/ 1658470 h 2214282"/>
              <a:gd name="connsiteX33" fmla="*/ 439271 w 2384843"/>
              <a:gd name="connsiteY33" fmla="*/ 1721223 h 2214282"/>
              <a:gd name="connsiteX34" fmla="*/ 582706 w 2384843"/>
              <a:gd name="connsiteY34" fmla="*/ 1828800 h 2214282"/>
              <a:gd name="connsiteX35" fmla="*/ 672353 w 2384843"/>
              <a:gd name="connsiteY35" fmla="*/ 1873623 h 2214282"/>
              <a:gd name="connsiteX36" fmla="*/ 905435 w 2384843"/>
              <a:gd name="connsiteY36" fmla="*/ 2008094 h 2214282"/>
              <a:gd name="connsiteX37" fmla="*/ 995083 w 2384843"/>
              <a:gd name="connsiteY37" fmla="*/ 2043953 h 2214282"/>
              <a:gd name="connsiteX38" fmla="*/ 1066800 w 2384843"/>
              <a:gd name="connsiteY38" fmla="*/ 2097741 h 2214282"/>
              <a:gd name="connsiteX39" fmla="*/ 1147483 w 2384843"/>
              <a:gd name="connsiteY39" fmla="*/ 2124635 h 2214282"/>
              <a:gd name="connsiteX40" fmla="*/ 1290918 w 2384843"/>
              <a:gd name="connsiteY40" fmla="*/ 2187388 h 2214282"/>
              <a:gd name="connsiteX41" fmla="*/ 1416424 w 2384843"/>
              <a:gd name="connsiteY41" fmla="*/ 2214282 h 2214282"/>
              <a:gd name="connsiteX42" fmla="*/ 1909483 w 2384843"/>
              <a:gd name="connsiteY42" fmla="*/ 2205317 h 2214282"/>
              <a:gd name="connsiteX43" fmla="*/ 1972235 w 2384843"/>
              <a:gd name="connsiteY43" fmla="*/ 2178423 h 2214282"/>
              <a:gd name="connsiteX44" fmla="*/ 2034988 w 2384843"/>
              <a:gd name="connsiteY44" fmla="*/ 2160494 h 2214282"/>
              <a:gd name="connsiteX45" fmla="*/ 2124635 w 2384843"/>
              <a:gd name="connsiteY45" fmla="*/ 2115670 h 2214282"/>
              <a:gd name="connsiteX46" fmla="*/ 2142565 w 2384843"/>
              <a:gd name="connsiteY46" fmla="*/ 2097741 h 2214282"/>
              <a:gd name="connsiteX47" fmla="*/ 2196353 w 2384843"/>
              <a:gd name="connsiteY47" fmla="*/ 2061882 h 2214282"/>
              <a:gd name="connsiteX48" fmla="*/ 2214283 w 2384843"/>
              <a:gd name="connsiteY48" fmla="*/ 2034988 h 2214282"/>
              <a:gd name="connsiteX49" fmla="*/ 2232212 w 2384843"/>
              <a:gd name="connsiteY49" fmla="*/ 2017058 h 2214282"/>
              <a:gd name="connsiteX50" fmla="*/ 2259106 w 2384843"/>
              <a:gd name="connsiteY50" fmla="*/ 1954306 h 2214282"/>
              <a:gd name="connsiteX51" fmla="*/ 2268071 w 2384843"/>
              <a:gd name="connsiteY51" fmla="*/ 1891553 h 2214282"/>
              <a:gd name="connsiteX52" fmla="*/ 2277035 w 2384843"/>
              <a:gd name="connsiteY52" fmla="*/ 1864658 h 2214282"/>
              <a:gd name="connsiteX53" fmla="*/ 2303930 w 2384843"/>
              <a:gd name="connsiteY53" fmla="*/ 1748117 h 2214282"/>
              <a:gd name="connsiteX54" fmla="*/ 2312894 w 2384843"/>
              <a:gd name="connsiteY54" fmla="*/ 1694329 h 2214282"/>
              <a:gd name="connsiteX55" fmla="*/ 2321859 w 2384843"/>
              <a:gd name="connsiteY55" fmla="*/ 1658470 h 2214282"/>
              <a:gd name="connsiteX56" fmla="*/ 2339788 w 2384843"/>
              <a:gd name="connsiteY56" fmla="*/ 1524000 h 2214282"/>
              <a:gd name="connsiteX57" fmla="*/ 2348753 w 2384843"/>
              <a:gd name="connsiteY57" fmla="*/ 1461247 h 2214282"/>
              <a:gd name="connsiteX58" fmla="*/ 2357718 w 2384843"/>
              <a:gd name="connsiteY58" fmla="*/ 1317811 h 2214282"/>
              <a:gd name="connsiteX59" fmla="*/ 2366683 w 2384843"/>
              <a:gd name="connsiteY59" fmla="*/ 1237129 h 2214282"/>
              <a:gd name="connsiteX60" fmla="*/ 2375647 w 2384843"/>
              <a:gd name="connsiteY60" fmla="*/ 1129553 h 2214282"/>
              <a:gd name="connsiteX61" fmla="*/ 2357718 w 2384843"/>
              <a:gd name="connsiteY61" fmla="*/ 582706 h 2214282"/>
              <a:gd name="connsiteX62" fmla="*/ 2348753 w 2384843"/>
              <a:gd name="connsiteY62" fmla="*/ 555811 h 2214282"/>
              <a:gd name="connsiteX63" fmla="*/ 2339788 w 2384843"/>
              <a:gd name="connsiteY63" fmla="*/ 475129 h 2214282"/>
              <a:gd name="connsiteX64" fmla="*/ 2321859 w 2384843"/>
              <a:gd name="connsiteY64" fmla="*/ 448235 h 2214282"/>
              <a:gd name="connsiteX65" fmla="*/ 2312894 w 2384843"/>
              <a:gd name="connsiteY65" fmla="*/ 385482 h 2214282"/>
              <a:gd name="connsiteX66" fmla="*/ 2294965 w 2384843"/>
              <a:gd name="connsiteY66" fmla="*/ 295835 h 2214282"/>
              <a:gd name="connsiteX67" fmla="*/ 2277035 w 2384843"/>
              <a:gd name="connsiteY67" fmla="*/ 233082 h 2214282"/>
              <a:gd name="connsiteX68" fmla="*/ 2259106 w 2384843"/>
              <a:gd name="connsiteY68" fmla="*/ 206188 h 2214282"/>
              <a:gd name="connsiteX69" fmla="*/ 2196353 w 2384843"/>
              <a:gd name="connsiteY69" fmla="*/ 188258 h 2214282"/>
              <a:gd name="connsiteX70" fmla="*/ 2061883 w 2384843"/>
              <a:gd name="connsiteY70" fmla="*/ 170329 h 2214282"/>
              <a:gd name="connsiteX71" fmla="*/ 2043953 w 2384843"/>
              <a:gd name="connsiteY71" fmla="*/ 170329 h 221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84843" h="2214282">
                <a:moveTo>
                  <a:pt x="2097741" y="206188"/>
                </a:moveTo>
                <a:cubicBezTo>
                  <a:pt x="2082800" y="197223"/>
                  <a:pt x="2067618" y="188649"/>
                  <a:pt x="2052918" y="179294"/>
                </a:cubicBezTo>
                <a:cubicBezTo>
                  <a:pt x="2034738" y="167725"/>
                  <a:pt x="2019137" y="151438"/>
                  <a:pt x="1999130" y="143435"/>
                </a:cubicBezTo>
                <a:cubicBezTo>
                  <a:pt x="1975456" y="133966"/>
                  <a:pt x="1952001" y="123567"/>
                  <a:pt x="1927412" y="116541"/>
                </a:cubicBezTo>
                <a:cubicBezTo>
                  <a:pt x="1915565" y="113156"/>
                  <a:pt x="1903506" y="110564"/>
                  <a:pt x="1891553" y="107576"/>
                </a:cubicBezTo>
                <a:cubicBezTo>
                  <a:pt x="1839939" y="73167"/>
                  <a:pt x="1880906" y="94529"/>
                  <a:pt x="1783977" y="80682"/>
                </a:cubicBezTo>
                <a:cubicBezTo>
                  <a:pt x="1768893" y="78527"/>
                  <a:pt x="1754273" y="73607"/>
                  <a:pt x="1739153" y="71717"/>
                </a:cubicBezTo>
                <a:cubicBezTo>
                  <a:pt x="1706402" y="67623"/>
                  <a:pt x="1673383" y="66037"/>
                  <a:pt x="1640541" y="62753"/>
                </a:cubicBezTo>
                <a:cubicBezTo>
                  <a:pt x="1613616" y="60061"/>
                  <a:pt x="1586733" y="56950"/>
                  <a:pt x="1559859" y="53788"/>
                </a:cubicBezTo>
                <a:cubicBezTo>
                  <a:pt x="1535932" y="50973"/>
                  <a:pt x="1512172" y="46540"/>
                  <a:pt x="1488141" y="44823"/>
                </a:cubicBezTo>
                <a:cubicBezTo>
                  <a:pt x="1428454" y="40559"/>
                  <a:pt x="1368612" y="38846"/>
                  <a:pt x="1308847" y="35858"/>
                </a:cubicBezTo>
                <a:cubicBezTo>
                  <a:pt x="1267012" y="29882"/>
                  <a:pt x="1225447" y="21538"/>
                  <a:pt x="1183341" y="17929"/>
                </a:cubicBezTo>
                <a:cubicBezTo>
                  <a:pt x="1139492" y="14171"/>
                  <a:pt x="797120" y="1046"/>
                  <a:pt x="770965" y="0"/>
                </a:cubicBezTo>
                <a:cubicBezTo>
                  <a:pt x="660400" y="2988"/>
                  <a:pt x="549738" y="3441"/>
                  <a:pt x="439271" y="8964"/>
                </a:cubicBezTo>
                <a:cubicBezTo>
                  <a:pt x="429833" y="9436"/>
                  <a:pt x="420829" y="13703"/>
                  <a:pt x="412377" y="17929"/>
                </a:cubicBezTo>
                <a:cubicBezTo>
                  <a:pt x="402740" y="22747"/>
                  <a:pt x="394838" y="30513"/>
                  <a:pt x="385483" y="35858"/>
                </a:cubicBezTo>
                <a:cubicBezTo>
                  <a:pt x="373880" y="42488"/>
                  <a:pt x="361577" y="47811"/>
                  <a:pt x="349624" y="53788"/>
                </a:cubicBezTo>
                <a:cubicBezTo>
                  <a:pt x="322847" y="89491"/>
                  <a:pt x="321688" y="94558"/>
                  <a:pt x="286871" y="125506"/>
                </a:cubicBezTo>
                <a:cubicBezTo>
                  <a:pt x="272570" y="138218"/>
                  <a:pt x="257354" y="149884"/>
                  <a:pt x="242047" y="161364"/>
                </a:cubicBezTo>
                <a:cubicBezTo>
                  <a:pt x="233428" y="167829"/>
                  <a:pt x="222772" y="171675"/>
                  <a:pt x="215153" y="179294"/>
                </a:cubicBezTo>
                <a:cubicBezTo>
                  <a:pt x="107577" y="286870"/>
                  <a:pt x="253999" y="164352"/>
                  <a:pt x="134471" y="259976"/>
                </a:cubicBezTo>
                <a:lnTo>
                  <a:pt x="80683" y="349623"/>
                </a:lnTo>
                <a:cubicBezTo>
                  <a:pt x="71718" y="364564"/>
                  <a:pt x="61580" y="378862"/>
                  <a:pt x="53788" y="394447"/>
                </a:cubicBezTo>
                <a:lnTo>
                  <a:pt x="35859" y="430306"/>
                </a:lnTo>
                <a:cubicBezTo>
                  <a:pt x="32871" y="448235"/>
                  <a:pt x="31677" y="466558"/>
                  <a:pt x="26894" y="484094"/>
                </a:cubicBezTo>
                <a:cubicBezTo>
                  <a:pt x="22660" y="499619"/>
                  <a:pt x="11762" y="513070"/>
                  <a:pt x="8965" y="528917"/>
                </a:cubicBezTo>
                <a:cubicBezTo>
                  <a:pt x="2712" y="564353"/>
                  <a:pt x="2988" y="600635"/>
                  <a:pt x="0" y="636494"/>
                </a:cubicBezTo>
                <a:cubicBezTo>
                  <a:pt x="5977" y="803835"/>
                  <a:pt x="7320" y="971406"/>
                  <a:pt x="17930" y="1138517"/>
                </a:cubicBezTo>
                <a:cubicBezTo>
                  <a:pt x="19308" y="1160228"/>
                  <a:pt x="28542" y="1180783"/>
                  <a:pt x="35859" y="1201270"/>
                </a:cubicBezTo>
                <a:cubicBezTo>
                  <a:pt x="49105" y="1238358"/>
                  <a:pt x="80970" y="1302662"/>
                  <a:pt x="98612" y="1335741"/>
                </a:cubicBezTo>
                <a:cubicBezTo>
                  <a:pt x="164607" y="1459482"/>
                  <a:pt x="101071" y="1340535"/>
                  <a:pt x="179294" y="1452282"/>
                </a:cubicBezTo>
                <a:cubicBezTo>
                  <a:pt x="207815" y="1493026"/>
                  <a:pt x="219506" y="1548881"/>
                  <a:pt x="259977" y="1577788"/>
                </a:cubicBezTo>
                <a:cubicBezTo>
                  <a:pt x="342335" y="1636614"/>
                  <a:pt x="300411" y="1609857"/>
                  <a:pt x="385483" y="1658470"/>
                </a:cubicBezTo>
                <a:cubicBezTo>
                  <a:pt x="403412" y="1679388"/>
                  <a:pt x="419790" y="1701742"/>
                  <a:pt x="439271" y="1721223"/>
                </a:cubicBezTo>
                <a:cubicBezTo>
                  <a:pt x="469596" y="1751549"/>
                  <a:pt x="554403" y="1811818"/>
                  <a:pt x="582706" y="1828800"/>
                </a:cubicBezTo>
                <a:cubicBezTo>
                  <a:pt x="611354" y="1845989"/>
                  <a:pt x="643148" y="1857398"/>
                  <a:pt x="672353" y="1873623"/>
                </a:cubicBezTo>
                <a:cubicBezTo>
                  <a:pt x="750762" y="1917184"/>
                  <a:pt x="822154" y="1974782"/>
                  <a:pt x="905435" y="2008094"/>
                </a:cubicBezTo>
                <a:cubicBezTo>
                  <a:pt x="935318" y="2020047"/>
                  <a:pt x="966949" y="2028323"/>
                  <a:pt x="995083" y="2043953"/>
                </a:cubicBezTo>
                <a:cubicBezTo>
                  <a:pt x="1021205" y="2058465"/>
                  <a:pt x="1040391" y="2083760"/>
                  <a:pt x="1066800" y="2097741"/>
                </a:cubicBezTo>
                <a:cubicBezTo>
                  <a:pt x="1091855" y="2111005"/>
                  <a:pt x="1121162" y="2114106"/>
                  <a:pt x="1147483" y="2124635"/>
                </a:cubicBezTo>
                <a:cubicBezTo>
                  <a:pt x="1195938" y="2144017"/>
                  <a:pt x="1239255" y="2180007"/>
                  <a:pt x="1290918" y="2187388"/>
                </a:cubicBezTo>
                <a:cubicBezTo>
                  <a:pt x="1375207" y="2199430"/>
                  <a:pt x="1333354" y="2190548"/>
                  <a:pt x="1416424" y="2214282"/>
                </a:cubicBezTo>
                <a:cubicBezTo>
                  <a:pt x="1580777" y="2211294"/>
                  <a:pt x="1745444" y="2215900"/>
                  <a:pt x="1909483" y="2205317"/>
                </a:cubicBezTo>
                <a:cubicBezTo>
                  <a:pt x="1932193" y="2203852"/>
                  <a:pt x="1950803" y="2186077"/>
                  <a:pt x="1972235" y="2178423"/>
                </a:cubicBezTo>
                <a:cubicBezTo>
                  <a:pt x="1992722" y="2171106"/>
                  <a:pt x="2014350" y="2167373"/>
                  <a:pt x="2034988" y="2160494"/>
                </a:cubicBezTo>
                <a:cubicBezTo>
                  <a:pt x="2069072" y="2149133"/>
                  <a:pt x="2095158" y="2136724"/>
                  <a:pt x="2124635" y="2115670"/>
                </a:cubicBezTo>
                <a:cubicBezTo>
                  <a:pt x="2131513" y="2110757"/>
                  <a:pt x="2135803" y="2102812"/>
                  <a:pt x="2142565" y="2097741"/>
                </a:cubicBezTo>
                <a:cubicBezTo>
                  <a:pt x="2159804" y="2084812"/>
                  <a:pt x="2196353" y="2061882"/>
                  <a:pt x="2196353" y="2061882"/>
                </a:cubicBezTo>
                <a:cubicBezTo>
                  <a:pt x="2202330" y="2052917"/>
                  <a:pt x="2207552" y="2043401"/>
                  <a:pt x="2214283" y="2034988"/>
                </a:cubicBezTo>
                <a:cubicBezTo>
                  <a:pt x="2219563" y="2028388"/>
                  <a:pt x="2227524" y="2024091"/>
                  <a:pt x="2232212" y="2017058"/>
                </a:cubicBezTo>
                <a:cubicBezTo>
                  <a:pt x="2246982" y="1994903"/>
                  <a:pt x="2251137" y="1978211"/>
                  <a:pt x="2259106" y="1954306"/>
                </a:cubicBezTo>
                <a:cubicBezTo>
                  <a:pt x="2262094" y="1933388"/>
                  <a:pt x="2263927" y="1912273"/>
                  <a:pt x="2268071" y="1891553"/>
                </a:cubicBezTo>
                <a:cubicBezTo>
                  <a:pt x="2269924" y="1882287"/>
                  <a:pt x="2275182" y="1873924"/>
                  <a:pt x="2277035" y="1864658"/>
                </a:cubicBezTo>
                <a:cubicBezTo>
                  <a:pt x="2300307" y="1748294"/>
                  <a:pt x="2268912" y="1853170"/>
                  <a:pt x="2303930" y="1748117"/>
                </a:cubicBezTo>
                <a:cubicBezTo>
                  <a:pt x="2306918" y="1730188"/>
                  <a:pt x="2309329" y="1712153"/>
                  <a:pt x="2312894" y="1694329"/>
                </a:cubicBezTo>
                <a:cubicBezTo>
                  <a:pt x="2315310" y="1682247"/>
                  <a:pt x="2319655" y="1670592"/>
                  <a:pt x="2321859" y="1658470"/>
                </a:cubicBezTo>
                <a:cubicBezTo>
                  <a:pt x="2327496" y="1627469"/>
                  <a:pt x="2335883" y="1553289"/>
                  <a:pt x="2339788" y="1524000"/>
                </a:cubicBezTo>
                <a:cubicBezTo>
                  <a:pt x="2342581" y="1503055"/>
                  <a:pt x="2345765" y="1482165"/>
                  <a:pt x="2348753" y="1461247"/>
                </a:cubicBezTo>
                <a:cubicBezTo>
                  <a:pt x="2351741" y="1413435"/>
                  <a:pt x="2353898" y="1365564"/>
                  <a:pt x="2357718" y="1317811"/>
                </a:cubicBezTo>
                <a:cubicBezTo>
                  <a:pt x="2359876" y="1290838"/>
                  <a:pt x="2364118" y="1264067"/>
                  <a:pt x="2366683" y="1237129"/>
                </a:cubicBezTo>
                <a:cubicBezTo>
                  <a:pt x="2370094" y="1201308"/>
                  <a:pt x="2372659" y="1165412"/>
                  <a:pt x="2375647" y="1129553"/>
                </a:cubicBezTo>
                <a:cubicBezTo>
                  <a:pt x="2372963" y="976544"/>
                  <a:pt x="2407533" y="757052"/>
                  <a:pt x="2357718" y="582706"/>
                </a:cubicBezTo>
                <a:cubicBezTo>
                  <a:pt x="2355122" y="573620"/>
                  <a:pt x="2351741" y="564776"/>
                  <a:pt x="2348753" y="555811"/>
                </a:cubicBezTo>
                <a:cubicBezTo>
                  <a:pt x="2345765" y="528917"/>
                  <a:pt x="2346351" y="501381"/>
                  <a:pt x="2339788" y="475129"/>
                </a:cubicBezTo>
                <a:cubicBezTo>
                  <a:pt x="2337175" y="464677"/>
                  <a:pt x="2324955" y="458555"/>
                  <a:pt x="2321859" y="448235"/>
                </a:cubicBezTo>
                <a:cubicBezTo>
                  <a:pt x="2315787" y="427996"/>
                  <a:pt x="2316566" y="406291"/>
                  <a:pt x="2312894" y="385482"/>
                </a:cubicBezTo>
                <a:cubicBezTo>
                  <a:pt x="2307598" y="355472"/>
                  <a:pt x="2302356" y="325399"/>
                  <a:pt x="2294965" y="295835"/>
                </a:cubicBezTo>
                <a:cubicBezTo>
                  <a:pt x="2292092" y="284344"/>
                  <a:pt x="2283466" y="245944"/>
                  <a:pt x="2277035" y="233082"/>
                </a:cubicBezTo>
                <a:cubicBezTo>
                  <a:pt x="2272217" y="223445"/>
                  <a:pt x="2267519" y="212919"/>
                  <a:pt x="2259106" y="206188"/>
                </a:cubicBezTo>
                <a:cubicBezTo>
                  <a:pt x="2253346" y="201580"/>
                  <a:pt x="2198583" y="188754"/>
                  <a:pt x="2196353" y="188258"/>
                </a:cubicBezTo>
                <a:cubicBezTo>
                  <a:pt x="2140352" y="175814"/>
                  <a:pt x="2130680" y="176062"/>
                  <a:pt x="2061883" y="170329"/>
                </a:cubicBezTo>
                <a:cubicBezTo>
                  <a:pt x="2055927" y="169833"/>
                  <a:pt x="2049930" y="170329"/>
                  <a:pt x="2043953" y="170329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4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shape has only curved surfaces?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45"/>
          <a:stretch/>
        </p:blipFill>
        <p:spPr bwMode="auto">
          <a:xfrm>
            <a:off x="838200" y="1752600"/>
            <a:ext cx="1537745" cy="1685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194243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1997323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327" y="3913177"/>
            <a:ext cx="1976499" cy="256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222292"/>
            <a:ext cx="2133600" cy="214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/>
          <p:cNvSpPr/>
          <p:nvPr/>
        </p:nvSpPr>
        <p:spPr>
          <a:xfrm>
            <a:off x="800729" y="4082791"/>
            <a:ext cx="2384843" cy="2214282"/>
          </a:xfrm>
          <a:custGeom>
            <a:avLst/>
            <a:gdLst>
              <a:gd name="connsiteX0" fmla="*/ 2097741 w 2384843"/>
              <a:gd name="connsiteY0" fmla="*/ 206188 h 2214282"/>
              <a:gd name="connsiteX1" fmla="*/ 2052918 w 2384843"/>
              <a:gd name="connsiteY1" fmla="*/ 179294 h 2214282"/>
              <a:gd name="connsiteX2" fmla="*/ 1999130 w 2384843"/>
              <a:gd name="connsiteY2" fmla="*/ 143435 h 2214282"/>
              <a:gd name="connsiteX3" fmla="*/ 1927412 w 2384843"/>
              <a:gd name="connsiteY3" fmla="*/ 116541 h 2214282"/>
              <a:gd name="connsiteX4" fmla="*/ 1891553 w 2384843"/>
              <a:gd name="connsiteY4" fmla="*/ 107576 h 2214282"/>
              <a:gd name="connsiteX5" fmla="*/ 1783977 w 2384843"/>
              <a:gd name="connsiteY5" fmla="*/ 80682 h 2214282"/>
              <a:gd name="connsiteX6" fmla="*/ 1739153 w 2384843"/>
              <a:gd name="connsiteY6" fmla="*/ 71717 h 2214282"/>
              <a:gd name="connsiteX7" fmla="*/ 1640541 w 2384843"/>
              <a:gd name="connsiteY7" fmla="*/ 62753 h 2214282"/>
              <a:gd name="connsiteX8" fmla="*/ 1559859 w 2384843"/>
              <a:gd name="connsiteY8" fmla="*/ 53788 h 2214282"/>
              <a:gd name="connsiteX9" fmla="*/ 1488141 w 2384843"/>
              <a:gd name="connsiteY9" fmla="*/ 44823 h 2214282"/>
              <a:gd name="connsiteX10" fmla="*/ 1308847 w 2384843"/>
              <a:gd name="connsiteY10" fmla="*/ 35858 h 2214282"/>
              <a:gd name="connsiteX11" fmla="*/ 1183341 w 2384843"/>
              <a:gd name="connsiteY11" fmla="*/ 17929 h 2214282"/>
              <a:gd name="connsiteX12" fmla="*/ 770965 w 2384843"/>
              <a:gd name="connsiteY12" fmla="*/ 0 h 2214282"/>
              <a:gd name="connsiteX13" fmla="*/ 439271 w 2384843"/>
              <a:gd name="connsiteY13" fmla="*/ 8964 h 2214282"/>
              <a:gd name="connsiteX14" fmla="*/ 412377 w 2384843"/>
              <a:gd name="connsiteY14" fmla="*/ 17929 h 2214282"/>
              <a:gd name="connsiteX15" fmla="*/ 385483 w 2384843"/>
              <a:gd name="connsiteY15" fmla="*/ 35858 h 2214282"/>
              <a:gd name="connsiteX16" fmla="*/ 349624 w 2384843"/>
              <a:gd name="connsiteY16" fmla="*/ 53788 h 2214282"/>
              <a:gd name="connsiteX17" fmla="*/ 286871 w 2384843"/>
              <a:gd name="connsiteY17" fmla="*/ 125506 h 2214282"/>
              <a:gd name="connsiteX18" fmla="*/ 242047 w 2384843"/>
              <a:gd name="connsiteY18" fmla="*/ 161364 h 2214282"/>
              <a:gd name="connsiteX19" fmla="*/ 215153 w 2384843"/>
              <a:gd name="connsiteY19" fmla="*/ 179294 h 2214282"/>
              <a:gd name="connsiteX20" fmla="*/ 134471 w 2384843"/>
              <a:gd name="connsiteY20" fmla="*/ 259976 h 2214282"/>
              <a:gd name="connsiteX21" fmla="*/ 80683 w 2384843"/>
              <a:gd name="connsiteY21" fmla="*/ 349623 h 2214282"/>
              <a:gd name="connsiteX22" fmla="*/ 53788 w 2384843"/>
              <a:gd name="connsiteY22" fmla="*/ 394447 h 2214282"/>
              <a:gd name="connsiteX23" fmla="*/ 35859 w 2384843"/>
              <a:gd name="connsiteY23" fmla="*/ 430306 h 2214282"/>
              <a:gd name="connsiteX24" fmla="*/ 26894 w 2384843"/>
              <a:gd name="connsiteY24" fmla="*/ 484094 h 2214282"/>
              <a:gd name="connsiteX25" fmla="*/ 8965 w 2384843"/>
              <a:gd name="connsiteY25" fmla="*/ 528917 h 2214282"/>
              <a:gd name="connsiteX26" fmla="*/ 0 w 2384843"/>
              <a:gd name="connsiteY26" fmla="*/ 636494 h 2214282"/>
              <a:gd name="connsiteX27" fmla="*/ 17930 w 2384843"/>
              <a:gd name="connsiteY27" fmla="*/ 1138517 h 2214282"/>
              <a:gd name="connsiteX28" fmla="*/ 35859 w 2384843"/>
              <a:gd name="connsiteY28" fmla="*/ 1201270 h 2214282"/>
              <a:gd name="connsiteX29" fmla="*/ 98612 w 2384843"/>
              <a:gd name="connsiteY29" fmla="*/ 1335741 h 2214282"/>
              <a:gd name="connsiteX30" fmla="*/ 179294 w 2384843"/>
              <a:gd name="connsiteY30" fmla="*/ 1452282 h 2214282"/>
              <a:gd name="connsiteX31" fmla="*/ 259977 w 2384843"/>
              <a:gd name="connsiteY31" fmla="*/ 1577788 h 2214282"/>
              <a:gd name="connsiteX32" fmla="*/ 385483 w 2384843"/>
              <a:gd name="connsiteY32" fmla="*/ 1658470 h 2214282"/>
              <a:gd name="connsiteX33" fmla="*/ 439271 w 2384843"/>
              <a:gd name="connsiteY33" fmla="*/ 1721223 h 2214282"/>
              <a:gd name="connsiteX34" fmla="*/ 582706 w 2384843"/>
              <a:gd name="connsiteY34" fmla="*/ 1828800 h 2214282"/>
              <a:gd name="connsiteX35" fmla="*/ 672353 w 2384843"/>
              <a:gd name="connsiteY35" fmla="*/ 1873623 h 2214282"/>
              <a:gd name="connsiteX36" fmla="*/ 905435 w 2384843"/>
              <a:gd name="connsiteY36" fmla="*/ 2008094 h 2214282"/>
              <a:gd name="connsiteX37" fmla="*/ 995083 w 2384843"/>
              <a:gd name="connsiteY37" fmla="*/ 2043953 h 2214282"/>
              <a:gd name="connsiteX38" fmla="*/ 1066800 w 2384843"/>
              <a:gd name="connsiteY38" fmla="*/ 2097741 h 2214282"/>
              <a:gd name="connsiteX39" fmla="*/ 1147483 w 2384843"/>
              <a:gd name="connsiteY39" fmla="*/ 2124635 h 2214282"/>
              <a:gd name="connsiteX40" fmla="*/ 1290918 w 2384843"/>
              <a:gd name="connsiteY40" fmla="*/ 2187388 h 2214282"/>
              <a:gd name="connsiteX41" fmla="*/ 1416424 w 2384843"/>
              <a:gd name="connsiteY41" fmla="*/ 2214282 h 2214282"/>
              <a:gd name="connsiteX42" fmla="*/ 1909483 w 2384843"/>
              <a:gd name="connsiteY42" fmla="*/ 2205317 h 2214282"/>
              <a:gd name="connsiteX43" fmla="*/ 1972235 w 2384843"/>
              <a:gd name="connsiteY43" fmla="*/ 2178423 h 2214282"/>
              <a:gd name="connsiteX44" fmla="*/ 2034988 w 2384843"/>
              <a:gd name="connsiteY44" fmla="*/ 2160494 h 2214282"/>
              <a:gd name="connsiteX45" fmla="*/ 2124635 w 2384843"/>
              <a:gd name="connsiteY45" fmla="*/ 2115670 h 2214282"/>
              <a:gd name="connsiteX46" fmla="*/ 2142565 w 2384843"/>
              <a:gd name="connsiteY46" fmla="*/ 2097741 h 2214282"/>
              <a:gd name="connsiteX47" fmla="*/ 2196353 w 2384843"/>
              <a:gd name="connsiteY47" fmla="*/ 2061882 h 2214282"/>
              <a:gd name="connsiteX48" fmla="*/ 2214283 w 2384843"/>
              <a:gd name="connsiteY48" fmla="*/ 2034988 h 2214282"/>
              <a:gd name="connsiteX49" fmla="*/ 2232212 w 2384843"/>
              <a:gd name="connsiteY49" fmla="*/ 2017058 h 2214282"/>
              <a:gd name="connsiteX50" fmla="*/ 2259106 w 2384843"/>
              <a:gd name="connsiteY50" fmla="*/ 1954306 h 2214282"/>
              <a:gd name="connsiteX51" fmla="*/ 2268071 w 2384843"/>
              <a:gd name="connsiteY51" fmla="*/ 1891553 h 2214282"/>
              <a:gd name="connsiteX52" fmla="*/ 2277035 w 2384843"/>
              <a:gd name="connsiteY52" fmla="*/ 1864658 h 2214282"/>
              <a:gd name="connsiteX53" fmla="*/ 2303930 w 2384843"/>
              <a:gd name="connsiteY53" fmla="*/ 1748117 h 2214282"/>
              <a:gd name="connsiteX54" fmla="*/ 2312894 w 2384843"/>
              <a:gd name="connsiteY54" fmla="*/ 1694329 h 2214282"/>
              <a:gd name="connsiteX55" fmla="*/ 2321859 w 2384843"/>
              <a:gd name="connsiteY55" fmla="*/ 1658470 h 2214282"/>
              <a:gd name="connsiteX56" fmla="*/ 2339788 w 2384843"/>
              <a:gd name="connsiteY56" fmla="*/ 1524000 h 2214282"/>
              <a:gd name="connsiteX57" fmla="*/ 2348753 w 2384843"/>
              <a:gd name="connsiteY57" fmla="*/ 1461247 h 2214282"/>
              <a:gd name="connsiteX58" fmla="*/ 2357718 w 2384843"/>
              <a:gd name="connsiteY58" fmla="*/ 1317811 h 2214282"/>
              <a:gd name="connsiteX59" fmla="*/ 2366683 w 2384843"/>
              <a:gd name="connsiteY59" fmla="*/ 1237129 h 2214282"/>
              <a:gd name="connsiteX60" fmla="*/ 2375647 w 2384843"/>
              <a:gd name="connsiteY60" fmla="*/ 1129553 h 2214282"/>
              <a:gd name="connsiteX61" fmla="*/ 2357718 w 2384843"/>
              <a:gd name="connsiteY61" fmla="*/ 582706 h 2214282"/>
              <a:gd name="connsiteX62" fmla="*/ 2348753 w 2384843"/>
              <a:gd name="connsiteY62" fmla="*/ 555811 h 2214282"/>
              <a:gd name="connsiteX63" fmla="*/ 2339788 w 2384843"/>
              <a:gd name="connsiteY63" fmla="*/ 475129 h 2214282"/>
              <a:gd name="connsiteX64" fmla="*/ 2321859 w 2384843"/>
              <a:gd name="connsiteY64" fmla="*/ 448235 h 2214282"/>
              <a:gd name="connsiteX65" fmla="*/ 2312894 w 2384843"/>
              <a:gd name="connsiteY65" fmla="*/ 385482 h 2214282"/>
              <a:gd name="connsiteX66" fmla="*/ 2294965 w 2384843"/>
              <a:gd name="connsiteY66" fmla="*/ 295835 h 2214282"/>
              <a:gd name="connsiteX67" fmla="*/ 2277035 w 2384843"/>
              <a:gd name="connsiteY67" fmla="*/ 233082 h 2214282"/>
              <a:gd name="connsiteX68" fmla="*/ 2259106 w 2384843"/>
              <a:gd name="connsiteY68" fmla="*/ 206188 h 2214282"/>
              <a:gd name="connsiteX69" fmla="*/ 2196353 w 2384843"/>
              <a:gd name="connsiteY69" fmla="*/ 188258 h 2214282"/>
              <a:gd name="connsiteX70" fmla="*/ 2061883 w 2384843"/>
              <a:gd name="connsiteY70" fmla="*/ 170329 h 2214282"/>
              <a:gd name="connsiteX71" fmla="*/ 2043953 w 2384843"/>
              <a:gd name="connsiteY71" fmla="*/ 170329 h 221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84843" h="2214282">
                <a:moveTo>
                  <a:pt x="2097741" y="206188"/>
                </a:moveTo>
                <a:cubicBezTo>
                  <a:pt x="2082800" y="197223"/>
                  <a:pt x="2067618" y="188649"/>
                  <a:pt x="2052918" y="179294"/>
                </a:cubicBezTo>
                <a:cubicBezTo>
                  <a:pt x="2034738" y="167725"/>
                  <a:pt x="2019137" y="151438"/>
                  <a:pt x="1999130" y="143435"/>
                </a:cubicBezTo>
                <a:cubicBezTo>
                  <a:pt x="1975456" y="133966"/>
                  <a:pt x="1952001" y="123567"/>
                  <a:pt x="1927412" y="116541"/>
                </a:cubicBezTo>
                <a:cubicBezTo>
                  <a:pt x="1915565" y="113156"/>
                  <a:pt x="1903506" y="110564"/>
                  <a:pt x="1891553" y="107576"/>
                </a:cubicBezTo>
                <a:cubicBezTo>
                  <a:pt x="1839939" y="73167"/>
                  <a:pt x="1880906" y="94529"/>
                  <a:pt x="1783977" y="80682"/>
                </a:cubicBezTo>
                <a:cubicBezTo>
                  <a:pt x="1768893" y="78527"/>
                  <a:pt x="1754273" y="73607"/>
                  <a:pt x="1739153" y="71717"/>
                </a:cubicBezTo>
                <a:cubicBezTo>
                  <a:pt x="1706402" y="67623"/>
                  <a:pt x="1673383" y="66037"/>
                  <a:pt x="1640541" y="62753"/>
                </a:cubicBezTo>
                <a:cubicBezTo>
                  <a:pt x="1613616" y="60061"/>
                  <a:pt x="1586733" y="56950"/>
                  <a:pt x="1559859" y="53788"/>
                </a:cubicBezTo>
                <a:cubicBezTo>
                  <a:pt x="1535932" y="50973"/>
                  <a:pt x="1512172" y="46540"/>
                  <a:pt x="1488141" y="44823"/>
                </a:cubicBezTo>
                <a:cubicBezTo>
                  <a:pt x="1428454" y="40559"/>
                  <a:pt x="1368612" y="38846"/>
                  <a:pt x="1308847" y="35858"/>
                </a:cubicBezTo>
                <a:cubicBezTo>
                  <a:pt x="1267012" y="29882"/>
                  <a:pt x="1225447" y="21538"/>
                  <a:pt x="1183341" y="17929"/>
                </a:cubicBezTo>
                <a:cubicBezTo>
                  <a:pt x="1139492" y="14171"/>
                  <a:pt x="797120" y="1046"/>
                  <a:pt x="770965" y="0"/>
                </a:cubicBezTo>
                <a:cubicBezTo>
                  <a:pt x="660400" y="2988"/>
                  <a:pt x="549738" y="3441"/>
                  <a:pt x="439271" y="8964"/>
                </a:cubicBezTo>
                <a:cubicBezTo>
                  <a:pt x="429833" y="9436"/>
                  <a:pt x="420829" y="13703"/>
                  <a:pt x="412377" y="17929"/>
                </a:cubicBezTo>
                <a:cubicBezTo>
                  <a:pt x="402740" y="22747"/>
                  <a:pt x="394838" y="30513"/>
                  <a:pt x="385483" y="35858"/>
                </a:cubicBezTo>
                <a:cubicBezTo>
                  <a:pt x="373880" y="42488"/>
                  <a:pt x="361577" y="47811"/>
                  <a:pt x="349624" y="53788"/>
                </a:cubicBezTo>
                <a:cubicBezTo>
                  <a:pt x="322847" y="89491"/>
                  <a:pt x="321688" y="94558"/>
                  <a:pt x="286871" y="125506"/>
                </a:cubicBezTo>
                <a:cubicBezTo>
                  <a:pt x="272570" y="138218"/>
                  <a:pt x="257354" y="149884"/>
                  <a:pt x="242047" y="161364"/>
                </a:cubicBezTo>
                <a:cubicBezTo>
                  <a:pt x="233428" y="167829"/>
                  <a:pt x="222772" y="171675"/>
                  <a:pt x="215153" y="179294"/>
                </a:cubicBezTo>
                <a:cubicBezTo>
                  <a:pt x="107577" y="286870"/>
                  <a:pt x="253999" y="164352"/>
                  <a:pt x="134471" y="259976"/>
                </a:cubicBezTo>
                <a:lnTo>
                  <a:pt x="80683" y="349623"/>
                </a:lnTo>
                <a:cubicBezTo>
                  <a:pt x="71718" y="364564"/>
                  <a:pt x="61580" y="378862"/>
                  <a:pt x="53788" y="394447"/>
                </a:cubicBezTo>
                <a:lnTo>
                  <a:pt x="35859" y="430306"/>
                </a:lnTo>
                <a:cubicBezTo>
                  <a:pt x="32871" y="448235"/>
                  <a:pt x="31677" y="466558"/>
                  <a:pt x="26894" y="484094"/>
                </a:cubicBezTo>
                <a:cubicBezTo>
                  <a:pt x="22660" y="499619"/>
                  <a:pt x="11762" y="513070"/>
                  <a:pt x="8965" y="528917"/>
                </a:cubicBezTo>
                <a:cubicBezTo>
                  <a:pt x="2712" y="564353"/>
                  <a:pt x="2988" y="600635"/>
                  <a:pt x="0" y="636494"/>
                </a:cubicBezTo>
                <a:cubicBezTo>
                  <a:pt x="5977" y="803835"/>
                  <a:pt x="7320" y="971406"/>
                  <a:pt x="17930" y="1138517"/>
                </a:cubicBezTo>
                <a:cubicBezTo>
                  <a:pt x="19308" y="1160228"/>
                  <a:pt x="28542" y="1180783"/>
                  <a:pt x="35859" y="1201270"/>
                </a:cubicBezTo>
                <a:cubicBezTo>
                  <a:pt x="49105" y="1238358"/>
                  <a:pt x="80970" y="1302662"/>
                  <a:pt x="98612" y="1335741"/>
                </a:cubicBezTo>
                <a:cubicBezTo>
                  <a:pt x="164607" y="1459482"/>
                  <a:pt x="101071" y="1340535"/>
                  <a:pt x="179294" y="1452282"/>
                </a:cubicBezTo>
                <a:cubicBezTo>
                  <a:pt x="207815" y="1493026"/>
                  <a:pt x="219506" y="1548881"/>
                  <a:pt x="259977" y="1577788"/>
                </a:cubicBezTo>
                <a:cubicBezTo>
                  <a:pt x="342335" y="1636614"/>
                  <a:pt x="300411" y="1609857"/>
                  <a:pt x="385483" y="1658470"/>
                </a:cubicBezTo>
                <a:cubicBezTo>
                  <a:pt x="403412" y="1679388"/>
                  <a:pt x="419790" y="1701742"/>
                  <a:pt x="439271" y="1721223"/>
                </a:cubicBezTo>
                <a:cubicBezTo>
                  <a:pt x="469596" y="1751549"/>
                  <a:pt x="554403" y="1811818"/>
                  <a:pt x="582706" y="1828800"/>
                </a:cubicBezTo>
                <a:cubicBezTo>
                  <a:pt x="611354" y="1845989"/>
                  <a:pt x="643148" y="1857398"/>
                  <a:pt x="672353" y="1873623"/>
                </a:cubicBezTo>
                <a:cubicBezTo>
                  <a:pt x="750762" y="1917184"/>
                  <a:pt x="822154" y="1974782"/>
                  <a:pt x="905435" y="2008094"/>
                </a:cubicBezTo>
                <a:cubicBezTo>
                  <a:pt x="935318" y="2020047"/>
                  <a:pt x="966949" y="2028323"/>
                  <a:pt x="995083" y="2043953"/>
                </a:cubicBezTo>
                <a:cubicBezTo>
                  <a:pt x="1021205" y="2058465"/>
                  <a:pt x="1040391" y="2083760"/>
                  <a:pt x="1066800" y="2097741"/>
                </a:cubicBezTo>
                <a:cubicBezTo>
                  <a:pt x="1091855" y="2111005"/>
                  <a:pt x="1121162" y="2114106"/>
                  <a:pt x="1147483" y="2124635"/>
                </a:cubicBezTo>
                <a:cubicBezTo>
                  <a:pt x="1195938" y="2144017"/>
                  <a:pt x="1239255" y="2180007"/>
                  <a:pt x="1290918" y="2187388"/>
                </a:cubicBezTo>
                <a:cubicBezTo>
                  <a:pt x="1375207" y="2199430"/>
                  <a:pt x="1333354" y="2190548"/>
                  <a:pt x="1416424" y="2214282"/>
                </a:cubicBezTo>
                <a:cubicBezTo>
                  <a:pt x="1580777" y="2211294"/>
                  <a:pt x="1745444" y="2215900"/>
                  <a:pt x="1909483" y="2205317"/>
                </a:cubicBezTo>
                <a:cubicBezTo>
                  <a:pt x="1932193" y="2203852"/>
                  <a:pt x="1950803" y="2186077"/>
                  <a:pt x="1972235" y="2178423"/>
                </a:cubicBezTo>
                <a:cubicBezTo>
                  <a:pt x="1992722" y="2171106"/>
                  <a:pt x="2014350" y="2167373"/>
                  <a:pt x="2034988" y="2160494"/>
                </a:cubicBezTo>
                <a:cubicBezTo>
                  <a:pt x="2069072" y="2149133"/>
                  <a:pt x="2095158" y="2136724"/>
                  <a:pt x="2124635" y="2115670"/>
                </a:cubicBezTo>
                <a:cubicBezTo>
                  <a:pt x="2131513" y="2110757"/>
                  <a:pt x="2135803" y="2102812"/>
                  <a:pt x="2142565" y="2097741"/>
                </a:cubicBezTo>
                <a:cubicBezTo>
                  <a:pt x="2159804" y="2084812"/>
                  <a:pt x="2196353" y="2061882"/>
                  <a:pt x="2196353" y="2061882"/>
                </a:cubicBezTo>
                <a:cubicBezTo>
                  <a:pt x="2202330" y="2052917"/>
                  <a:pt x="2207552" y="2043401"/>
                  <a:pt x="2214283" y="2034988"/>
                </a:cubicBezTo>
                <a:cubicBezTo>
                  <a:pt x="2219563" y="2028388"/>
                  <a:pt x="2227524" y="2024091"/>
                  <a:pt x="2232212" y="2017058"/>
                </a:cubicBezTo>
                <a:cubicBezTo>
                  <a:pt x="2246982" y="1994903"/>
                  <a:pt x="2251137" y="1978211"/>
                  <a:pt x="2259106" y="1954306"/>
                </a:cubicBezTo>
                <a:cubicBezTo>
                  <a:pt x="2262094" y="1933388"/>
                  <a:pt x="2263927" y="1912273"/>
                  <a:pt x="2268071" y="1891553"/>
                </a:cubicBezTo>
                <a:cubicBezTo>
                  <a:pt x="2269924" y="1882287"/>
                  <a:pt x="2275182" y="1873924"/>
                  <a:pt x="2277035" y="1864658"/>
                </a:cubicBezTo>
                <a:cubicBezTo>
                  <a:pt x="2300307" y="1748294"/>
                  <a:pt x="2268912" y="1853170"/>
                  <a:pt x="2303930" y="1748117"/>
                </a:cubicBezTo>
                <a:cubicBezTo>
                  <a:pt x="2306918" y="1730188"/>
                  <a:pt x="2309329" y="1712153"/>
                  <a:pt x="2312894" y="1694329"/>
                </a:cubicBezTo>
                <a:cubicBezTo>
                  <a:pt x="2315310" y="1682247"/>
                  <a:pt x="2319655" y="1670592"/>
                  <a:pt x="2321859" y="1658470"/>
                </a:cubicBezTo>
                <a:cubicBezTo>
                  <a:pt x="2327496" y="1627469"/>
                  <a:pt x="2335883" y="1553289"/>
                  <a:pt x="2339788" y="1524000"/>
                </a:cubicBezTo>
                <a:cubicBezTo>
                  <a:pt x="2342581" y="1503055"/>
                  <a:pt x="2345765" y="1482165"/>
                  <a:pt x="2348753" y="1461247"/>
                </a:cubicBezTo>
                <a:cubicBezTo>
                  <a:pt x="2351741" y="1413435"/>
                  <a:pt x="2353898" y="1365564"/>
                  <a:pt x="2357718" y="1317811"/>
                </a:cubicBezTo>
                <a:cubicBezTo>
                  <a:pt x="2359876" y="1290838"/>
                  <a:pt x="2364118" y="1264067"/>
                  <a:pt x="2366683" y="1237129"/>
                </a:cubicBezTo>
                <a:cubicBezTo>
                  <a:pt x="2370094" y="1201308"/>
                  <a:pt x="2372659" y="1165412"/>
                  <a:pt x="2375647" y="1129553"/>
                </a:cubicBezTo>
                <a:cubicBezTo>
                  <a:pt x="2372963" y="976544"/>
                  <a:pt x="2407533" y="757052"/>
                  <a:pt x="2357718" y="582706"/>
                </a:cubicBezTo>
                <a:cubicBezTo>
                  <a:pt x="2355122" y="573620"/>
                  <a:pt x="2351741" y="564776"/>
                  <a:pt x="2348753" y="555811"/>
                </a:cubicBezTo>
                <a:cubicBezTo>
                  <a:pt x="2345765" y="528917"/>
                  <a:pt x="2346351" y="501381"/>
                  <a:pt x="2339788" y="475129"/>
                </a:cubicBezTo>
                <a:cubicBezTo>
                  <a:pt x="2337175" y="464677"/>
                  <a:pt x="2324955" y="458555"/>
                  <a:pt x="2321859" y="448235"/>
                </a:cubicBezTo>
                <a:cubicBezTo>
                  <a:pt x="2315787" y="427996"/>
                  <a:pt x="2316566" y="406291"/>
                  <a:pt x="2312894" y="385482"/>
                </a:cubicBezTo>
                <a:cubicBezTo>
                  <a:pt x="2307598" y="355472"/>
                  <a:pt x="2302356" y="325399"/>
                  <a:pt x="2294965" y="295835"/>
                </a:cubicBezTo>
                <a:cubicBezTo>
                  <a:pt x="2292092" y="284344"/>
                  <a:pt x="2283466" y="245944"/>
                  <a:pt x="2277035" y="233082"/>
                </a:cubicBezTo>
                <a:cubicBezTo>
                  <a:pt x="2272217" y="223445"/>
                  <a:pt x="2267519" y="212919"/>
                  <a:pt x="2259106" y="206188"/>
                </a:cubicBezTo>
                <a:cubicBezTo>
                  <a:pt x="2253346" y="201580"/>
                  <a:pt x="2198583" y="188754"/>
                  <a:pt x="2196353" y="188258"/>
                </a:cubicBezTo>
                <a:cubicBezTo>
                  <a:pt x="2140352" y="175814"/>
                  <a:pt x="2130680" y="176062"/>
                  <a:pt x="2061883" y="170329"/>
                </a:cubicBezTo>
                <a:cubicBezTo>
                  <a:pt x="2055927" y="169833"/>
                  <a:pt x="2049930" y="170329"/>
                  <a:pt x="2043953" y="170329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4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Anna traced an object to make this shape.                    </a:t>
            </a:r>
            <a:br>
              <a:rPr lang="en-US" dirty="0" smtClean="0"/>
            </a:br>
            <a:r>
              <a:rPr lang="en-US" dirty="0" smtClean="0"/>
              <a:t>What object could Anna have traced?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609600"/>
            <a:ext cx="1104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C:\Users\kmhaskin\AppData\Local\Microsoft\Windows\Temporary Internet Files\Content.IE5\CHUH0HFG\MC9003253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48" y="2137715"/>
            <a:ext cx="1814170" cy="177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kmhaskin\AppData\Local\Microsoft\Windows\Temporary Internet Files\Content.IE5\MZX8TZWA\MC90043476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48" y="238536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kmhaskin\AppData\Local\Microsoft\Windows\Temporary Internet Files\Content.IE5\MZX8TZWA\MC9001163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58" y="4876800"/>
            <a:ext cx="1776679" cy="88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webstaurantstore.com/images/products/main/31358/146595/ice-cream-sugar-cones-300-cas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68822"/>
            <a:ext cx="1502009" cy="150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/>
          <p:nvPr/>
        </p:nvSpPr>
        <p:spPr>
          <a:xfrm>
            <a:off x="703074" y="2101379"/>
            <a:ext cx="2384843" cy="2214282"/>
          </a:xfrm>
          <a:custGeom>
            <a:avLst/>
            <a:gdLst>
              <a:gd name="connsiteX0" fmla="*/ 2097741 w 2384843"/>
              <a:gd name="connsiteY0" fmla="*/ 206188 h 2214282"/>
              <a:gd name="connsiteX1" fmla="*/ 2052918 w 2384843"/>
              <a:gd name="connsiteY1" fmla="*/ 179294 h 2214282"/>
              <a:gd name="connsiteX2" fmla="*/ 1999130 w 2384843"/>
              <a:gd name="connsiteY2" fmla="*/ 143435 h 2214282"/>
              <a:gd name="connsiteX3" fmla="*/ 1927412 w 2384843"/>
              <a:gd name="connsiteY3" fmla="*/ 116541 h 2214282"/>
              <a:gd name="connsiteX4" fmla="*/ 1891553 w 2384843"/>
              <a:gd name="connsiteY4" fmla="*/ 107576 h 2214282"/>
              <a:gd name="connsiteX5" fmla="*/ 1783977 w 2384843"/>
              <a:gd name="connsiteY5" fmla="*/ 80682 h 2214282"/>
              <a:gd name="connsiteX6" fmla="*/ 1739153 w 2384843"/>
              <a:gd name="connsiteY6" fmla="*/ 71717 h 2214282"/>
              <a:gd name="connsiteX7" fmla="*/ 1640541 w 2384843"/>
              <a:gd name="connsiteY7" fmla="*/ 62753 h 2214282"/>
              <a:gd name="connsiteX8" fmla="*/ 1559859 w 2384843"/>
              <a:gd name="connsiteY8" fmla="*/ 53788 h 2214282"/>
              <a:gd name="connsiteX9" fmla="*/ 1488141 w 2384843"/>
              <a:gd name="connsiteY9" fmla="*/ 44823 h 2214282"/>
              <a:gd name="connsiteX10" fmla="*/ 1308847 w 2384843"/>
              <a:gd name="connsiteY10" fmla="*/ 35858 h 2214282"/>
              <a:gd name="connsiteX11" fmla="*/ 1183341 w 2384843"/>
              <a:gd name="connsiteY11" fmla="*/ 17929 h 2214282"/>
              <a:gd name="connsiteX12" fmla="*/ 770965 w 2384843"/>
              <a:gd name="connsiteY12" fmla="*/ 0 h 2214282"/>
              <a:gd name="connsiteX13" fmla="*/ 439271 w 2384843"/>
              <a:gd name="connsiteY13" fmla="*/ 8964 h 2214282"/>
              <a:gd name="connsiteX14" fmla="*/ 412377 w 2384843"/>
              <a:gd name="connsiteY14" fmla="*/ 17929 h 2214282"/>
              <a:gd name="connsiteX15" fmla="*/ 385483 w 2384843"/>
              <a:gd name="connsiteY15" fmla="*/ 35858 h 2214282"/>
              <a:gd name="connsiteX16" fmla="*/ 349624 w 2384843"/>
              <a:gd name="connsiteY16" fmla="*/ 53788 h 2214282"/>
              <a:gd name="connsiteX17" fmla="*/ 286871 w 2384843"/>
              <a:gd name="connsiteY17" fmla="*/ 125506 h 2214282"/>
              <a:gd name="connsiteX18" fmla="*/ 242047 w 2384843"/>
              <a:gd name="connsiteY18" fmla="*/ 161364 h 2214282"/>
              <a:gd name="connsiteX19" fmla="*/ 215153 w 2384843"/>
              <a:gd name="connsiteY19" fmla="*/ 179294 h 2214282"/>
              <a:gd name="connsiteX20" fmla="*/ 134471 w 2384843"/>
              <a:gd name="connsiteY20" fmla="*/ 259976 h 2214282"/>
              <a:gd name="connsiteX21" fmla="*/ 80683 w 2384843"/>
              <a:gd name="connsiteY21" fmla="*/ 349623 h 2214282"/>
              <a:gd name="connsiteX22" fmla="*/ 53788 w 2384843"/>
              <a:gd name="connsiteY22" fmla="*/ 394447 h 2214282"/>
              <a:gd name="connsiteX23" fmla="*/ 35859 w 2384843"/>
              <a:gd name="connsiteY23" fmla="*/ 430306 h 2214282"/>
              <a:gd name="connsiteX24" fmla="*/ 26894 w 2384843"/>
              <a:gd name="connsiteY24" fmla="*/ 484094 h 2214282"/>
              <a:gd name="connsiteX25" fmla="*/ 8965 w 2384843"/>
              <a:gd name="connsiteY25" fmla="*/ 528917 h 2214282"/>
              <a:gd name="connsiteX26" fmla="*/ 0 w 2384843"/>
              <a:gd name="connsiteY26" fmla="*/ 636494 h 2214282"/>
              <a:gd name="connsiteX27" fmla="*/ 17930 w 2384843"/>
              <a:gd name="connsiteY27" fmla="*/ 1138517 h 2214282"/>
              <a:gd name="connsiteX28" fmla="*/ 35859 w 2384843"/>
              <a:gd name="connsiteY28" fmla="*/ 1201270 h 2214282"/>
              <a:gd name="connsiteX29" fmla="*/ 98612 w 2384843"/>
              <a:gd name="connsiteY29" fmla="*/ 1335741 h 2214282"/>
              <a:gd name="connsiteX30" fmla="*/ 179294 w 2384843"/>
              <a:gd name="connsiteY30" fmla="*/ 1452282 h 2214282"/>
              <a:gd name="connsiteX31" fmla="*/ 259977 w 2384843"/>
              <a:gd name="connsiteY31" fmla="*/ 1577788 h 2214282"/>
              <a:gd name="connsiteX32" fmla="*/ 385483 w 2384843"/>
              <a:gd name="connsiteY32" fmla="*/ 1658470 h 2214282"/>
              <a:gd name="connsiteX33" fmla="*/ 439271 w 2384843"/>
              <a:gd name="connsiteY33" fmla="*/ 1721223 h 2214282"/>
              <a:gd name="connsiteX34" fmla="*/ 582706 w 2384843"/>
              <a:gd name="connsiteY34" fmla="*/ 1828800 h 2214282"/>
              <a:gd name="connsiteX35" fmla="*/ 672353 w 2384843"/>
              <a:gd name="connsiteY35" fmla="*/ 1873623 h 2214282"/>
              <a:gd name="connsiteX36" fmla="*/ 905435 w 2384843"/>
              <a:gd name="connsiteY36" fmla="*/ 2008094 h 2214282"/>
              <a:gd name="connsiteX37" fmla="*/ 995083 w 2384843"/>
              <a:gd name="connsiteY37" fmla="*/ 2043953 h 2214282"/>
              <a:gd name="connsiteX38" fmla="*/ 1066800 w 2384843"/>
              <a:gd name="connsiteY38" fmla="*/ 2097741 h 2214282"/>
              <a:gd name="connsiteX39" fmla="*/ 1147483 w 2384843"/>
              <a:gd name="connsiteY39" fmla="*/ 2124635 h 2214282"/>
              <a:gd name="connsiteX40" fmla="*/ 1290918 w 2384843"/>
              <a:gd name="connsiteY40" fmla="*/ 2187388 h 2214282"/>
              <a:gd name="connsiteX41" fmla="*/ 1416424 w 2384843"/>
              <a:gd name="connsiteY41" fmla="*/ 2214282 h 2214282"/>
              <a:gd name="connsiteX42" fmla="*/ 1909483 w 2384843"/>
              <a:gd name="connsiteY42" fmla="*/ 2205317 h 2214282"/>
              <a:gd name="connsiteX43" fmla="*/ 1972235 w 2384843"/>
              <a:gd name="connsiteY43" fmla="*/ 2178423 h 2214282"/>
              <a:gd name="connsiteX44" fmla="*/ 2034988 w 2384843"/>
              <a:gd name="connsiteY44" fmla="*/ 2160494 h 2214282"/>
              <a:gd name="connsiteX45" fmla="*/ 2124635 w 2384843"/>
              <a:gd name="connsiteY45" fmla="*/ 2115670 h 2214282"/>
              <a:gd name="connsiteX46" fmla="*/ 2142565 w 2384843"/>
              <a:gd name="connsiteY46" fmla="*/ 2097741 h 2214282"/>
              <a:gd name="connsiteX47" fmla="*/ 2196353 w 2384843"/>
              <a:gd name="connsiteY47" fmla="*/ 2061882 h 2214282"/>
              <a:gd name="connsiteX48" fmla="*/ 2214283 w 2384843"/>
              <a:gd name="connsiteY48" fmla="*/ 2034988 h 2214282"/>
              <a:gd name="connsiteX49" fmla="*/ 2232212 w 2384843"/>
              <a:gd name="connsiteY49" fmla="*/ 2017058 h 2214282"/>
              <a:gd name="connsiteX50" fmla="*/ 2259106 w 2384843"/>
              <a:gd name="connsiteY50" fmla="*/ 1954306 h 2214282"/>
              <a:gd name="connsiteX51" fmla="*/ 2268071 w 2384843"/>
              <a:gd name="connsiteY51" fmla="*/ 1891553 h 2214282"/>
              <a:gd name="connsiteX52" fmla="*/ 2277035 w 2384843"/>
              <a:gd name="connsiteY52" fmla="*/ 1864658 h 2214282"/>
              <a:gd name="connsiteX53" fmla="*/ 2303930 w 2384843"/>
              <a:gd name="connsiteY53" fmla="*/ 1748117 h 2214282"/>
              <a:gd name="connsiteX54" fmla="*/ 2312894 w 2384843"/>
              <a:gd name="connsiteY54" fmla="*/ 1694329 h 2214282"/>
              <a:gd name="connsiteX55" fmla="*/ 2321859 w 2384843"/>
              <a:gd name="connsiteY55" fmla="*/ 1658470 h 2214282"/>
              <a:gd name="connsiteX56" fmla="*/ 2339788 w 2384843"/>
              <a:gd name="connsiteY56" fmla="*/ 1524000 h 2214282"/>
              <a:gd name="connsiteX57" fmla="*/ 2348753 w 2384843"/>
              <a:gd name="connsiteY57" fmla="*/ 1461247 h 2214282"/>
              <a:gd name="connsiteX58" fmla="*/ 2357718 w 2384843"/>
              <a:gd name="connsiteY58" fmla="*/ 1317811 h 2214282"/>
              <a:gd name="connsiteX59" fmla="*/ 2366683 w 2384843"/>
              <a:gd name="connsiteY59" fmla="*/ 1237129 h 2214282"/>
              <a:gd name="connsiteX60" fmla="*/ 2375647 w 2384843"/>
              <a:gd name="connsiteY60" fmla="*/ 1129553 h 2214282"/>
              <a:gd name="connsiteX61" fmla="*/ 2357718 w 2384843"/>
              <a:gd name="connsiteY61" fmla="*/ 582706 h 2214282"/>
              <a:gd name="connsiteX62" fmla="*/ 2348753 w 2384843"/>
              <a:gd name="connsiteY62" fmla="*/ 555811 h 2214282"/>
              <a:gd name="connsiteX63" fmla="*/ 2339788 w 2384843"/>
              <a:gd name="connsiteY63" fmla="*/ 475129 h 2214282"/>
              <a:gd name="connsiteX64" fmla="*/ 2321859 w 2384843"/>
              <a:gd name="connsiteY64" fmla="*/ 448235 h 2214282"/>
              <a:gd name="connsiteX65" fmla="*/ 2312894 w 2384843"/>
              <a:gd name="connsiteY65" fmla="*/ 385482 h 2214282"/>
              <a:gd name="connsiteX66" fmla="*/ 2294965 w 2384843"/>
              <a:gd name="connsiteY66" fmla="*/ 295835 h 2214282"/>
              <a:gd name="connsiteX67" fmla="*/ 2277035 w 2384843"/>
              <a:gd name="connsiteY67" fmla="*/ 233082 h 2214282"/>
              <a:gd name="connsiteX68" fmla="*/ 2259106 w 2384843"/>
              <a:gd name="connsiteY68" fmla="*/ 206188 h 2214282"/>
              <a:gd name="connsiteX69" fmla="*/ 2196353 w 2384843"/>
              <a:gd name="connsiteY69" fmla="*/ 188258 h 2214282"/>
              <a:gd name="connsiteX70" fmla="*/ 2061883 w 2384843"/>
              <a:gd name="connsiteY70" fmla="*/ 170329 h 2214282"/>
              <a:gd name="connsiteX71" fmla="*/ 2043953 w 2384843"/>
              <a:gd name="connsiteY71" fmla="*/ 170329 h 221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84843" h="2214282">
                <a:moveTo>
                  <a:pt x="2097741" y="206188"/>
                </a:moveTo>
                <a:cubicBezTo>
                  <a:pt x="2082800" y="197223"/>
                  <a:pt x="2067618" y="188649"/>
                  <a:pt x="2052918" y="179294"/>
                </a:cubicBezTo>
                <a:cubicBezTo>
                  <a:pt x="2034738" y="167725"/>
                  <a:pt x="2019137" y="151438"/>
                  <a:pt x="1999130" y="143435"/>
                </a:cubicBezTo>
                <a:cubicBezTo>
                  <a:pt x="1975456" y="133966"/>
                  <a:pt x="1952001" y="123567"/>
                  <a:pt x="1927412" y="116541"/>
                </a:cubicBezTo>
                <a:cubicBezTo>
                  <a:pt x="1915565" y="113156"/>
                  <a:pt x="1903506" y="110564"/>
                  <a:pt x="1891553" y="107576"/>
                </a:cubicBezTo>
                <a:cubicBezTo>
                  <a:pt x="1839939" y="73167"/>
                  <a:pt x="1880906" y="94529"/>
                  <a:pt x="1783977" y="80682"/>
                </a:cubicBezTo>
                <a:cubicBezTo>
                  <a:pt x="1768893" y="78527"/>
                  <a:pt x="1754273" y="73607"/>
                  <a:pt x="1739153" y="71717"/>
                </a:cubicBezTo>
                <a:cubicBezTo>
                  <a:pt x="1706402" y="67623"/>
                  <a:pt x="1673383" y="66037"/>
                  <a:pt x="1640541" y="62753"/>
                </a:cubicBezTo>
                <a:cubicBezTo>
                  <a:pt x="1613616" y="60061"/>
                  <a:pt x="1586733" y="56950"/>
                  <a:pt x="1559859" y="53788"/>
                </a:cubicBezTo>
                <a:cubicBezTo>
                  <a:pt x="1535932" y="50973"/>
                  <a:pt x="1512172" y="46540"/>
                  <a:pt x="1488141" y="44823"/>
                </a:cubicBezTo>
                <a:cubicBezTo>
                  <a:pt x="1428454" y="40559"/>
                  <a:pt x="1368612" y="38846"/>
                  <a:pt x="1308847" y="35858"/>
                </a:cubicBezTo>
                <a:cubicBezTo>
                  <a:pt x="1267012" y="29882"/>
                  <a:pt x="1225447" y="21538"/>
                  <a:pt x="1183341" y="17929"/>
                </a:cubicBezTo>
                <a:cubicBezTo>
                  <a:pt x="1139492" y="14171"/>
                  <a:pt x="797120" y="1046"/>
                  <a:pt x="770965" y="0"/>
                </a:cubicBezTo>
                <a:cubicBezTo>
                  <a:pt x="660400" y="2988"/>
                  <a:pt x="549738" y="3441"/>
                  <a:pt x="439271" y="8964"/>
                </a:cubicBezTo>
                <a:cubicBezTo>
                  <a:pt x="429833" y="9436"/>
                  <a:pt x="420829" y="13703"/>
                  <a:pt x="412377" y="17929"/>
                </a:cubicBezTo>
                <a:cubicBezTo>
                  <a:pt x="402740" y="22747"/>
                  <a:pt x="394838" y="30513"/>
                  <a:pt x="385483" y="35858"/>
                </a:cubicBezTo>
                <a:cubicBezTo>
                  <a:pt x="373880" y="42488"/>
                  <a:pt x="361577" y="47811"/>
                  <a:pt x="349624" y="53788"/>
                </a:cubicBezTo>
                <a:cubicBezTo>
                  <a:pt x="322847" y="89491"/>
                  <a:pt x="321688" y="94558"/>
                  <a:pt x="286871" y="125506"/>
                </a:cubicBezTo>
                <a:cubicBezTo>
                  <a:pt x="272570" y="138218"/>
                  <a:pt x="257354" y="149884"/>
                  <a:pt x="242047" y="161364"/>
                </a:cubicBezTo>
                <a:cubicBezTo>
                  <a:pt x="233428" y="167829"/>
                  <a:pt x="222772" y="171675"/>
                  <a:pt x="215153" y="179294"/>
                </a:cubicBezTo>
                <a:cubicBezTo>
                  <a:pt x="107577" y="286870"/>
                  <a:pt x="253999" y="164352"/>
                  <a:pt x="134471" y="259976"/>
                </a:cubicBezTo>
                <a:lnTo>
                  <a:pt x="80683" y="349623"/>
                </a:lnTo>
                <a:cubicBezTo>
                  <a:pt x="71718" y="364564"/>
                  <a:pt x="61580" y="378862"/>
                  <a:pt x="53788" y="394447"/>
                </a:cubicBezTo>
                <a:lnTo>
                  <a:pt x="35859" y="430306"/>
                </a:lnTo>
                <a:cubicBezTo>
                  <a:pt x="32871" y="448235"/>
                  <a:pt x="31677" y="466558"/>
                  <a:pt x="26894" y="484094"/>
                </a:cubicBezTo>
                <a:cubicBezTo>
                  <a:pt x="22660" y="499619"/>
                  <a:pt x="11762" y="513070"/>
                  <a:pt x="8965" y="528917"/>
                </a:cubicBezTo>
                <a:cubicBezTo>
                  <a:pt x="2712" y="564353"/>
                  <a:pt x="2988" y="600635"/>
                  <a:pt x="0" y="636494"/>
                </a:cubicBezTo>
                <a:cubicBezTo>
                  <a:pt x="5977" y="803835"/>
                  <a:pt x="7320" y="971406"/>
                  <a:pt x="17930" y="1138517"/>
                </a:cubicBezTo>
                <a:cubicBezTo>
                  <a:pt x="19308" y="1160228"/>
                  <a:pt x="28542" y="1180783"/>
                  <a:pt x="35859" y="1201270"/>
                </a:cubicBezTo>
                <a:cubicBezTo>
                  <a:pt x="49105" y="1238358"/>
                  <a:pt x="80970" y="1302662"/>
                  <a:pt x="98612" y="1335741"/>
                </a:cubicBezTo>
                <a:cubicBezTo>
                  <a:pt x="164607" y="1459482"/>
                  <a:pt x="101071" y="1340535"/>
                  <a:pt x="179294" y="1452282"/>
                </a:cubicBezTo>
                <a:cubicBezTo>
                  <a:pt x="207815" y="1493026"/>
                  <a:pt x="219506" y="1548881"/>
                  <a:pt x="259977" y="1577788"/>
                </a:cubicBezTo>
                <a:cubicBezTo>
                  <a:pt x="342335" y="1636614"/>
                  <a:pt x="300411" y="1609857"/>
                  <a:pt x="385483" y="1658470"/>
                </a:cubicBezTo>
                <a:cubicBezTo>
                  <a:pt x="403412" y="1679388"/>
                  <a:pt x="419790" y="1701742"/>
                  <a:pt x="439271" y="1721223"/>
                </a:cubicBezTo>
                <a:cubicBezTo>
                  <a:pt x="469596" y="1751549"/>
                  <a:pt x="554403" y="1811818"/>
                  <a:pt x="582706" y="1828800"/>
                </a:cubicBezTo>
                <a:cubicBezTo>
                  <a:pt x="611354" y="1845989"/>
                  <a:pt x="643148" y="1857398"/>
                  <a:pt x="672353" y="1873623"/>
                </a:cubicBezTo>
                <a:cubicBezTo>
                  <a:pt x="750762" y="1917184"/>
                  <a:pt x="822154" y="1974782"/>
                  <a:pt x="905435" y="2008094"/>
                </a:cubicBezTo>
                <a:cubicBezTo>
                  <a:pt x="935318" y="2020047"/>
                  <a:pt x="966949" y="2028323"/>
                  <a:pt x="995083" y="2043953"/>
                </a:cubicBezTo>
                <a:cubicBezTo>
                  <a:pt x="1021205" y="2058465"/>
                  <a:pt x="1040391" y="2083760"/>
                  <a:pt x="1066800" y="2097741"/>
                </a:cubicBezTo>
                <a:cubicBezTo>
                  <a:pt x="1091855" y="2111005"/>
                  <a:pt x="1121162" y="2114106"/>
                  <a:pt x="1147483" y="2124635"/>
                </a:cubicBezTo>
                <a:cubicBezTo>
                  <a:pt x="1195938" y="2144017"/>
                  <a:pt x="1239255" y="2180007"/>
                  <a:pt x="1290918" y="2187388"/>
                </a:cubicBezTo>
                <a:cubicBezTo>
                  <a:pt x="1375207" y="2199430"/>
                  <a:pt x="1333354" y="2190548"/>
                  <a:pt x="1416424" y="2214282"/>
                </a:cubicBezTo>
                <a:cubicBezTo>
                  <a:pt x="1580777" y="2211294"/>
                  <a:pt x="1745444" y="2215900"/>
                  <a:pt x="1909483" y="2205317"/>
                </a:cubicBezTo>
                <a:cubicBezTo>
                  <a:pt x="1932193" y="2203852"/>
                  <a:pt x="1950803" y="2186077"/>
                  <a:pt x="1972235" y="2178423"/>
                </a:cubicBezTo>
                <a:cubicBezTo>
                  <a:pt x="1992722" y="2171106"/>
                  <a:pt x="2014350" y="2167373"/>
                  <a:pt x="2034988" y="2160494"/>
                </a:cubicBezTo>
                <a:cubicBezTo>
                  <a:pt x="2069072" y="2149133"/>
                  <a:pt x="2095158" y="2136724"/>
                  <a:pt x="2124635" y="2115670"/>
                </a:cubicBezTo>
                <a:cubicBezTo>
                  <a:pt x="2131513" y="2110757"/>
                  <a:pt x="2135803" y="2102812"/>
                  <a:pt x="2142565" y="2097741"/>
                </a:cubicBezTo>
                <a:cubicBezTo>
                  <a:pt x="2159804" y="2084812"/>
                  <a:pt x="2196353" y="2061882"/>
                  <a:pt x="2196353" y="2061882"/>
                </a:cubicBezTo>
                <a:cubicBezTo>
                  <a:pt x="2202330" y="2052917"/>
                  <a:pt x="2207552" y="2043401"/>
                  <a:pt x="2214283" y="2034988"/>
                </a:cubicBezTo>
                <a:cubicBezTo>
                  <a:pt x="2219563" y="2028388"/>
                  <a:pt x="2227524" y="2024091"/>
                  <a:pt x="2232212" y="2017058"/>
                </a:cubicBezTo>
                <a:cubicBezTo>
                  <a:pt x="2246982" y="1994903"/>
                  <a:pt x="2251137" y="1978211"/>
                  <a:pt x="2259106" y="1954306"/>
                </a:cubicBezTo>
                <a:cubicBezTo>
                  <a:pt x="2262094" y="1933388"/>
                  <a:pt x="2263927" y="1912273"/>
                  <a:pt x="2268071" y="1891553"/>
                </a:cubicBezTo>
                <a:cubicBezTo>
                  <a:pt x="2269924" y="1882287"/>
                  <a:pt x="2275182" y="1873924"/>
                  <a:pt x="2277035" y="1864658"/>
                </a:cubicBezTo>
                <a:cubicBezTo>
                  <a:pt x="2300307" y="1748294"/>
                  <a:pt x="2268912" y="1853170"/>
                  <a:pt x="2303930" y="1748117"/>
                </a:cubicBezTo>
                <a:cubicBezTo>
                  <a:pt x="2306918" y="1730188"/>
                  <a:pt x="2309329" y="1712153"/>
                  <a:pt x="2312894" y="1694329"/>
                </a:cubicBezTo>
                <a:cubicBezTo>
                  <a:pt x="2315310" y="1682247"/>
                  <a:pt x="2319655" y="1670592"/>
                  <a:pt x="2321859" y="1658470"/>
                </a:cubicBezTo>
                <a:cubicBezTo>
                  <a:pt x="2327496" y="1627469"/>
                  <a:pt x="2335883" y="1553289"/>
                  <a:pt x="2339788" y="1524000"/>
                </a:cubicBezTo>
                <a:cubicBezTo>
                  <a:pt x="2342581" y="1503055"/>
                  <a:pt x="2345765" y="1482165"/>
                  <a:pt x="2348753" y="1461247"/>
                </a:cubicBezTo>
                <a:cubicBezTo>
                  <a:pt x="2351741" y="1413435"/>
                  <a:pt x="2353898" y="1365564"/>
                  <a:pt x="2357718" y="1317811"/>
                </a:cubicBezTo>
                <a:cubicBezTo>
                  <a:pt x="2359876" y="1290838"/>
                  <a:pt x="2364118" y="1264067"/>
                  <a:pt x="2366683" y="1237129"/>
                </a:cubicBezTo>
                <a:cubicBezTo>
                  <a:pt x="2370094" y="1201308"/>
                  <a:pt x="2372659" y="1165412"/>
                  <a:pt x="2375647" y="1129553"/>
                </a:cubicBezTo>
                <a:cubicBezTo>
                  <a:pt x="2372963" y="976544"/>
                  <a:pt x="2407533" y="757052"/>
                  <a:pt x="2357718" y="582706"/>
                </a:cubicBezTo>
                <a:cubicBezTo>
                  <a:pt x="2355122" y="573620"/>
                  <a:pt x="2351741" y="564776"/>
                  <a:pt x="2348753" y="555811"/>
                </a:cubicBezTo>
                <a:cubicBezTo>
                  <a:pt x="2345765" y="528917"/>
                  <a:pt x="2346351" y="501381"/>
                  <a:pt x="2339788" y="475129"/>
                </a:cubicBezTo>
                <a:cubicBezTo>
                  <a:pt x="2337175" y="464677"/>
                  <a:pt x="2324955" y="458555"/>
                  <a:pt x="2321859" y="448235"/>
                </a:cubicBezTo>
                <a:cubicBezTo>
                  <a:pt x="2315787" y="427996"/>
                  <a:pt x="2316566" y="406291"/>
                  <a:pt x="2312894" y="385482"/>
                </a:cubicBezTo>
                <a:cubicBezTo>
                  <a:pt x="2307598" y="355472"/>
                  <a:pt x="2302356" y="325399"/>
                  <a:pt x="2294965" y="295835"/>
                </a:cubicBezTo>
                <a:cubicBezTo>
                  <a:pt x="2292092" y="284344"/>
                  <a:pt x="2283466" y="245944"/>
                  <a:pt x="2277035" y="233082"/>
                </a:cubicBezTo>
                <a:cubicBezTo>
                  <a:pt x="2272217" y="223445"/>
                  <a:pt x="2267519" y="212919"/>
                  <a:pt x="2259106" y="206188"/>
                </a:cubicBezTo>
                <a:cubicBezTo>
                  <a:pt x="2253346" y="201580"/>
                  <a:pt x="2198583" y="188754"/>
                  <a:pt x="2196353" y="188258"/>
                </a:cubicBezTo>
                <a:cubicBezTo>
                  <a:pt x="2140352" y="175814"/>
                  <a:pt x="2130680" y="176062"/>
                  <a:pt x="2061883" y="170329"/>
                </a:cubicBezTo>
                <a:cubicBezTo>
                  <a:pt x="2055927" y="169833"/>
                  <a:pt x="2049930" y="170329"/>
                  <a:pt x="2043953" y="170329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3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Anna traced an object to make this shape.                    </a:t>
            </a:r>
            <a:br>
              <a:rPr lang="en-US" dirty="0"/>
            </a:br>
            <a:r>
              <a:rPr lang="en-US" dirty="0"/>
              <a:t>What object could Anna have traced?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kmhaskin\AppData\Local\Microsoft\Windows\Temporary Internet Files\Content.IE5\CHUH0HFG\MC9003253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48" y="2137715"/>
            <a:ext cx="1814170" cy="177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kmhaskin\AppData\Local\Microsoft\Windows\Temporary Internet Files\Content.IE5\MZX8TZWA\MC90043476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48" y="238536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kmhaskin\AppData\Local\Microsoft\Windows\Temporary Internet Files\Content.IE5\MZX8TZWA\MC9001163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58" y="4876800"/>
            <a:ext cx="1776679" cy="88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webstaurantstore.com/images/products/main/31358/146595/ice-cream-sugar-cones-300-cas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68822"/>
            <a:ext cx="1502009" cy="150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981833" y="609600"/>
            <a:ext cx="35656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06466" y="2192624"/>
            <a:ext cx="2384843" cy="2214282"/>
          </a:xfrm>
          <a:custGeom>
            <a:avLst/>
            <a:gdLst>
              <a:gd name="connsiteX0" fmla="*/ 2097741 w 2384843"/>
              <a:gd name="connsiteY0" fmla="*/ 206188 h 2214282"/>
              <a:gd name="connsiteX1" fmla="*/ 2052918 w 2384843"/>
              <a:gd name="connsiteY1" fmla="*/ 179294 h 2214282"/>
              <a:gd name="connsiteX2" fmla="*/ 1999130 w 2384843"/>
              <a:gd name="connsiteY2" fmla="*/ 143435 h 2214282"/>
              <a:gd name="connsiteX3" fmla="*/ 1927412 w 2384843"/>
              <a:gd name="connsiteY3" fmla="*/ 116541 h 2214282"/>
              <a:gd name="connsiteX4" fmla="*/ 1891553 w 2384843"/>
              <a:gd name="connsiteY4" fmla="*/ 107576 h 2214282"/>
              <a:gd name="connsiteX5" fmla="*/ 1783977 w 2384843"/>
              <a:gd name="connsiteY5" fmla="*/ 80682 h 2214282"/>
              <a:gd name="connsiteX6" fmla="*/ 1739153 w 2384843"/>
              <a:gd name="connsiteY6" fmla="*/ 71717 h 2214282"/>
              <a:gd name="connsiteX7" fmla="*/ 1640541 w 2384843"/>
              <a:gd name="connsiteY7" fmla="*/ 62753 h 2214282"/>
              <a:gd name="connsiteX8" fmla="*/ 1559859 w 2384843"/>
              <a:gd name="connsiteY8" fmla="*/ 53788 h 2214282"/>
              <a:gd name="connsiteX9" fmla="*/ 1488141 w 2384843"/>
              <a:gd name="connsiteY9" fmla="*/ 44823 h 2214282"/>
              <a:gd name="connsiteX10" fmla="*/ 1308847 w 2384843"/>
              <a:gd name="connsiteY10" fmla="*/ 35858 h 2214282"/>
              <a:gd name="connsiteX11" fmla="*/ 1183341 w 2384843"/>
              <a:gd name="connsiteY11" fmla="*/ 17929 h 2214282"/>
              <a:gd name="connsiteX12" fmla="*/ 770965 w 2384843"/>
              <a:gd name="connsiteY12" fmla="*/ 0 h 2214282"/>
              <a:gd name="connsiteX13" fmla="*/ 439271 w 2384843"/>
              <a:gd name="connsiteY13" fmla="*/ 8964 h 2214282"/>
              <a:gd name="connsiteX14" fmla="*/ 412377 w 2384843"/>
              <a:gd name="connsiteY14" fmla="*/ 17929 h 2214282"/>
              <a:gd name="connsiteX15" fmla="*/ 385483 w 2384843"/>
              <a:gd name="connsiteY15" fmla="*/ 35858 h 2214282"/>
              <a:gd name="connsiteX16" fmla="*/ 349624 w 2384843"/>
              <a:gd name="connsiteY16" fmla="*/ 53788 h 2214282"/>
              <a:gd name="connsiteX17" fmla="*/ 286871 w 2384843"/>
              <a:gd name="connsiteY17" fmla="*/ 125506 h 2214282"/>
              <a:gd name="connsiteX18" fmla="*/ 242047 w 2384843"/>
              <a:gd name="connsiteY18" fmla="*/ 161364 h 2214282"/>
              <a:gd name="connsiteX19" fmla="*/ 215153 w 2384843"/>
              <a:gd name="connsiteY19" fmla="*/ 179294 h 2214282"/>
              <a:gd name="connsiteX20" fmla="*/ 134471 w 2384843"/>
              <a:gd name="connsiteY20" fmla="*/ 259976 h 2214282"/>
              <a:gd name="connsiteX21" fmla="*/ 80683 w 2384843"/>
              <a:gd name="connsiteY21" fmla="*/ 349623 h 2214282"/>
              <a:gd name="connsiteX22" fmla="*/ 53788 w 2384843"/>
              <a:gd name="connsiteY22" fmla="*/ 394447 h 2214282"/>
              <a:gd name="connsiteX23" fmla="*/ 35859 w 2384843"/>
              <a:gd name="connsiteY23" fmla="*/ 430306 h 2214282"/>
              <a:gd name="connsiteX24" fmla="*/ 26894 w 2384843"/>
              <a:gd name="connsiteY24" fmla="*/ 484094 h 2214282"/>
              <a:gd name="connsiteX25" fmla="*/ 8965 w 2384843"/>
              <a:gd name="connsiteY25" fmla="*/ 528917 h 2214282"/>
              <a:gd name="connsiteX26" fmla="*/ 0 w 2384843"/>
              <a:gd name="connsiteY26" fmla="*/ 636494 h 2214282"/>
              <a:gd name="connsiteX27" fmla="*/ 17930 w 2384843"/>
              <a:gd name="connsiteY27" fmla="*/ 1138517 h 2214282"/>
              <a:gd name="connsiteX28" fmla="*/ 35859 w 2384843"/>
              <a:gd name="connsiteY28" fmla="*/ 1201270 h 2214282"/>
              <a:gd name="connsiteX29" fmla="*/ 98612 w 2384843"/>
              <a:gd name="connsiteY29" fmla="*/ 1335741 h 2214282"/>
              <a:gd name="connsiteX30" fmla="*/ 179294 w 2384843"/>
              <a:gd name="connsiteY30" fmla="*/ 1452282 h 2214282"/>
              <a:gd name="connsiteX31" fmla="*/ 259977 w 2384843"/>
              <a:gd name="connsiteY31" fmla="*/ 1577788 h 2214282"/>
              <a:gd name="connsiteX32" fmla="*/ 385483 w 2384843"/>
              <a:gd name="connsiteY32" fmla="*/ 1658470 h 2214282"/>
              <a:gd name="connsiteX33" fmla="*/ 439271 w 2384843"/>
              <a:gd name="connsiteY33" fmla="*/ 1721223 h 2214282"/>
              <a:gd name="connsiteX34" fmla="*/ 582706 w 2384843"/>
              <a:gd name="connsiteY34" fmla="*/ 1828800 h 2214282"/>
              <a:gd name="connsiteX35" fmla="*/ 672353 w 2384843"/>
              <a:gd name="connsiteY35" fmla="*/ 1873623 h 2214282"/>
              <a:gd name="connsiteX36" fmla="*/ 905435 w 2384843"/>
              <a:gd name="connsiteY36" fmla="*/ 2008094 h 2214282"/>
              <a:gd name="connsiteX37" fmla="*/ 995083 w 2384843"/>
              <a:gd name="connsiteY37" fmla="*/ 2043953 h 2214282"/>
              <a:gd name="connsiteX38" fmla="*/ 1066800 w 2384843"/>
              <a:gd name="connsiteY38" fmla="*/ 2097741 h 2214282"/>
              <a:gd name="connsiteX39" fmla="*/ 1147483 w 2384843"/>
              <a:gd name="connsiteY39" fmla="*/ 2124635 h 2214282"/>
              <a:gd name="connsiteX40" fmla="*/ 1290918 w 2384843"/>
              <a:gd name="connsiteY40" fmla="*/ 2187388 h 2214282"/>
              <a:gd name="connsiteX41" fmla="*/ 1416424 w 2384843"/>
              <a:gd name="connsiteY41" fmla="*/ 2214282 h 2214282"/>
              <a:gd name="connsiteX42" fmla="*/ 1909483 w 2384843"/>
              <a:gd name="connsiteY42" fmla="*/ 2205317 h 2214282"/>
              <a:gd name="connsiteX43" fmla="*/ 1972235 w 2384843"/>
              <a:gd name="connsiteY43" fmla="*/ 2178423 h 2214282"/>
              <a:gd name="connsiteX44" fmla="*/ 2034988 w 2384843"/>
              <a:gd name="connsiteY44" fmla="*/ 2160494 h 2214282"/>
              <a:gd name="connsiteX45" fmla="*/ 2124635 w 2384843"/>
              <a:gd name="connsiteY45" fmla="*/ 2115670 h 2214282"/>
              <a:gd name="connsiteX46" fmla="*/ 2142565 w 2384843"/>
              <a:gd name="connsiteY46" fmla="*/ 2097741 h 2214282"/>
              <a:gd name="connsiteX47" fmla="*/ 2196353 w 2384843"/>
              <a:gd name="connsiteY47" fmla="*/ 2061882 h 2214282"/>
              <a:gd name="connsiteX48" fmla="*/ 2214283 w 2384843"/>
              <a:gd name="connsiteY48" fmla="*/ 2034988 h 2214282"/>
              <a:gd name="connsiteX49" fmla="*/ 2232212 w 2384843"/>
              <a:gd name="connsiteY49" fmla="*/ 2017058 h 2214282"/>
              <a:gd name="connsiteX50" fmla="*/ 2259106 w 2384843"/>
              <a:gd name="connsiteY50" fmla="*/ 1954306 h 2214282"/>
              <a:gd name="connsiteX51" fmla="*/ 2268071 w 2384843"/>
              <a:gd name="connsiteY51" fmla="*/ 1891553 h 2214282"/>
              <a:gd name="connsiteX52" fmla="*/ 2277035 w 2384843"/>
              <a:gd name="connsiteY52" fmla="*/ 1864658 h 2214282"/>
              <a:gd name="connsiteX53" fmla="*/ 2303930 w 2384843"/>
              <a:gd name="connsiteY53" fmla="*/ 1748117 h 2214282"/>
              <a:gd name="connsiteX54" fmla="*/ 2312894 w 2384843"/>
              <a:gd name="connsiteY54" fmla="*/ 1694329 h 2214282"/>
              <a:gd name="connsiteX55" fmla="*/ 2321859 w 2384843"/>
              <a:gd name="connsiteY55" fmla="*/ 1658470 h 2214282"/>
              <a:gd name="connsiteX56" fmla="*/ 2339788 w 2384843"/>
              <a:gd name="connsiteY56" fmla="*/ 1524000 h 2214282"/>
              <a:gd name="connsiteX57" fmla="*/ 2348753 w 2384843"/>
              <a:gd name="connsiteY57" fmla="*/ 1461247 h 2214282"/>
              <a:gd name="connsiteX58" fmla="*/ 2357718 w 2384843"/>
              <a:gd name="connsiteY58" fmla="*/ 1317811 h 2214282"/>
              <a:gd name="connsiteX59" fmla="*/ 2366683 w 2384843"/>
              <a:gd name="connsiteY59" fmla="*/ 1237129 h 2214282"/>
              <a:gd name="connsiteX60" fmla="*/ 2375647 w 2384843"/>
              <a:gd name="connsiteY60" fmla="*/ 1129553 h 2214282"/>
              <a:gd name="connsiteX61" fmla="*/ 2357718 w 2384843"/>
              <a:gd name="connsiteY61" fmla="*/ 582706 h 2214282"/>
              <a:gd name="connsiteX62" fmla="*/ 2348753 w 2384843"/>
              <a:gd name="connsiteY62" fmla="*/ 555811 h 2214282"/>
              <a:gd name="connsiteX63" fmla="*/ 2339788 w 2384843"/>
              <a:gd name="connsiteY63" fmla="*/ 475129 h 2214282"/>
              <a:gd name="connsiteX64" fmla="*/ 2321859 w 2384843"/>
              <a:gd name="connsiteY64" fmla="*/ 448235 h 2214282"/>
              <a:gd name="connsiteX65" fmla="*/ 2312894 w 2384843"/>
              <a:gd name="connsiteY65" fmla="*/ 385482 h 2214282"/>
              <a:gd name="connsiteX66" fmla="*/ 2294965 w 2384843"/>
              <a:gd name="connsiteY66" fmla="*/ 295835 h 2214282"/>
              <a:gd name="connsiteX67" fmla="*/ 2277035 w 2384843"/>
              <a:gd name="connsiteY67" fmla="*/ 233082 h 2214282"/>
              <a:gd name="connsiteX68" fmla="*/ 2259106 w 2384843"/>
              <a:gd name="connsiteY68" fmla="*/ 206188 h 2214282"/>
              <a:gd name="connsiteX69" fmla="*/ 2196353 w 2384843"/>
              <a:gd name="connsiteY69" fmla="*/ 188258 h 2214282"/>
              <a:gd name="connsiteX70" fmla="*/ 2061883 w 2384843"/>
              <a:gd name="connsiteY70" fmla="*/ 170329 h 2214282"/>
              <a:gd name="connsiteX71" fmla="*/ 2043953 w 2384843"/>
              <a:gd name="connsiteY71" fmla="*/ 170329 h 221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84843" h="2214282">
                <a:moveTo>
                  <a:pt x="2097741" y="206188"/>
                </a:moveTo>
                <a:cubicBezTo>
                  <a:pt x="2082800" y="197223"/>
                  <a:pt x="2067618" y="188649"/>
                  <a:pt x="2052918" y="179294"/>
                </a:cubicBezTo>
                <a:cubicBezTo>
                  <a:pt x="2034738" y="167725"/>
                  <a:pt x="2019137" y="151438"/>
                  <a:pt x="1999130" y="143435"/>
                </a:cubicBezTo>
                <a:cubicBezTo>
                  <a:pt x="1975456" y="133966"/>
                  <a:pt x="1952001" y="123567"/>
                  <a:pt x="1927412" y="116541"/>
                </a:cubicBezTo>
                <a:cubicBezTo>
                  <a:pt x="1915565" y="113156"/>
                  <a:pt x="1903506" y="110564"/>
                  <a:pt x="1891553" y="107576"/>
                </a:cubicBezTo>
                <a:cubicBezTo>
                  <a:pt x="1839939" y="73167"/>
                  <a:pt x="1880906" y="94529"/>
                  <a:pt x="1783977" y="80682"/>
                </a:cubicBezTo>
                <a:cubicBezTo>
                  <a:pt x="1768893" y="78527"/>
                  <a:pt x="1754273" y="73607"/>
                  <a:pt x="1739153" y="71717"/>
                </a:cubicBezTo>
                <a:cubicBezTo>
                  <a:pt x="1706402" y="67623"/>
                  <a:pt x="1673383" y="66037"/>
                  <a:pt x="1640541" y="62753"/>
                </a:cubicBezTo>
                <a:cubicBezTo>
                  <a:pt x="1613616" y="60061"/>
                  <a:pt x="1586733" y="56950"/>
                  <a:pt x="1559859" y="53788"/>
                </a:cubicBezTo>
                <a:cubicBezTo>
                  <a:pt x="1535932" y="50973"/>
                  <a:pt x="1512172" y="46540"/>
                  <a:pt x="1488141" y="44823"/>
                </a:cubicBezTo>
                <a:cubicBezTo>
                  <a:pt x="1428454" y="40559"/>
                  <a:pt x="1368612" y="38846"/>
                  <a:pt x="1308847" y="35858"/>
                </a:cubicBezTo>
                <a:cubicBezTo>
                  <a:pt x="1267012" y="29882"/>
                  <a:pt x="1225447" y="21538"/>
                  <a:pt x="1183341" y="17929"/>
                </a:cubicBezTo>
                <a:cubicBezTo>
                  <a:pt x="1139492" y="14171"/>
                  <a:pt x="797120" y="1046"/>
                  <a:pt x="770965" y="0"/>
                </a:cubicBezTo>
                <a:cubicBezTo>
                  <a:pt x="660400" y="2988"/>
                  <a:pt x="549738" y="3441"/>
                  <a:pt x="439271" y="8964"/>
                </a:cubicBezTo>
                <a:cubicBezTo>
                  <a:pt x="429833" y="9436"/>
                  <a:pt x="420829" y="13703"/>
                  <a:pt x="412377" y="17929"/>
                </a:cubicBezTo>
                <a:cubicBezTo>
                  <a:pt x="402740" y="22747"/>
                  <a:pt x="394838" y="30513"/>
                  <a:pt x="385483" y="35858"/>
                </a:cubicBezTo>
                <a:cubicBezTo>
                  <a:pt x="373880" y="42488"/>
                  <a:pt x="361577" y="47811"/>
                  <a:pt x="349624" y="53788"/>
                </a:cubicBezTo>
                <a:cubicBezTo>
                  <a:pt x="322847" y="89491"/>
                  <a:pt x="321688" y="94558"/>
                  <a:pt x="286871" y="125506"/>
                </a:cubicBezTo>
                <a:cubicBezTo>
                  <a:pt x="272570" y="138218"/>
                  <a:pt x="257354" y="149884"/>
                  <a:pt x="242047" y="161364"/>
                </a:cubicBezTo>
                <a:cubicBezTo>
                  <a:pt x="233428" y="167829"/>
                  <a:pt x="222772" y="171675"/>
                  <a:pt x="215153" y="179294"/>
                </a:cubicBezTo>
                <a:cubicBezTo>
                  <a:pt x="107577" y="286870"/>
                  <a:pt x="253999" y="164352"/>
                  <a:pt x="134471" y="259976"/>
                </a:cubicBezTo>
                <a:lnTo>
                  <a:pt x="80683" y="349623"/>
                </a:lnTo>
                <a:cubicBezTo>
                  <a:pt x="71718" y="364564"/>
                  <a:pt x="61580" y="378862"/>
                  <a:pt x="53788" y="394447"/>
                </a:cubicBezTo>
                <a:lnTo>
                  <a:pt x="35859" y="430306"/>
                </a:lnTo>
                <a:cubicBezTo>
                  <a:pt x="32871" y="448235"/>
                  <a:pt x="31677" y="466558"/>
                  <a:pt x="26894" y="484094"/>
                </a:cubicBezTo>
                <a:cubicBezTo>
                  <a:pt x="22660" y="499619"/>
                  <a:pt x="11762" y="513070"/>
                  <a:pt x="8965" y="528917"/>
                </a:cubicBezTo>
                <a:cubicBezTo>
                  <a:pt x="2712" y="564353"/>
                  <a:pt x="2988" y="600635"/>
                  <a:pt x="0" y="636494"/>
                </a:cubicBezTo>
                <a:cubicBezTo>
                  <a:pt x="5977" y="803835"/>
                  <a:pt x="7320" y="971406"/>
                  <a:pt x="17930" y="1138517"/>
                </a:cubicBezTo>
                <a:cubicBezTo>
                  <a:pt x="19308" y="1160228"/>
                  <a:pt x="28542" y="1180783"/>
                  <a:pt x="35859" y="1201270"/>
                </a:cubicBezTo>
                <a:cubicBezTo>
                  <a:pt x="49105" y="1238358"/>
                  <a:pt x="80970" y="1302662"/>
                  <a:pt x="98612" y="1335741"/>
                </a:cubicBezTo>
                <a:cubicBezTo>
                  <a:pt x="164607" y="1459482"/>
                  <a:pt x="101071" y="1340535"/>
                  <a:pt x="179294" y="1452282"/>
                </a:cubicBezTo>
                <a:cubicBezTo>
                  <a:pt x="207815" y="1493026"/>
                  <a:pt x="219506" y="1548881"/>
                  <a:pt x="259977" y="1577788"/>
                </a:cubicBezTo>
                <a:cubicBezTo>
                  <a:pt x="342335" y="1636614"/>
                  <a:pt x="300411" y="1609857"/>
                  <a:pt x="385483" y="1658470"/>
                </a:cubicBezTo>
                <a:cubicBezTo>
                  <a:pt x="403412" y="1679388"/>
                  <a:pt x="419790" y="1701742"/>
                  <a:pt x="439271" y="1721223"/>
                </a:cubicBezTo>
                <a:cubicBezTo>
                  <a:pt x="469596" y="1751549"/>
                  <a:pt x="554403" y="1811818"/>
                  <a:pt x="582706" y="1828800"/>
                </a:cubicBezTo>
                <a:cubicBezTo>
                  <a:pt x="611354" y="1845989"/>
                  <a:pt x="643148" y="1857398"/>
                  <a:pt x="672353" y="1873623"/>
                </a:cubicBezTo>
                <a:cubicBezTo>
                  <a:pt x="750762" y="1917184"/>
                  <a:pt x="822154" y="1974782"/>
                  <a:pt x="905435" y="2008094"/>
                </a:cubicBezTo>
                <a:cubicBezTo>
                  <a:pt x="935318" y="2020047"/>
                  <a:pt x="966949" y="2028323"/>
                  <a:pt x="995083" y="2043953"/>
                </a:cubicBezTo>
                <a:cubicBezTo>
                  <a:pt x="1021205" y="2058465"/>
                  <a:pt x="1040391" y="2083760"/>
                  <a:pt x="1066800" y="2097741"/>
                </a:cubicBezTo>
                <a:cubicBezTo>
                  <a:pt x="1091855" y="2111005"/>
                  <a:pt x="1121162" y="2114106"/>
                  <a:pt x="1147483" y="2124635"/>
                </a:cubicBezTo>
                <a:cubicBezTo>
                  <a:pt x="1195938" y="2144017"/>
                  <a:pt x="1239255" y="2180007"/>
                  <a:pt x="1290918" y="2187388"/>
                </a:cubicBezTo>
                <a:cubicBezTo>
                  <a:pt x="1375207" y="2199430"/>
                  <a:pt x="1333354" y="2190548"/>
                  <a:pt x="1416424" y="2214282"/>
                </a:cubicBezTo>
                <a:cubicBezTo>
                  <a:pt x="1580777" y="2211294"/>
                  <a:pt x="1745444" y="2215900"/>
                  <a:pt x="1909483" y="2205317"/>
                </a:cubicBezTo>
                <a:cubicBezTo>
                  <a:pt x="1932193" y="2203852"/>
                  <a:pt x="1950803" y="2186077"/>
                  <a:pt x="1972235" y="2178423"/>
                </a:cubicBezTo>
                <a:cubicBezTo>
                  <a:pt x="1992722" y="2171106"/>
                  <a:pt x="2014350" y="2167373"/>
                  <a:pt x="2034988" y="2160494"/>
                </a:cubicBezTo>
                <a:cubicBezTo>
                  <a:pt x="2069072" y="2149133"/>
                  <a:pt x="2095158" y="2136724"/>
                  <a:pt x="2124635" y="2115670"/>
                </a:cubicBezTo>
                <a:cubicBezTo>
                  <a:pt x="2131513" y="2110757"/>
                  <a:pt x="2135803" y="2102812"/>
                  <a:pt x="2142565" y="2097741"/>
                </a:cubicBezTo>
                <a:cubicBezTo>
                  <a:pt x="2159804" y="2084812"/>
                  <a:pt x="2196353" y="2061882"/>
                  <a:pt x="2196353" y="2061882"/>
                </a:cubicBezTo>
                <a:cubicBezTo>
                  <a:pt x="2202330" y="2052917"/>
                  <a:pt x="2207552" y="2043401"/>
                  <a:pt x="2214283" y="2034988"/>
                </a:cubicBezTo>
                <a:cubicBezTo>
                  <a:pt x="2219563" y="2028388"/>
                  <a:pt x="2227524" y="2024091"/>
                  <a:pt x="2232212" y="2017058"/>
                </a:cubicBezTo>
                <a:cubicBezTo>
                  <a:pt x="2246982" y="1994903"/>
                  <a:pt x="2251137" y="1978211"/>
                  <a:pt x="2259106" y="1954306"/>
                </a:cubicBezTo>
                <a:cubicBezTo>
                  <a:pt x="2262094" y="1933388"/>
                  <a:pt x="2263927" y="1912273"/>
                  <a:pt x="2268071" y="1891553"/>
                </a:cubicBezTo>
                <a:cubicBezTo>
                  <a:pt x="2269924" y="1882287"/>
                  <a:pt x="2275182" y="1873924"/>
                  <a:pt x="2277035" y="1864658"/>
                </a:cubicBezTo>
                <a:cubicBezTo>
                  <a:pt x="2300307" y="1748294"/>
                  <a:pt x="2268912" y="1853170"/>
                  <a:pt x="2303930" y="1748117"/>
                </a:cubicBezTo>
                <a:cubicBezTo>
                  <a:pt x="2306918" y="1730188"/>
                  <a:pt x="2309329" y="1712153"/>
                  <a:pt x="2312894" y="1694329"/>
                </a:cubicBezTo>
                <a:cubicBezTo>
                  <a:pt x="2315310" y="1682247"/>
                  <a:pt x="2319655" y="1670592"/>
                  <a:pt x="2321859" y="1658470"/>
                </a:cubicBezTo>
                <a:cubicBezTo>
                  <a:pt x="2327496" y="1627469"/>
                  <a:pt x="2335883" y="1553289"/>
                  <a:pt x="2339788" y="1524000"/>
                </a:cubicBezTo>
                <a:cubicBezTo>
                  <a:pt x="2342581" y="1503055"/>
                  <a:pt x="2345765" y="1482165"/>
                  <a:pt x="2348753" y="1461247"/>
                </a:cubicBezTo>
                <a:cubicBezTo>
                  <a:pt x="2351741" y="1413435"/>
                  <a:pt x="2353898" y="1365564"/>
                  <a:pt x="2357718" y="1317811"/>
                </a:cubicBezTo>
                <a:cubicBezTo>
                  <a:pt x="2359876" y="1290838"/>
                  <a:pt x="2364118" y="1264067"/>
                  <a:pt x="2366683" y="1237129"/>
                </a:cubicBezTo>
                <a:cubicBezTo>
                  <a:pt x="2370094" y="1201308"/>
                  <a:pt x="2372659" y="1165412"/>
                  <a:pt x="2375647" y="1129553"/>
                </a:cubicBezTo>
                <a:cubicBezTo>
                  <a:pt x="2372963" y="976544"/>
                  <a:pt x="2407533" y="757052"/>
                  <a:pt x="2357718" y="582706"/>
                </a:cubicBezTo>
                <a:cubicBezTo>
                  <a:pt x="2355122" y="573620"/>
                  <a:pt x="2351741" y="564776"/>
                  <a:pt x="2348753" y="555811"/>
                </a:cubicBezTo>
                <a:cubicBezTo>
                  <a:pt x="2345765" y="528917"/>
                  <a:pt x="2346351" y="501381"/>
                  <a:pt x="2339788" y="475129"/>
                </a:cubicBezTo>
                <a:cubicBezTo>
                  <a:pt x="2337175" y="464677"/>
                  <a:pt x="2324955" y="458555"/>
                  <a:pt x="2321859" y="448235"/>
                </a:cubicBezTo>
                <a:cubicBezTo>
                  <a:pt x="2315787" y="427996"/>
                  <a:pt x="2316566" y="406291"/>
                  <a:pt x="2312894" y="385482"/>
                </a:cubicBezTo>
                <a:cubicBezTo>
                  <a:pt x="2307598" y="355472"/>
                  <a:pt x="2302356" y="325399"/>
                  <a:pt x="2294965" y="295835"/>
                </a:cubicBezTo>
                <a:cubicBezTo>
                  <a:pt x="2292092" y="284344"/>
                  <a:pt x="2283466" y="245944"/>
                  <a:pt x="2277035" y="233082"/>
                </a:cubicBezTo>
                <a:cubicBezTo>
                  <a:pt x="2272217" y="223445"/>
                  <a:pt x="2267519" y="212919"/>
                  <a:pt x="2259106" y="206188"/>
                </a:cubicBezTo>
                <a:cubicBezTo>
                  <a:pt x="2253346" y="201580"/>
                  <a:pt x="2198583" y="188754"/>
                  <a:pt x="2196353" y="188258"/>
                </a:cubicBezTo>
                <a:cubicBezTo>
                  <a:pt x="2140352" y="175814"/>
                  <a:pt x="2130680" y="176062"/>
                  <a:pt x="2061883" y="170329"/>
                </a:cubicBezTo>
                <a:cubicBezTo>
                  <a:pt x="2055927" y="169833"/>
                  <a:pt x="2049930" y="170329"/>
                  <a:pt x="2043953" y="170329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24014" y="4356041"/>
            <a:ext cx="2384843" cy="2214282"/>
          </a:xfrm>
          <a:custGeom>
            <a:avLst/>
            <a:gdLst>
              <a:gd name="connsiteX0" fmla="*/ 2097741 w 2384843"/>
              <a:gd name="connsiteY0" fmla="*/ 206188 h 2214282"/>
              <a:gd name="connsiteX1" fmla="*/ 2052918 w 2384843"/>
              <a:gd name="connsiteY1" fmla="*/ 179294 h 2214282"/>
              <a:gd name="connsiteX2" fmla="*/ 1999130 w 2384843"/>
              <a:gd name="connsiteY2" fmla="*/ 143435 h 2214282"/>
              <a:gd name="connsiteX3" fmla="*/ 1927412 w 2384843"/>
              <a:gd name="connsiteY3" fmla="*/ 116541 h 2214282"/>
              <a:gd name="connsiteX4" fmla="*/ 1891553 w 2384843"/>
              <a:gd name="connsiteY4" fmla="*/ 107576 h 2214282"/>
              <a:gd name="connsiteX5" fmla="*/ 1783977 w 2384843"/>
              <a:gd name="connsiteY5" fmla="*/ 80682 h 2214282"/>
              <a:gd name="connsiteX6" fmla="*/ 1739153 w 2384843"/>
              <a:gd name="connsiteY6" fmla="*/ 71717 h 2214282"/>
              <a:gd name="connsiteX7" fmla="*/ 1640541 w 2384843"/>
              <a:gd name="connsiteY7" fmla="*/ 62753 h 2214282"/>
              <a:gd name="connsiteX8" fmla="*/ 1559859 w 2384843"/>
              <a:gd name="connsiteY8" fmla="*/ 53788 h 2214282"/>
              <a:gd name="connsiteX9" fmla="*/ 1488141 w 2384843"/>
              <a:gd name="connsiteY9" fmla="*/ 44823 h 2214282"/>
              <a:gd name="connsiteX10" fmla="*/ 1308847 w 2384843"/>
              <a:gd name="connsiteY10" fmla="*/ 35858 h 2214282"/>
              <a:gd name="connsiteX11" fmla="*/ 1183341 w 2384843"/>
              <a:gd name="connsiteY11" fmla="*/ 17929 h 2214282"/>
              <a:gd name="connsiteX12" fmla="*/ 770965 w 2384843"/>
              <a:gd name="connsiteY12" fmla="*/ 0 h 2214282"/>
              <a:gd name="connsiteX13" fmla="*/ 439271 w 2384843"/>
              <a:gd name="connsiteY13" fmla="*/ 8964 h 2214282"/>
              <a:gd name="connsiteX14" fmla="*/ 412377 w 2384843"/>
              <a:gd name="connsiteY14" fmla="*/ 17929 h 2214282"/>
              <a:gd name="connsiteX15" fmla="*/ 385483 w 2384843"/>
              <a:gd name="connsiteY15" fmla="*/ 35858 h 2214282"/>
              <a:gd name="connsiteX16" fmla="*/ 349624 w 2384843"/>
              <a:gd name="connsiteY16" fmla="*/ 53788 h 2214282"/>
              <a:gd name="connsiteX17" fmla="*/ 286871 w 2384843"/>
              <a:gd name="connsiteY17" fmla="*/ 125506 h 2214282"/>
              <a:gd name="connsiteX18" fmla="*/ 242047 w 2384843"/>
              <a:gd name="connsiteY18" fmla="*/ 161364 h 2214282"/>
              <a:gd name="connsiteX19" fmla="*/ 215153 w 2384843"/>
              <a:gd name="connsiteY19" fmla="*/ 179294 h 2214282"/>
              <a:gd name="connsiteX20" fmla="*/ 134471 w 2384843"/>
              <a:gd name="connsiteY20" fmla="*/ 259976 h 2214282"/>
              <a:gd name="connsiteX21" fmla="*/ 80683 w 2384843"/>
              <a:gd name="connsiteY21" fmla="*/ 349623 h 2214282"/>
              <a:gd name="connsiteX22" fmla="*/ 53788 w 2384843"/>
              <a:gd name="connsiteY22" fmla="*/ 394447 h 2214282"/>
              <a:gd name="connsiteX23" fmla="*/ 35859 w 2384843"/>
              <a:gd name="connsiteY23" fmla="*/ 430306 h 2214282"/>
              <a:gd name="connsiteX24" fmla="*/ 26894 w 2384843"/>
              <a:gd name="connsiteY24" fmla="*/ 484094 h 2214282"/>
              <a:gd name="connsiteX25" fmla="*/ 8965 w 2384843"/>
              <a:gd name="connsiteY25" fmla="*/ 528917 h 2214282"/>
              <a:gd name="connsiteX26" fmla="*/ 0 w 2384843"/>
              <a:gd name="connsiteY26" fmla="*/ 636494 h 2214282"/>
              <a:gd name="connsiteX27" fmla="*/ 17930 w 2384843"/>
              <a:gd name="connsiteY27" fmla="*/ 1138517 h 2214282"/>
              <a:gd name="connsiteX28" fmla="*/ 35859 w 2384843"/>
              <a:gd name="connsiteY28" fmla="*/ 1201270 h 2214282"/>
              <a:gd name="connsiteX29" fmla="*/ 98612 w 2384843"/>
              <a:gd name="connsiteY29" fmla="*/ 1335741 h 2214282"/>
              <a:gd name="connsiteX30" fmla="*/ 179294 w 2384843"/>
              <a:gd name="connsiteY30" fmla="*/ 1452282 h 2214282"/>
              <a:gd name="connsiteX31" fmla="*/ 259977 w 2384843"/>
              <a:gd name="connsiteY31" fmla="*/ 1577788 h 2214282"/>
              <a:gd name="connsiteX32" fmla="*/ 385483 w 2384843"/>
              <a:gd name="connsiteY32" fmla="*/ 1658470 h 2214282"/>
              <a:gd name="connsiteX33" fmla="*/ 439271 w 2384843"/>
              <a:gd name="connsiteY33" fmla="*/ 1721223 h 2214282"/>
              <a:gd name="connsiteX34" fmla="*/ 582706 w 2384843"/>
              <a:gd name="connsiteY34" fmla="*/ 1828800 h 2214282"/>
              <a:gd name="connsiteX35" fmla="*/ 672353 w 2384843"/>
              <a:gd name="connsiteY35" fmla="*/ 1873623 h 2214282"/>
              <a:gd name="connsiteX36" fmla="*/ 905435 w 2384843"/>
              <a:gd name="connsiteY36" fmla="*/ 2008094 h 2214282"/>
              <a:gd name="connsiteX37" fmla="*/ 995083 w 2384843"/>
              <a:gd name="connsiteY37" fmla="*/ 2043953 h 2214282"/>
              <a:gd name="connsiteX38" fmla="*/ 1066800 w 2384843"/>
              <a:gd name="connsiteY38" fmla="*/ 2097741 h 2214282"/>
              <a:gd name="connsiteX39" fmla="*/ 1147483 w 2384843"/>
              <a:gd name="connsiteY39" fmla="*/ 2124635 h 2214282"/>
              <a:gd name="connsiteX40" fmla="*/ 1290918 w 2384843"/>
              <a:gd name="connsiteY40" fmla="*/ 2187388 h 2214282"/>
              <a:gd name="connsiteX41" fmla="*/ 1416424 w 2384843"/>
              <a:gd name="connsiteY41" fmla="*/ 2214282 h 2214282"/>
              <a:gd name="connsiteX42" fmla="*/ 1909483 w 2384843"/>
              <a:gd name="connsiteY42" fmla="*/ 2205317 h 2214282"/>
              <a:gd name="connsiteX43" fmla="*/ 1972235 w 2384843"/>
              <a:gd name="connsiteY43" fmla="*/ 2178423 h 2214282"/>
              <a:gd name="connsiteX44" fmla="*/ 2034988 w 2384843"/>
              <a:gd name="connsiteY44" fmla="*/ 2160494 h 2214282"/>
              <a:gd name="connsiteX45" fmla="*/ 2124635 w 2384843"/>
              <a:gd name="connsiteY45" fmla="*/ 2115670 h 2214282"/>
              <a:gd name="connsiteX46" fmla="*/ 2142565 w 2384843"/>
              <a:gd name="connsiteY46" fmla="*/ 2097741 h 2214282"/>
              <a:gd name="connsiteX47" fmla="*/ 2196353 w 2384843"/>
              <a:gd name="connsiteY47" fmla="*/ 2061882 h 2214282"/>
              <a:gd name="connsiteX48" fmla="*/ 2214283 w 2384843"/>
              <a:gd name="connsiteY48" fmla="*/ 2034988 h 2214282"/>
              <a:gd name="connsiteX49" fmla="*/ 2232212 w 2384843"/>
              <a:gd name="connsiteY49" fmla="*/ 2017058 h 2214282"/>
              <a:gd name="connsiteX50" fmla="*/ 2259106 w 2384843"/>
              <a:gd name="connsiteY50" fmla="*/ 1954306 h 2214282"/>
              <a:gd name="connsiteX51" fmla="*/ 2268071 w 2384843"/>
              <a:gd name="connsiteY51" fmla="*/ 1891553 h 2214282"/>
              <a:gd name="connsiteX52" fmla="*/ 2277035 w 2384843"/>
              <a:gd name="connsiteY52" fmla="*/ 1864658 h 2214282"/>
              <a:gd name="connsiteX53" fmla="*/ 2303930 w 2384843"/>
              <a:gd name="connsiteY53" fmla="*/ 1748117 h 2214282"/>
              <a:gd name="connsiteX54" fmla="*/ 2312894 w 2384843"/>
              <a:gd name="connsiteY54" fmla="*/ 1694329 h 2214282"/>
              <a:gd name="connsiteX55" fmla="*/ 2321859 w 2384843"/>
              <a:gd name="connsiteY55" fmla="*/ 1658470 h 2214282"/>
              <a:gd name="connsiteX56" fmla="*/ 2339788 w 2384843"/>
              <a:gd name="connsiteY56" fmla="*/ 1524000 h 2214282"/>
              <a:gd name="connsiteX57" fmla="*/ 2348753 w 2384843"/>
              <a:gd name="connsiteY57" fmla="*/ 1461247 h 2214282"/>
              <a:gd name="connsiteX58" fmla="*/ 2357718 w 2384843"/>
              <a:gd name="connsiteY58" fmla="*/ 1317811 h 2214282"/>
              <a:gd name="connsiteX59" fmla="*/ 2366683 w 2384843"/>
              <a:gd name="connsiteY59" fmla="*/ 1237129 h 2214282"/>
              <a:gd name="connsiteX60" fmla="*/ 2375647 w 2384843"/>
              <a:gd name="connsiteY60" fmla="*/ 1129553 h 2214282"/>
              <a:gd name="connsiteX61" fmla="*/ 2357718 w 2384843"/>
              <a:gd name="connsiteY61" fmla="*/ 582706 h 2214282"/>
              <a:gd name="connsiteX62" fmla="*/ 2348753 w 2384843"/>
              <a:gd name="connsiteY62" fmla="*/ 555811 h 2214282"/>
              <a:gd name="connsiteX63" fmla="*/ 2339788 w 2384843"/>
              <a:gd name="connsiteY63" fmla="*/ 475129 h 2214282"/>
              <a:gd name="connsiteX64" fmla="*/ 2321859 w 2384843"/>
              <a:gd name="connsiteY64" fmla="*/ 448235 h 2214282"/>
              <a:gd name="connsiteX65" fmla="*/ 2312894 w 2384843"/>
              <a:gd name="connsiteY65" fmla="*/ 385482 h 2214282"/>
              <a:gd name="connsiteX66" fmla="*/ 2294965 w 2384843"/>
              <a:gd name="connsiteY66" fmla="*/ 295835 h 2214282"/>
              <a:gd name="connsiteX67" fmla="*/ 2277035 w 2384843"/>
              <a:gd name="connsiteY67" fmla="*/ 233082 h 2214282"/>
              <a:gd name="connsiteX68" fmla="*/ 2259106 w 2384843"/>
              <a:gd name="connsiteY68" fmla="*/ 206188 h 2214282"/>
              <a:gd name="connsiteX69" fmla="*/ 2196353 w 2384843"/>
              <a:gd name="connsiteY69" fmla="*/ 188258 h 2214282"/>
              <a:gd name="connsiteX70" fmla="*/ 2061883 w 2384843"/>
              <a:gd name="connsiteY70" fmla="*/ 170329 h 2214282"/>
              <a:gd name="connsiteX71" fmla="*/ 2043953 w 2384843"/>
              <a:gd name="connsiteY71" fmla="*/ 170329 h 221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84843" h="2214282">
                <a:moveTo>
                  <a:pt x="2097741" y="206188"/>
                </a:moveTo>
                <a:cubicBezTo>
                  <a:pt x="2082800" y="197223"/>
                  <a:pt x="2067618" y="188649"/>
                  <a:pt x="2052918" y="179294"/>
                </a:cubicBezTo>
                <a:cubicBezTo>
                  <a:pt x="2034738" y="167725"/>
                  <a:pt x="2019137" y="151438"/>
                  <a:pt x="1999130" y="143435"/>
                </a:cubicBezTo>
                <a:cubicBezTo>
                  <a:pt x="1975456" y="133966"/>
                  <a:pt x="1952001" y="123567"/>
                  <a:pt x="1927412" y="116541"/>
                </a:cubicBezTo>
                <a:cubicBezTo>
                  <a:pt x="1915565" y="113156"/>
                  <a:pt x="1903506" y="110564"/>
                  <a:pt x="1891553" y="107576"/>
                </a:cubicBezTo>
                <a:cubicBezTo>
                  <a:pt x="1839939" y="73167"/>
                  <a:pt x="1880906" y="94529"/>
                  <a:pt x="1783977" y="80682"/>
                </a:cubicBezTo>
                <a:cubicBezTo>
                  <a:pt x="1768893" y="78527"/>
                  <a:pt x="1754273" y="73607"/>
                  <a:pt x="1739153" y="71717"/>
                </a:cubicBezTo>
                <a:cubicBezTo>
                  <a:pt x="1706402" y="67623"/>
                  <a:pt x="1673383" y="66037"/>
                  <a:pt x="1640541" y="62753"/>
                </a:cubicBezTo>
                <a:cubicBezTo>
                  <a:pt x="1613616" y="60061"/>
                  <a:pt x="1586733" y="56950"/>
                  <a:pt x="1559859" y="53788"/>
                </a:cubicBezTo>
                <a:cubicBezTo>
                  <a:pt x="1535932" y="50973"/>
                  <a:pt x="1512172" y="46540"/>
                  <a:pt x="1488141" y="44823"/>
                </a:cubicBezTo>
                <a:cubicBezTo>
                  <a:pt x="1428454" y="40559"/>
                  <a:pt x="1368612" y="38846"/>
                  <a:pt x="1308847" y="35858"/>
                </a:cubicBezTo>
                <a:cubicBezTo>
                  <a:pt x="1267012" y="29882"/>
                  <a:pt x="1225447" y="21538"/>
                  <a:pt x="1183341" y="17929"/>
                </a:cubicBezTo>
                <a:cubicBezTo>
                  <a:pt x="1139492" y="14171"/>
                  <a:pt x="797120" y="1046"/>
                  <a:pt x="770965" y="0"/>
                </a:cubicBezTo>
                <a:cubicBezTo>
                  <a:pt x="660400" y="2988"/>
                  <a:pt x="549738" y="3441"/>
                  <a:pt x="439271" y="8964"/>
                </a:cubicBezTo>
                <a:cubicBezTo>
                  <a:pt x="429833" y="9436"/>
                  <a:pt x="420829" y="13703"/>
                  <a:pt x="412377" y="17929"/>
                </a:cubicBezTo>
                <a:cubicBezTo>
                  <a:pt x="402740" y="22747"/>
                  <a:pt x="394838" y="30513"/>
                  <a:pt x="385483" y="35858"/>
                </a:cubicBezTo>
                <a:cubicBezTo>
                  <a:pt x="373880" y="42488"/>
                  <a:pt x="361577" y="47811"/>
                  <a:pt x="349624" y="53788"/>
                </a:cubicBezTo>
                <a:cubicBezTo>
                  <a:pt x="322847" y="89491"/>
                  <a:pt x="321688" y="94558"/>
                  <a:pt x="286871" y="125506"/>
                </a:cubicBezTo>
                <a:cubicBezTo>
                  <a:pt x="272570" y="138218"/>
                  <a:pt x="257354" y="149884"/>
                  <a:pt x="242047" y="161364"/>
                </a:cubicBezTo>
                <a:cubicBezTo>
                  <a:pt x="233428" y="167829"/>
                  <a:pt x="222772" y="171675"/>
                  <a:pt x="215153" y="179294"/>
                </a:cubicBezTo>
                <a:cubicBezTo>
                  <a:pt x="107577" y="286870"/>
                  <a:pt x="253999" y="164352"/>
                  <a:pt x="134471" y="259976"/>
                </a:cubicBezTo>
                <a:lnTo>
                  <a:pt x="80683" y="349623"/>
                </a:lnTo>
                <a:cubicBezTo>
                  <a:pt x="71718" y="364564"/>
                  <a:pt x="61580" y="378862"/>
                  <a:pt x="53788" y="394447"/>
                </a:cubicBezTo>
                <a:lnTo>
                  <a:pt x="35859" y="430306"/>
                </a:lnTo>
                <a:cubicBezTo>
                  <a:pt x="32871" y="448235"/>
                  <a:pt x="31677" y="466558"/>
                  <a:pt x="26894" y="484094"/>
                </a:cubicBezTo>
                <a:cubicBezTo>
                  <a:pt x="22660" y="499619"/>
                  <a:pt x="11762" y="513070"/>
                  <a:pt x="8965" y="528917"/>
                </a:cubicBezTo>
                <a:cubicBezTo>
                  <a:pt x="2712" y="564353"/>
                  <a:pt x="2988" y="600635"/>
                  <a:pt x="0" y="636494"/>
                </a:cubicBezTo>
                <a:cubicBezTo>
                  <a:pt x="5977" y="803835"/>
                  <a:pt x="7320" y="971406"/>
                  <a:pt x="17930" y="1138517"/>
                </a:cubicBezTo>
                <a:cubicBezTo>
                  <a:pt x="19308" y="1160228"/>
                  <a:pt x="28542" y="1180783"/>
                  <a:pt x="35859" y="1201270"/>
                </a:cubicBezTo>
                <a:cubicBezTo>
                  <a:pt x="49105" y="1238358"/>
                  <a:pt x="80970" y="1302662"/>
                  <a:pt x="98612" y="1335741"/>
                </a:cubicBezTo>
                <a:cubicBezTo>
                  <a:pt x="164607" y="1459482"/>
                  <a:pt x="101071" y="1340535"/>
                  <a:pt x="179294" y="1452282"/>
                </a:cubicBezTo>
                <a:cubicBezTo>
                  <a:pt x="207815" y="1493026"/>
                  <a:pt x="219506" y="1548881"/>
                  <a:pt x="259977" y="1577788"/>
                </a:cubicBezTo>
                <a:cubicBezTo>
                  <a:pt x="342335" y="1636614"/>
                  <a:pt x="300411" y="1609857"/>
                  <a:pt x="385483" y="1658470"/>
                </a:cubicBezTo>
                <a:cubicBezTo>
                  <a:pt x="403412" y="1679388"/>
                  <a:pt x="419790" y="1701742"/>
                  <a:pt x="439271" y="1721223"/>
                </a:cubicBezTo>
                <a:cubicBezTo>
                  <a:pt x="469596" y="1751549"/>
                  <a:pt x="554403" y="1811818"/>
                  <a:pt x="582706" y="1828800"/>
                </a:cubicBezTo>
                <a:cubicBezTo>
                  <a:pt x="611354" y="1845989"/>
                  <a:pt x="643148" y="1857398"/>
                  <a:pt x="672353" y="1873623"/>
                </a:cubicBezTo>
                <a:cubicBezTo>
                  <a:pt x="750762" y="1917184"/>
                  <a:pt x="822154" y="1974782"/>
                  <a:pt x="905435" y="2008094"/>
                </a:cubicBezTo>
                <a:cubicBezTo>
                  <a:pt x="935318" y="2020047"/>
                  <a:pt x="966949" y="2028323"/>
                  <a:pt x="995083" y="2043953"/>
                </a:cubicBezTo>
                <a:cubicBezTo>
                  <a:pt x="1021205" y="2058465"/>
                  <a:pt x="1040391" y="2083760"/>
                  <a:pt x="1066800" y="2097741"/>
                </a:cubicBezTo>
                <a:cubicBezTo>
                  <a:pt x="1091855" y="2111005"/>
                  <a:pt x="1121162" y="2114106"/>
                  <a:pt x="1147483" y="2124635"/>
                </a:cubicBezTo>
                <a:cubicBezTo>
                  <a:pt x="1195938" y="2144017"/>
                  <a:pt x="1239255" y="2180007"/>
                  <a:pt x="1290918" y="2187388"/>
                </a:cubicBezTo>
                <a:cubicBezTo>
                  <a:pt x="1375207" y="2199430"/>
                  <a:pt x="1333354" y="2190548"/>
                  <a:pt x="1416424" y="2214282"/>
                </a:cubicBezTo>
                <a:cubicBezTo>
                  <a:pt x="1580777" y="2211294"/>
                  <a:pt x="1745444" y="2215900"/>
                  <a:pt x="1909483" y="2205317"/>
                </a:cubicBezTo>
                <a:cubicBezTo>
                  <a:pt x="1932193" y="2203852"/>
                  <a:pt x="1950803" y="2186077"/>
                  <a:pt x="1972235" y="2178423"/>
                </a:cubicBezTo>
                <a:cubicBezTo>
                  <a:pt x="1992722" y="2171106"/>
                  <a:pt x="2014350" y="2167373"/>
                  <a:pt x="2034988" y="2160494"/>
                </a:cubicBezTo>
                <a:cubicBezTo>
                  <a:pt x="2069072" y="2149133"/>
                  <a:pt x="2095158" y="2136724"/>
                  <a:pt x="2124635" y="2115670"/>
                </a:cubicBezTo>
                <a:cubicBezTo>
                  <a:pt x="2131513" y="2110757"/>
                  <a:pt x="2135803" y="2102812"/>
                  <a:pt x="2142565" y="2097741"/>
                </a:cubicBezTo>
                <a:cubicBezTo>
                  <a:pt x="2159804" y="2084812"/>
                  <a:pt x="2196353" y="2061882"/>
                  <a:pt x="2196353" y="2061882"/>
                </a:cubicBezTo>
                <a:cubicBezTo>
                  <a:pt x="2202330" y="2052917"/>
                  <a:pt x="2207552" y="2043401"/>
                  <a:pt x="2214283" y="2034988"/>
                </a:cubicBezTo>
                <a:cubicBezTo>
                  <a:pt x="2219563" y="2028388"/>
                  <a:pt x="2227524" y="2024091"/>
                  <a:pt x="2232212" y="2017058"/>
                </a:cubicBezTo>
                <a:cubicBezTo>
                  <a:pt x="2246982" y="1994903"/>
                  <a:pt x="2251137" y="1978211"/>
                  <a:pt x="2259106" y="1954306"/>
                </a:cubicBezTo>
                <a:cubicBezTo>
                  <a:pt x="2262094" y="1933388"/>
                  <a:pt x="2263927" y="1912273"/>
                  <a:pt x="2268071" y="1891553"/>
                </a:cubicBezTo>
                <a:cubicBezTo>
                  <a:pt x="2269924" y="1882287"/>
                  <a:pt x="2275182" y="1873924"/>
                  <a:pt x="2277035" y="1864658"/>
                </a:cubicBezTo>
                <a:cubicBezTo>
                  <a:pt x="2300307" y="1748294"/>
                  <a:pt x="2268912" y="1853170"/>
                  <a:pt x="2303930" y="1748117"/>
                </a:cubicBezTo>
                <a:cubicBezTo>
                  <a:pt x="2306918" y="1730188"/>
                  <a:pt x="2309329" y="1712153"/>
                  <a:pt x="2312894" y="1694329"/>
                </a:cubicBezTo>
                <a:cubicBezTo>
                  <a:pt x="2315310" y="1682247"/>
                  <a:pt x="2319655" y="1670592"/>
                  <a:pt x="2321859" y="1658470"/>
                </a:cubicBezTo>
                <a:cubicBezTo>
                  <a:pt x="2327496" y="1627469"/>
                  <a:pt x="2335883" y="1553289"/>
                  <a:pt x="2339788" y="1524000"/>
                </a:cubicBezTo>
                <a:cubicBezTo>
                  <a:pt x="2342581" y="1503055"/>
                  <a:pt x="2345765" y="1482165"/>
                  <a:pt x="2348753" y="1461247"/>
                </a:cubicBezTo>
                <a:cubicBezTo>
                  <a:pt x="2351741" y="1413435"/>
                  <a:pt x="2353898" y="1365564"/>
                  <a:pt x="2357718" y="1317811"/>
                </a:cubicBezTo>
                <a:cubicBezTo>
                  <a:pt x="2359876" y="1290838"/>
                  <a:pt x="2364118" y="1264067"/>
                  <a:pt x="2366683" y="1237129"/>
                </a:cubicBezTo>
                <a:cubicBezTo>
                  <a:pt x="2370094" y="1201308"/>
                  <a:pt x="2372659" y="1165412"/>
                  <a:pt x="2375647" y="1129553"/>
                </a:cubicBezTo>
                <a:cubicBezTo>
                  <a:pt x="2372963" y="976544"/>
                  <a:pt x="2407533" y="757052"/>
                  <a:pt x="2357718" y="582706"/>
                </a:cubicBezTo>
                <a:cubicBezTo>
                  <a:pt x="2355122" y="573620"/>
                  <a:pt x="2351741" y="564776"/>
                  <a:pt x="2348753" y="555811"/>
                </a:cubicBezTo>
                <a:cubicBezTo>
                  <a:pt x="2345765" y="528917"/>
                  <a:pt x="2346351" y="501381"/>
                  <a:pt x="2339788" y="475129"/>
                </a:cubicBezTo>
                <a:cubicBezTo>
                  <a:pt x="2337175" y="464677"/>
                  <a:pt x="2324955" y="458555"/>
                  <a:pt x="2321859" y="448235"/>
                </a:cubicBezTo>
                <a:cubicBezTo>
                  <a:pt x="2315787" y="427996"/>
                  <a:pt x="2316566" y="406291"/>
                  <a:pt x="2312894" y="385482"/>
                </a:cubicBezTo>
                <a:cubicBezTo>
                  <a:pt x="2307598" y="355472"/>
                  <a:pt x="2302356" y="325399"/>
                  <a:pt x="2294965" y="295835"/>
                </a:cubicBezTo>
                <a:cubicBezTo>
                  <a:pt x="2292092" y="284344"/>
                  <a:pt x="2283466" y="245944"/>
                  <a:pt x="2277035" y="233082"/>
                </a:cubicBezTo>
                <a:cubicBezTo>
                  <a:pt x="2272217" y="223445"/>
                  <a:pt x="2267519" y="212919"/>
                  <a:pt x="2259106" y="206188"/>
                </a:cubicBezTo>
                <a:cubicBezTo>
                  <a:pt x="2253346" y="201580"/>
                  <a:pt x="2198583" y="188754"/>
                  <a:pt x="2196353" y="188258"/>
                </a:cubicBezTo>
                <a:cubicBezTo>
                  <a:pt x="2140352" y="175814"/>
                  <a:pt x="2130680" y="176062"/>
                  <a:pt x="2061883" y="170329"/>
                </a:cubicBezTo>
                <a:cubicBezTo>
                  <a:pt x="2055927" y="169833"/>
                  <a:pt x="2049930" y="170329"/>
                  <a:pt x="2043953" y="170329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this shape?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500" dirty="0" smtClean="0"/>
              <a:t>Cylinder			</a:t>
            </a:r>
          </a:p>
          <a:p>
            <a:r>
              <a:rPr lang="en-US" sz="3500" dirty="0" smtClean="0"/>
              <a:t>Cube</a:t>
            </a:r>
          </a:p>
          <a:p>
            <a:r>
              <a:rPr lang="en-US" sz="3500" dirty="0" smtClean="0"/>
              <a:t>Rectangular Prism</a:t>
            </a:r>
          </a:p>
          <a:p>
            <a:r>
              <a:rPr lang="en-US" sz="3500" dirty="0" smtClean="0"/>
              <a:t>Sphere</a:t>
            </a:r>
          </a:p>
          <a:p>
            <a:r>
              <a:rPr lang="en-US" sz="3500" dirty="0" smtClean="0"/>
              <a:t>Cone</a:t>
            </a:r>
          </a:p>
          <a:p>
            <a:pPr lvl="3"/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3200400" y="1752600"/>
            <a:ext cx="3124200" cy="2895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64777" y="4495800"/>
            <a:ext cx="1264023" cy="573274"/>
          </a:xfrm>
          <a:custGeom>
            <a:avLst/>
            <a:gdLst>
              <a:gd name="connsiteX0" fmla="*/ 1264023 w 1264023"/>
              <a:gd name="connsiteY0" fmla="*/ 80215 h 573274"/>
              <a:gd name="connsiteX1" fmla="*/ 1102659 w 1264023"/>
              <a:gd name="connsiteY1" fmla="*/ 62286 h 573274"/>
              <a:gd name="connsiteX2" fmla="*/ 1075764 w 1264023"/>
              <a:gd name="connsiteY2" fmla="*/ 53321 h 573274"/>
              <a:gd name="connsiteX3" fmla="*/ 860612 w 1264023"/>
              <a:gd name="connsiteY3" fmla="*/ 35392 h 573274"/>
              <a:gd name="connsiteX4" fmla="*/ 627529 w 1264023"/>
              <a:gd name="connsiteY4" fmla="*/ 17462 h 573274"/>
              <a:gd name="connsiteX5" fmla="*/ 251012 w 1264023"/>
              <a:gd name="connsiteY5" fmla="*/ 17462 h 573274"/>
              <a:gd name="connsiteX6" fmla="*/ 224117 w 1264023"/>
              <a:gd name="connsiteY6" fmla="*/ 26427 h 573274"/>
              <a:gd name="connsiteX7" fmla="*/ 152400 w 1264023"/>
              <a:gd name="connsiteY7" fmla="*/ 44356 h 573274"/>
              <a:gd name="connsiteX8" fmla="*/ 80682 w 1264023"/>
              <a:gd name="connsiteY8" fmla="*/ 62286 h 573274"/>
              <a:gd name="connsiteX9" fmla="*/ 44823 w 1264023"/>
              <a:gd name="connsiteY9" fmla="*/ 89180 h 573274"/>
              <a:gd name="connsiteX10" fmla="*/ 17929 w 1264023"/>
              <a:gd name="connsiteY10" fmla="*/ 107109 h 573274"/>
              <a:gd name="connsiteX11" fmla="*/ 0 w 1264023"/>
              <a:gd name="connsiteY11" fmla="*/ 134003 h 573274"/>
              <a:gd name="connsiteX12" fmla="*/ 8964 w 1264023"/>
              <a:gd name="connsiteY12" fmla="*/ 340192 h 573274"/>
              <a:gd name="connsiteX13" fmla="*/ 26894 w 1264023"/>
              <a:gd name="connsiteY13" fmla="*/ 376050 h 573274"/>
              <a:gd name="connsiteX14" fmla="*/ 80682 w 1264023"/>
              <a:gd name="connsiteY14" fmla="*/ 411909 h 573274"/>
              <a:gd name="connsiteX15" fmla="*/ 107576 w 1264023"/>
              <a:gd name="connsiteY15" fmla="*/ 429839 h 573274"/>
              <a:gd name="connsiteX16" fmla="*/ 134470 w 1264023"/>
              <a:gd name="connsiteY16" fmla="*/ 447768 h 573274"/>
              <a:gd name="connsiteX17" fmla="*/ 161364 w 1264023"/>
              <a:gd name="connsiteY17" fmla="*/ 465697 h 573274"/>
              <a:gd name="connsiteX18" fmla="*/ 197223 w 1264023"/>
              <a:gd name="connsiteY18" fmla="*/ 483627 h 573274"/>
              <a:gd name="connsiteX19" fmla="*/ 251012 w 1264023"/>
              <a:gd name="connsiteY19" fmla="*/ 519486 h 573274"/>
              <a:gd name="connsiteX20" fmla="*/ 367553 w 1264023"/>
              <a:gd name="connsiteY20" fmla="*/ 555344 h 573274"/>
              <a:gd name="connsiteX21" fmla="*/ 403412 w 1264023"/>
              <a:gd name="connsiteY21" fmla="*/ 564309 h 573274"/>
              <a:gd name="connsiteX22" fmla="*/ 484094 w 1264023"/>
              <a:gd name="connsiteY22" fmla="*/ 573274 h 573274"/>
              <a:gd name="connsiteX23" fmla="*/ 1147482 w 1264023"/>
              <a:gd name="connsiteY23" fmla="*/ 564309 h 573274"/>
              <a:gd name="connsiteX24" fmla="*/ 1192306 w 1264023"/>
              <a:gd name="connsiteY24" fmla="*/ 501556 h 573274"/>
              <a:gd name="connsiteX25" fmla="*/ 1201270 w 1264023"/>
              <a:gd name="connsiteY25" fmla="*/ 474662 h 573274"/>
              <a:gd name="connsiteX26" fmla="*/ 1192306 w 1264023"/>
              <a:gd name="connsiteY26" fmla="*/ 187792 h 573274"/>
              <a:gd name="connsiteX27" fmla="*/ 1174376 w 1264023"/>
              <a:gd name="connsiteY27" fmla="*/ 169862 h 573274"/>
              <a:gd name="connsiteX28" fmla="*/ 1138517 w 1264023"/>
              <a:gd name="connsiteY28" fmla="*/ 125039 h 573274"/>
              <a:gd name="connsiteX29" fmla="*/ 1111623 w 1264023"/>
              <a:gd name="connsiteY29" fmla="*/ 80215 h 573274"/>
              <a:gd name="connsiteX30" fmla="*/ 1057835 w 1264023"/>
              <a:gd name="connsiteY30" fmla="*/ 62286 h 57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4023" h="573274">
                <a:moveTo>
                  <a:pt x="1264023" y="80215"/>
                </a:moveTo>
                <a:cubicBezTo>
                  <a:pt x="1210235" y="74239"/>
                  <a:pt x="1154001" y="79400"/>
                  <a:pt x="1102659" y="62286"/>
                </a:cubicBezTo>
                <a:cubicBezTo>
                  <a:pt x="1093694" y="59298"/>
                  <a:pt x="1085085" y="54875"/>
                  <a:pt x="1075764" y="53321"/>
                </a:cubicBezTo>
                <a:cubicBezTo>
                  <a:pt x="1018132" y="43715"/>
                  <a:pt x="909693" y="38983"/>
                  <a:pt x="860612" y="35392"/>
                </a:cubicBezTo>
                <a:lnTo>
                  <a:pt x="627529" y="17462"/>
                </a:lnTo>
                <a:cubicBezTo>
                  <a:pt x="478641" y="-12317"/>
                  <a:pt x="566058" y="1709"/>
                  <a:pt x="251012" y="17462"/>
                </a:cubicBezTo>
                <a:cubicBezTo>
                  <a:pt x="241574" y="17934"/>
                  <a:pt x="233234" y="23941"/>
                  <a:pt x="224117" y="26427"/>
                </a:cubicBezTo>
                <a:cubicBezTo>
                  <a:pt x="200344" y="32911"/>
                  <a:pt x="175777" y="36563"/>
                  <a:pt x="152400" y="44356"/>
                </a:cubicBezTo>
                <a:cubicBezTo>
                  <a:pt x="111051" y="58140"/>
                  <a:pt x="134772" y="51468"/>
                  <a:pt x="80682" y="62286"/>
                </a:cubicBezTo>
                <a:cubicBezTo>
                  <a:pt x="68729" y="71251"/>
                  <a:pt x="56981" y="80496"/>
                  <a:pt x="44823" y="89180"/>
                </a:cubicBezTo>
                <a:cubicBezTo>
                  <a:pt x="36056" y="95442"/>
                  <a:pt x="25547" y="99491"/>
                  <a:pt x="17929" y="107109"/>
                </a:cubicBezTo>
                <a:cubicBezTo>
                  <a:pt x="10311" y="114727"/>
                  <a:pt x="5976" y="125038"/>
                  <a:pt x="0" y="134003"/>
                </a:cubicBezTo>
                <a:cubicBezTo>
                  <a:pt x="2988" y="202733"/>
                  <a:pt x="1367" y="271818"/>
                  <a:pt x="8964" y="340192"/>
                </a:cubicBezTo>
                <a:cubicBezTo>
                  <a:pt x="10440" y="353474"/>
                  <a:pt x="17444" y="366601"/>
                  <a:pt x="26894" y="376050"/>
                </a:cubicBezTo>
                <a:cubicBezTo>
                  <a:pt x="42131" y="391287"/>
                  <a:pt x="62753" y="399956"/>
                  <a:pt x="80682" y="411909"/>
                </a:cubicBezTo>
                <a:lnTo>
                  <a:pt x="107576" y="429839"/>
                </a:lnTo>
                <a:lnTo>
                  <a:pt x="134470" y="447768"/>
                </a:lnTo>
                <a:cubicBezTo>
                  <a:pt x="143435" y="453744"/>
                  <a:pt x="151727" y="460879"/>
                  <a:pt x="161364" y="465697"/>
                </a:cubicBezTo>
                <a:cubicBezTo>
                  <a:pt x="173317" y="471674"/>
                  <a:pt x="185764" y="476751"/>
                  <a:pt x="197223" y="483627"/>
                </a:cubicBezTo>
                <a:cubicBezTo>
                  <a:pt x="215701" y="494714"/>
                  <a:pt x="231004" y="511483"/>
                  <a:pt x="251012" y="519486"/>
                </a:cubicBezTo>
                <a:cubicBezTo>
                  <a:pt x="318716" y="546567"/>
                  <a:pt x="280221" y="533511"/>
                  <a:pt x="367553" y="555344"/>
                </a:cubicBezTo>
                <a:cubicBezTo>
                  <a:pt x="379506" y="558332"/>
                  <a:pt x="391166" y="562948"/>
                  <a:pt x="403412" y="564309"/>
                </a:cubicBezTo>
                <a:lnTo>
                  <a:pt x="484094" y="573274"/>
                </a:lnTo>
                <a:lnTo>
                  <a:pt x="1147482" y="564309"/>
                </a:lnTo>
                <a:cubicBezTo>
                  <a:pt x="1187672" y="563265"/>
                  <a:pt x="1180654" y="536513"/>
                  <a:pt x="1192306" y="501556"/>
                </a:cubicBezTo>
                <a:lnTo>
                  <a:pt x="1201270" y="474662"/>
                </a:lnTo>
                <a:cubicBezTo>
                  <a:pt x="1198282" y="379039"/>
                  <a:pt x="1200715" y="283092"/>
                  <a:pt x="1192306" y="187792"/>
                </a:cubicBezTo>
                <a:cubicBezTo>
                  <a:pt x="1191563" y="179372"/>
                  <a:pt x="1179656" y="176462"/>
                  <a:pt x="1174376" y="169862"/>
                </a:cubicBezTo>
                <a:cubicBezTo>
                  <a:pt x="1129145" y="113323"/>
                  <a:pt x="1181805" y="168325"/>
                  <a:pt x="1138517" y="125039"/>
                </a:cubicBezTo>
                <a:cubicBezTo>
                  <a:pt x="1132383" y="106634"/>
                  <a:pt x="1131314" y="90060"/>
                  <a:pt x="1111623" y="80215"/>
                </a:cubicBezTo>
                <a:cubicBezTo>
                  <a:pt x="1094719" y="71763"/>
                  <a:pt x="1057835" y="62286"/>
                  <a:pt x="1057835" y="62286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this shape?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500" dirty="0" smtClean="0"/>
              <a:t>Cylinder			</a:t>
            </a:r>
          </a:p>
          <a:p>
            <a:r>
              <a:rPr lang="en-US" sz="3500" dirty="0" smtClean="0"/>
              <a:t>Cube</a:t>
            </a:r>
          </a:p>
          <a:p>
            <a:r>
              <a:rPr lang="en-US" sz="3500" dirty="0" smtClean="0"/>
              <a:t>Rectangular Prism</a:t>
            </a:r>
          </a:p>
          <a:p>
            <a:r>
              <a:rPr lang="en-US" sz="3500" dirty="0" smtClean="0"/>
              <a:t>Sphere</a:t>
            </a:r>
          </a:p>
          <a:p>
            <a:r>
              <a:rPr lang="en-US" sz="3500" dirty="0" smtClean="0"/>
              <a:t>Cone</a:t>
            </a:r>
          </a:p>
          <a:p>
            <a:pPr lvl="3"/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352800" y="2133600"/>
            <a:ext cx="17526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04800" y="3962400"/>
            <a:ext cx="2178424" cy="699247"/>
          </a:xfrm>
          <a:custGeom>
            <a:avLst/>
            <a:gdLst>
              <a:gd name="connsiteX0" fmla="*/ 1057835 w 2178424"/>
              <a:gd name="connsiteY0" fmla="*/ 17929 h 699247"/>
              <a:gd name="connsiteX1" fmla="*/ 788894 w 2178424"/>
              <a:gd name="connsiteY1" fmla="*/ 8965 h 699247"/>
              <a:gd name="connsiteX2" fmla="*/ 708212 w 2178424"/>
              <a:gd name="connsiteY2" fmla="*/ 0 h 699247"/>
              <a:gd name="connsiteX3" fmla="*/ 412376 w 2178424"/>
              <a:gd name="connsiteY3" fmla="*/ 8965 h 699247"/>
              <a:gd name="connsiteX4" fmla="*/ 322729 w 2178424"/>
              <a:gd name="connsiteY4" fmla="*/ 17929 h 699247"/>
              <a:gd name="connsiteX5" fmla="*/ 286871 w 2178424"/>
              <a:gd name="connsiteY5" fmla="*/ 26894 h 699247"/>
              <a:gd name="connsiteX6" fmla="*/ 242047 w 2178424"/>
              <a:gd name="connsiteY6" fmla="*/ 35859 h 699247"/>
              <a:gd name="connsiteX7" fmla="*/ 170329 w 2178424"/>
              <a:gd name="connsiteY7" fmla="*/ 62753 h 699247"/>
              <a:gd name="connsiteX8" fmla="*/ 143435 w 2178424"/>
              <a:gd name="connsiteY8" fmla="*/ 80682 h 699247"/>
              <a:gd name="connsiteX9" fmla="*/ 80682 w 2178424"/>
              <a:gd name="connsiteY9" fmla="*/ 107576 h 699247"/>
              <a:gd name="connsiteX10" fmla="*/ 26894 w 2178424"/>
              <a:gd name="connsiteY10" fmla="*/ 152400 h 699247"/>
              <a:gd name="connsiteX11" fmla="*/ 0 w 2178424"/>
              <a:gd name="connsiteY11" fmla="*/ 170329 h 699247"/>
              <a:gd name="connsiteX12" fmla="*/ 8965 w 2178424"/>
              <a:gd name="connsiteY12" fmla="*/ 466165 h 699247"/>
              <a:gd name="connsiteX13" fmla="*/ 17929 w 2178424"/>
              <a:gd name="connsiteY13" fmla="*/ 528918 h 699247"/>
              <a:gd name="connsiteX14" fmla="*/ 35859 w 2178424"/>
              <a:gd name="connsiteY14" fmla="*/ 564776 h 699247"/>
              <a:gd name="connsiteX15" fmla="*/ 44824 w 2178424"/>
              <a:gd name="connsiteY15" fmla="*/ 600635 h 699247"/>
              <a:gd name="connsiteX16" fmla="*/ 71718 w 2178424"/>
              <a:gd name="connsiteY16" fmla="*/ 618565 h 699247"/>
              <a:gd name="connsiteX17" fmla="*/ 197224 w 2178424"/>
              <a:gd name="connsiteY17" fmla="*/ 645459 h 699247"/>
              <a:gd name="connsiteX18" fmla="*/ 277906 w 2178424"/>
              <a:gd name="connsiteY18" fmla="*/ 654424 h 699247"/>
              <a:gd name="connsiteX19" fmla="*/ 609600 w 2178424"/>
              <a:gd name="connsiteY19" fmla="*/ 663388 h 699247"/>
              <a:gd name="connsiteX20" fmla="*/ 762000 w 2178424"/>
              <a:gd name="connsiteY20" fmla="*/ 672353 h 699247"/>
              <a:gd name="connsiteX21" fmla="*/ 1021976 w 2178424"/>
              <a:gd name="connsiteY21" fmla="*/ 690282 h 699247"/>
              <a:gd name="connsiteX22" fmla="*/ 1532965 w 2178424"/>
              <a:gd name="connsiteY22" fmla="*/ 699247 h 699247"/>
              <a:gd name="connsiteX23" fmla="*/ 1810871 w 2178424"/>
              <a:gd name="connsiteY23" fmla="*/ 690282 h 699247"/>
              <a:gd name="connsiteX24" fmla="*/ 1837765 w 2178424"/>
              <a:gd name="connsiteY24" fmla="*/ 681318 h 699247"/>
              <a:gd name="connsiteX25" fmla="*/ 1891553 w 2178424"/>
              <a:gd name="connsiteY25" fmla="*/ 672353 h 699247"/>
              <a:gd name="connsiteX26" fmla="*/ 1945341 w 2178424"/>
              <a:gd name="connsiteY26" fmla="*/ 654424 h 699247"/>
              <a:gd name="connsiteX27" fmla="*/ 1972235 w 2178424"/>
              <a:gd name="connsiteY27" fmla="*/ 636494 h 699247"/>
              <a:gd name="connsiteX28" fmla="*/ 2008094 w 2178424"/>
              <a:gd name="connsiteY28" fmla="*/ 627529 h 699247"/>
              <a:gd name="connsiteX29" fmla="*/ 2034988 w 2178424"/>
              <a:gd name="connsiteY29" fmla="*/ 618565 h 699247"/>
              <a:gd name="connsiteX30" fmla="*/ 2061882 w 2178424"/>
              <a:gd name="connsiteY30" fmla="*/ 600635 h 699247"/>
              <a:gd name="connsiteX31" fmla="*/ 2097741 w 2178424"/>
              <a:gd name="connsiteY31" fmla="*/ 555812 h 699247"/>
              <a:gd name="connsiteX32" fmla="*/ 2124635 w 2178424"/>
              <a:gd name="connsiteY32" fmla="*/ 537882 h 699247"/>
              <a:gd name="connsiteX33" fmla="*/ 2160494 w 2178424"/>
              <a:gd name="connsiteY33" fmla="*/ 457200 h 699247"/>
              <a:gd name="connsiteX34" fmla="*/ 2169459 w 2178424"/>
              <a:gd name="connsiteY34" fmla="*/ 430306 h 699247"/>
              <a:gd name="connsiteX35" fmla="*/ 2178424 w 2178424"/>
              <a:gd name="connsiteY35" fmla="*/ 403412 h 699247"/>
              <a:gd name="connsiteX36" fmla="*/ 2169459 w 2178424"/>
              <a:gd name="connsiteY36" fmla="*/ 286871 h 699247"/>
              <a:gd name="connsiteX37" fmla="*/ 2160494 w 2178424"/>
              <a:gd name="connsiteY37" fmla="*/ 259976 h 699247"/>
              <a:gd name="connsiteX38" fmla="*/ 2133600 w 2178424"/>
              <a:gd name="connsiteY38" fmla="*/ 233082 h 699247"/>
              <a:gd name="connsiteX39" fmla="*/ 2115671 w 2178424"/>
              <a:gd name="connsiteY39" fmla="*/ 206188 h 699247"/>
              <a:gd name="connsiteX40" fmla="*/ 2088776 w 2178424"/>
              <a:gd name="connsiteY40" fmla="*/ 188259 h 699247"/>
              <a:gd name="connsiteX41" fmla="*/ 2043953 w 2178424"/>
              <a:gd name="connsiteY41" fmla="*/ 170329 h 699247"/>
              <a:gd name="connsiteX42" fmla="*/ 1990165 w 2178424"/>
              <a:gd name="connsiteY42" fmla="*/ 161365 h 699247"/>
              <a:gd name="connsiteX43" fmla="*/ 1945341 w 2178424"/>
              <a:gd name="connsiteY43" fmla="*/ 152400 h 699247"/>
              <a:gd name="connsiteX44" fmla="*/ 1909482 w 2178424"/>
              <a:gd name="connsiteY44" fmla="*/ 143435 h 699247"/>
              <a:gd name="connsiteX45" fmla="*/ 1855694 w 2178424"/>
              <a:gd name="connsiteY45" fmla="*/ 134471 h 699247"/>
              <a:gd name="connsiteX46" fmla="*/ 1819835 w 2178424"/>
              <a:gd name="connsiteY46" fmla="*/ 125506 h 699247"/>
              <a:gd name="connsiteX47" fmla="*/ 1730188 w 2178424"/>
              <a:gd name="connsiteY47" fmla="*/ 116541 h 699247"/>
              <a:gd name="connsiteX48" fmla="*/ 1667435 w 2178424"/>
              <a:gd name="connsiteY48" fmla="*/ 107576 h 699247"/>
              <a:gd name="connsiteX49" fmla="*/ 1568824 w 2178424"/>
              <a:gd name="connsiteY49" fmla="*/ 89647 h 699247"/>
              <a:gd name="connsiteX50" fmla="*/ 1541929 w 2178424"/>
              <a:gd name="connsiteY50" fmla="*/ 80682 h 699247"/>
              <a:gd name="connsiteX51" fmla="*/ 1470212 w 2178424"/>
              <a:gd name="connsiteY51" fmla="*/ 71718 h 699247"/>
              <a:gd name="connsiteX52" fmla="*/ 1443318 w 2178424"/>
              <a:gd name="connsiteY52" fmla="*/ 62753 h 699247"/>
              <a:gd name="connsiteX53" fmla="*/ 1308847 w 2178424"/>
              <a:gd name="connsiteY53" fmla="*/ 44824 h 699247"/>
              <a:gd name="connsiteX54" fmla="*/ 1272988 w 2178424"/>
              <a:gd name="connsiteY54" fmla="*/ 35859 h 699247"/>
              <a:gd name="connsiteX55" fmla="*/ 1210235 w 2178424"/>
              <a:gd name="connsiteY55" fmla="*/ 26894 h 699247"/>
              <a:gd name="connsiteX56" fmla="*/ 1156447 w 2178424"/>
              <a:gd name="connsiteY56" fmla="*/ 17929 h 699247"/>
              <a:gd name="connsiteX57" fmla="*/ 1004047 w 2178424"/>
              <a:gd name="connsiteY57" fmla="*/ 8965 h 69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178424" h="699247">
                <a:moveTo>
                  <a:pt x="1057835" y="17929"/>
                </a:moveTo>
                <a:lnTo>
                  <a:pt x="788894" y="8965"/>
                </a:lnTo>
                <a:cubicBezTo>
                  <a:pt x="761870" y="7579"/>
                  <a:pt x="735272" y="0"/>
                  <a:pt x="708212" y="0"/>
                </a:cubicBezTo>
                <a:cubicBezTo>
                  <a:pt x="609555" y="0"/>
                  <a:pt x="510988" y="5977"/>
                  <a:pt x="412376" y="8965"/>
                </a:cubicBezTo>
                <a:cubicBezTo>
                  <a:pt x="382494" y="11953"/>
                  <a:pt x="352459" y="13682"/>
                  <a:pt x="322729" y="17929"/>
                </a:cubicBezTo>
                <a:cubicBezTo>
                  <a:pt x="310532" y="19671"/>
                  <a:pt x="298898" y="24221"/>
                  <a:pt x="286871" y="26894"/>
                </a:cubicBezTo>
                <a:cubicBezTo>
                  <a:pt x="271997" y="30200"/>
                  <a:pt x="256988" y="32871"/>
                  <a:pt x="242047" y="35859"/>
                </a:cubicBezTo>
                <a:cubicBezTo>
                  <a:pt x="178976" y="77905"/>
                  <a:pt x="258951" y="29520"/>
                  <a:pt x="170329" y="62753"/>
                </a:cubicBezTo>
                <a:cubicBezTo>
                  <a:pt x="160241" y="66536"/>
                  <a:pt x="152790" y="75337"/>
                  <a:pt x="143435" y="80682"/>
                </a:cubicBezTo>
                <a:cubicBezTo>
                  <a:pt x="112414" y="98409"/>
                  <a:pt x="110857" y="97518"/>
                  <a:pt x="80682" y="107576"/>
                </a:cubicBezTo>
                <a:cubicBezTo>
                  <a:pt x="13902" y="152097"/>
                  <a:pt x="95927" y="94873"/>
                  <a:pt x="26894" y="152400"/>
                </a:cubicBezTo>
                <a:cubicBezTo>
                  <a:pt x="18617" y="159297"/>
                  <a:pt x="8965" y="164353"/>
                  <a:pt x="0" y="170329"/>
                </a:cubicBezTo>
                <a:cubicBezTo>
                  <a:pt x="2988" y="268941"/>
                  <a:pt x="4038" y="367631"/>
                  <a:pt x="8965" y="466165"/>
                </a:cubicBezTo>
                <a:cubicBezTo>
                  <a:pt x="10020" y="487269"/>
                  <a:pt x="12369" y="508533"/>
                  <a:pt x="17929" y="528918"/>
                </a:cubicBezTo>
                <a:cubicBezTo>
                  <a:pt x="21445" y="541811"/>
                  <a:pt x="29882" y="552823"/>
                  <a:pt x="35859" y="564776"/>
                </a:cubicBezTo>
                <a:cubicBezTo>
                  <a:pt x="38847" y="576729"/>
                  <a:pt x="37990" y="590383"/>
                  <a:pt x="44824" y="600635"/>
                </a:cubicBezTo>
                <a:cubicBezTo>
                  <a:pt x="50800" y="609600"/>
                  <a:pt x="61872" y="614189"/>
                  <a:pt x="71718" y="618565"/>
                </a:cubicBezTo>
                <a:cubicBezTo>
                  <a:pt x="120704" y="640337"/>
                  <a:pt x="142010" y="638963"/>
                  <a:pt x="197224" y="645459"/>
                </a:cubicBezTo>
                <a:cubicBezTo>
                  <a:pt x="224098" y="648621"/>
                  <a:pt x="250872" y="653249"/>
                  <a:pt x="277906" y="654424"/>
                </a:cubicBezTo>
                <a:cubicBezTo>
                  <a:pt x="388407" y="659228"/>
                  <a:pt x="499035" y="660400"/>
                  <a:pt x="609600" y="663388"/>
                </a:cubicBezTo>
                <a:lnTo>
                  <a:pt x="762000" y="672353"/>
                </a:lnTo>
                <a:cubicBezTo>
                  <a:pt x="836691" y="677333"/>
                  <a:pt x="949838" y="688306"/>
                  <a:pt x="1021976" y="690282"/>
                </a:cubicBezTo>
                <a:lnTo>
                  <a:pt x="1532965" y="699247"/>
                </a:lnTo>
                <a:cubicBezTo>
                  <a:pt x="1625600" y="696259"/>
                  <a:pt x="1718347" y="695724"/>
                  <a:pt x="1810871" y="690282"/>
                </a:cubicBezTo>
                <a:cubicBezTo>
                  <a:pt x="1820304" y="689727"/>
                  <a:pt x="1828540" y="683368"/>
                  <a:pt x="1837765" y="681318"/>
                </a:cubicBezTo>
                <a:cubicBezTo>
                  <a:pt x="1855509" y="677375"/>
                  <a:pt x="1873919" y="676761"/>
                  <a:pt x="1891553" y="672353"/>
                </a:cubicBezTo>
                <a:cubicBezTo>
                  <a:pt x="1909888" y="667769"/>
                  <a:pt x="1945341" y="654424"/>
                  <a:pt x="1945341" y="654424"/>
                </a:cubicBezTo>
                <a:cubicBezTo>
                  <a:pt x="1954306" y="648447"/>
                  <a:pt x="1962332" y="640738"/>
                  <a:pt x="1972235" y="636494"/>
                </a:cubicBezTo>
                <a:cubicBezTo>
                  <a:pt x="1983560" y="631640"/>
                  <a:pt x="1996247" y="630914"/>
                  <a:pt x="2008094" y="627529"/>
                </a:cubicBezTo>
                <a:cubicBezTo>
                  <a:pt x="2017180" y="624933"/>
                  <a:pt x="2026023" y="621553"/>
                  <a:pt x="2034988" y="618565"/>
                </a:cubicBezTo>
                <a:cubicBezTo>
                  <a:pt x="2043953" y="612588"/>
                  <a:pt x="2053469" y="607366"/>
                  <a:pt x="2061882" y="600635"/>
                </a:cubicBezTo>
                <a:cubicBezTo>
                  <a:pt x="2106243" y="565146"/>
                  <a:pt x="2051143" y="602412"/>
                  <a:pt x="2097741" y="555812"/>
                </a:cubicBezTo>
                <a:cubicBezTo>
                  <a:pt x="2105360" y="548193"/>
                  <a:pt x="2115670" y="543859"/>
                  <a:pt x="2124635" y="537882"/>
                </a:cubicBezTo>
                <a:cubicBezTo>
                  <a:pt x="2153049" y="495262"/>
                  <a:pt x="2139157" y="521211"/>
                  <a:pt x="2160494" y="457200"/>
                </a:cubicBezTo>
                <a:lnTo>
                  <a:pt x="2169459" y="430306"/>
                </a:lnTo>
                <a:lnTo>
                  <a:pt x="2178424" y="403412"/>
                </a:lnTo>
                <a:cubicBezTo>
                  <a:pt x="2175436" y="364565"/>
                  <a:pt x="2174292" y="325532"/>
                  <a:pt x="2169459" y="286871"/>
                </a:cubicBezTo>
                <a:cubicBezTo>
                  <a:pt x="2168287" y="277494"/>
                  <a:pt x="2165736" y="267839"/>
                  <a:pt x="2160494" y="259976"/>
                </a:cubicBezTo>
                <a:cubicBezTo>
                  <a:pt x="2153462" y="249427"/>
                  <a:pt x="2141716" y="242822"/>
                  <a:pt x="2133600" y="233082"/>
                </a:cubicBezTo>
                <a:cubicBezTo>
                  <a:pt x="2126703" y="224805"/>
                  <a:pt x="2123290" y="213806"/>
                  <a:pt x="2115671" y="206188"/>
                </a:cubicBezTo>
                <a:cubicBezTo>
                  <a:pt x="2108052" y="198569"/>
                  <a:pt x="2098413" y="193077"/>
                  <a:pt x="2088776" y="188259"/>
                </a:cubicBezTo>
                <a:cubicBezTo>
                  <a:pt x="2074383" y="181062"/>
                  <a:pt x="2059478" y="174563"/>
                  <a:pt x="2043953" y="170329"/>
                </a:cubicBezTo>
                <a:cubicBezTo>
                  <a:pt x="2026417" y="165546"/>
                  <a:pt x="2008048" y="164616"/>
                  <a:pt x="1990165" y="161365"/>
                </a:cubicBezTo>
                <a:cubicBezTo>
                  <a:pt x="1975174" y="158639"/>
                  <a:pt x="1960215" y="155706"/>
                  <a:pt x="1945341" y="152400"/>
                </a:cubicBezTo>
                <a:cubicBezTo>
                  <a:pt x="1933314" y="149727"/>
                  <a:pt x="1921564" y="145851"/>
                  <a:pt x="1909482" y="143435"/>
                </a:cubicBezTo>
                <a:cubicBezTo>
                  <a:pt x="1891658" y="139870"/>
                  <a:pt x="1873518" y="138036"/>
                  <a:pt x="1855694" y="134471"/>
                </a:cubicBezTo>
                <a:cubicBezTo>
                  <a:pt x="1843612" y="132055"/>
                  <a:pt x="1832032" y="127248"/>
                  <a:pt x="1819835" y="125506"/>
                </a:cubicBezTo>
                <a:cubicBezTo>
                  <a:pt x="1790105" y="121259"/>
                  <a:pt x="1760014" y="120050"/>
                  <a:pt x="1730188" y="116541"/>
                </a:cubicBezTo>
                <a:cubicBezTo>
                  <a:pt x="1709203" y="114072"/>
                  <a:pt x="1688319" y="110789"/>
                  <a:pt x="1667435" y="107576"/>
                </a:cubicBezTo>
                <a:cubicBezTo>
                  <a:pt x="1646641" y="104377"/>
                  <a:pt x="1591214" y="95245"/>
                  <a:pt x="1568824" y="89647"/>
                </a:cubicBezTo>
                <a:cubicBezTo>
                  <a:pt x="1559656" y="87355"/>
                  <a:pt x="1551227" y="82372"/>
                  <a:pt x="1541929" y="80682"/>
                </a:cubicBezTo>
                <a:cubicBezTo>
                  <a:pt x="1518226" y="76372"/>
                  <a:pt x="1494118" y="74706"/>
                  <a:pt x="1470212" y="71718"/>
                </a:cubicBezTo>
                <a:cubicBezTo>
                  <a:pt x="1461247" y="68730"/>
                  <a:pt x="1452639" y="64307"/>
                  <a:pt x="1443318" y="62753"/>
                </a:cubicBezTo>
                <a:cubicBezTo>
                  <a:pt x="1299811" y="38835"/>
                  <a:pt x="1419392" y="66932"/>
                  <a:pt x="1308847" y="44824"/>
                </a:cubicBezTo>
                <a:cubicBezTo>
                  <a:pt x="1296765" y="42408"/>
                  <a:pt x="1285110" y="38063"/>
                  <a:pt x="1272988" y="35859"/>
                </a:cubicBezTo>
                <a:cubicBezTo>
                  <a:pt x="1252199" y="32079"/>
                  <a:pt x="1231119" y="30107"/>
                  <a:pt x="1210235" y="26894"/>
                </a:cubicBezTo>
                <a:cubicBezTo>
                  <a:pt x="1192270" y="24130"/>
                  <a:pt x="1174512" y="19936"/>
                  <a:pt x="1156447" y="17929"/>
                </a:cubicBezTo>
                <a:cubicBezTo>
                  <a:pt x="1064603" y="7724"/>
                  <a:pt x="1072139" y="8965"/>
                  <a:pt x="1004047" y="8965"/>
                </a:cubicBez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name of this shape?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500" dirty="0" smtClean="0"/>
              <a:t>Cylinder			</a:t>
            </a:r>
          </a:p>
          <a:p>
            <a:r>
              <a:rPr lang="en-US" sz="3500" dirty="0" smtClean="0"/>
              <a:t>Cube</a:t>
            </a:r>
          </a:p>
          <a:p>
            <a:r>
              <a:rPr lang="en-US" sz="3500" dirty="0" smtClean="0"/>
              <a:t>Rectangular Prism</a:t>
            </a:r>
          </a:p>
          <a:p>
            <a:r>
              <a:rPr lang="en-US" sz="3500" dirty="0" smtClean="0"/>
              <a:t>Sphere</a:t>
            </a:r>
          </a:p>
          <a:p>
            <a:r>
              <a:rPr lang="en-US" sz="3500" dirty="0" smtClean="0"/>
              <a:t>Cone</a:t>
            </a:r>
          </a:p>
          <a:p>
            <a:pPr lvl="3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28800"/>
            <a:ext cx="2443639" cy="316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304800" y="5325035"/>
            <a:ext cx="1954306" cy="691237"/>
          </a:xfrm>
          <a:custGeom>
            <a:avLst/>
            <a:gdLst>
              <a:gd name="connsiteX0" fmla="*/ 1515035 w 1954306"/>
              <a:gd name="connsiteY0" fmla="*/ 89647 h 691237"/>
              <a:gd name="connsiteX1" fmla="*/ 1434353 w 1954306"/>
              <a:gd name="connsiteY1" fmla="*/ 62753 h 691237"/>
              <a:gd name="connsiteX2" fmla="*/ 1389529 w 1954306"/>
              <a:gd name="connsiteY2" fmla="*/ 44824 h 691237"/>
              <a:gd name="connsiteX3" fmla="*/ 1272988 w 1954306"/>
              <a:gd name="connsiteY3" fmla="*/ 35859 h 691237"/>
              <a:gd name="connsiteX4" fmla="*/ 1201271 w 1954306"/>
              <a:gd name="connsiteY4" fmla="*/ 26894 h 691237"/>
              <a:gd name="connsiteX5" fmla="*/ 412376 w 1954306"/>
              <a:gd name="connsiteY5" fmla="*/ 35859 h 691237"/>
              <a:gd name="connsiteX6" fmla="*/ 251012 w 1954306"/>
              <a:gd name="connsiteY6" fmla="*/ 44824 h 691237"/>
              <a:gd name="connsiteX7" fmla="*/ 188259 w 1954306"/>
              <a:gd name="connsiteY7" fmla="*/ 62753 h 691237"/>
              <a:gd name="connsiteX8" fmla="*/ 152400 w 1954306"/>
              <a:gd name="connsiteY8" fmla="*/ 71718 h 691237"/>
              <a:gd name="connsiteX9" fmla="*/ 134471 w 1954306"/>
              <a:gd name="connsiteY9" fmla="*/ 98612 h 691237"/>
              <a:gd name="connsiteX10" fmla="*/ 80682 w 1954306"/>
              <a:gd name="connsiteY10" fmla="*/ 143436 h 691237"/>
              <a:gd name="connsiteX11" fmla="*/ 35859 w 1954306"/>
              <a:gd name="connsiteY11" fmla="*/ 197224 h 691237"/>
              <a:gd name="connsiteX12" fmla="*/ 26894 w 1954306"/>
              <a:gd name="connsiteY12" fmla="*/ 224118 h 691237"/>
              <a:gd name="connsiteX13" fmla="*/ 8965 w 1954306"/>
              <a:gd name="connsiteY13" fmla="*/ 259977 h 691237"/>
              <a:gd name="connsiteX14" fmla="*/ 0 w 1954306"/>
              <a:gd name="connsiteY14" fmla="*/ 313765 h 691237"/>
              <a:gd name="connsiteX15" fmla="*/ 8965 w 1954306"/>
              <a:gd name="connsiteY15" fmla="*/ 457200 h 691237"/>
              <a:gd name="connsiteX16" fmla="*/ 26894 w 1954306"/>
              <a:gd name="connsiteY16" fmla="*/ 484094 h 691237"/>
              <a:gd name="connsiteX17" fmla="*/ 80682 w 1954306"/>
              <a:gd name="connsiteY17" fmla="*/ 528918 h 691237"/>
              <a:gd name="connsiteX18" fmla="*/ 98612 w 1954306"/>
              <a:gd name="connsiteY18" fmla="*/ 546847 h 691237"/>
              <a:gd name="connsiteX19" fmla="*/ 134471 w 1954306"/>
              <a:gd name="connsiteY19" fmla="*/ 564777 h 691237"/>
              <a:gd name="connsiteX20" fmla="*/ 188259 w 1954306"/>
              <a:gd name="connsiteY20" fmla="*/ 591671 h 691237"/>
              <a:gd name="connsiteX21" fmla="*/ 224118 w 1954306"/>
              <a:gd name="connsiteY21" fmla="*/ 609600 h 691237"/>
              <a:gd name="connsiteX22" fmla="*/ 268941 w 1954306"/>
              <a:gd name="connsiteY22" fmla="*/ 618565 h 691237"/>
              <a:gd name="connsiteX23" fmla="*/ 295835 w 1954306"/>
              <a:gd name="connsiteY23" fmla="*/ 627530 h 691237"/>
              <a:gd name="connsiteX24" fmla="*/ 475129 w 1954306"/>
              <a:gd name="connsiteY24" fmla="*/ 645459 h 691237"/>
              <a:gd name="connsiteX25" fmla="*/ 681318 w 1954306"/>
              <a:gd name="connsiteY25" fmla="*/ 663389 h 691237"/>
              <a:gd name="connsiteX26" fmla="*/ 1057835 w 1954306"/>
              <a:gd name="connsiteY26" fmla="*/ 672353 h 691237"/>
              <a:gd name="connsiteX27" fmla="*/ 1649506 w 1954306"/>
              <a:gd name="connsiteY27" fmla="*/ 672353 h 691237"/>
              <a:gd name="connsiteX28" fmla="*/ 1721224 w 1954306"/>
              <a:gd name="connsiteY28" fmla="*/ 654424 h 691237"/>
              <a:gd name="connsiteX29" fmla="*/ 1766047 w 1954306"/>
              <a:gd name="connsiteY29" fmla="*/ 618565 h 691237"/>
              <a:gd name="connsiteX30" fmla="*/ 1819835 w 1954306"/>
              <a:gd name="connsiteY30" fmla="*/ 600636 h 691237"/>
              <a:gd name="connsiteX31" fmla="*/ 1837765 w 1954306"/>
              <a:gd name="connsiteY31" fmla="*/ 582706 h 691237"/>
              <a:gd name="connsiteX32" fmla="*/ 1891553 w 1954306"/>
              <a:gd name="connsiteY32" fmla="*/ 546847 h 691237"/>
              <a:gd name="connsiteX33" fmla="*/ 1900518 w 1954306"/>
              <a:gd name="connsiteY33" fmla="*/ 510989 h 691237"/>
              <a:gd name="connsiteX34" fmla="*/ 1918447 w 1954306"/>
              <a:gd name="connsiteY34" fmla="*/ 493059 h 691237"/>
              <a:gd name="connsiteX35" fmla="*/ 1936376 w 1954306"/>
              <a:gd name="connsiteY35" fmla="*/ 466165 h 691237"/>
              <a:gd name="connsiteX36" fmla="*/ 1954306 w 1954306"/>
              <a:gd name="connsiteY36" fmla="*/ 322730 h 691237"/>
              <a:gd name="connsiteX37" fmla="*/ 1945341 w 1954306"/>
              <a:gd name="connsiteY37" fmla="*/ 80683 h 691237"/>
              <a:gd name="connsiteX38" fmla="*/ 1891553 w 1954306"/>
              <a:gd name="connsiteY38" fmla="*/ 53789 h 691237"/>
              <a:gd name="connsiteX39" fmla="*/ 1864659 w 1954306"/>
              <a:gd name="connsiteY39" fmla="*/ 44824 h 691237"/>
              <a:gd name="connsiteX40" fmla="*/ 1819835 w 1954306"/>
              <a:gd name="connsiteY40" fmla="*/ 26894 h 691237"/>
              <a:gd name="connsiteX41" fmla="*/ 1676400 w 1954306"/>
              <a:gd name="connsiteY41" fmla="*/ 0 h 691237"/>
              <a:gd name="connsiteX42" fmla="*/ 1416424 w 1954306"/>
              <a:gd name="connsiteY42" fmla="*/ 8965 h 691237"/>
              <a:gd name="connsiteX43" fmla="*/ 1317812 w 1954306"/>
              <a:gd name="connsiteY43" fmla="*/ 26894 h 691237"/>
              <a:gd name="connsiteX44" fmla="*/ 1299882 w 1954306"/>
              <a:gd name="connsiteY44" fmla="*/ 26894 h 69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54306" h="691237">
                <a:moveTo>
                  <a:pt x="1515035" y="89647"/>
                </a:moveTo>
                <a:cubicBezTo>
                  <a:pt x="1374753" y="33535"/>
                  <a:pt x="1550153" y="101353"/>
                  <a:pt x="1434353" y="62753"/>
                </a:cubicBezTo>
                <a:cubicBezTo>
                  <a:pt x="1419087" y="57664"/>
                  <a:pt x="1405402" y="47470"/>
                  <a:pt x="1389529" y="44824"/>
                </a:cubicBezTo>
                <a:cubicBezTo>
                  <a:pt x="1351097" y="38419"/>
                  <a:pt x="1311774" y="39553"/>
                  <a:pt x="1272988" y="35859"/>
                </a:cubicBezTo>
                <a:cubicBezTo>
                  <a:pt x="1249005" y="33575"/>
                  <a:pt x="1225177" y="29882"/>
                  <a:pt x="1201271" y="26894"/>
                </a:cubicBezTo>
                <a:lnTo>
                  <a:pt x="412376" y="35859"/>
                </a:lnTo>
                <a:cubicBezTo>
                  <a:pt x="358515" y="36875"/>
                  <a:pt x="304662" y="39947"/>
                  <a:pt x="251012" y="44824"/>
                </a:cubicBezTo>
                <a:cubicBezTo>
                  <a:pt x="230467" y="46692"/>
                  <a:pt x="208066" y="57094"/>
                  <a:pt x="188259" y="62753"/>
                </a:cubicBezTo>
                <a:cubicBezTo>
                  <a:pt x="176412" y="66138"/>
                  <a:pt x="164353" y="68730"/>
                  <a:pt x="152400" y="71718"/>
                </a:cubicBezTo>
                <a:cubicBezTo>
                  <a:pt x="146424" y="80683"/>
                  <a:pt x="142090" y="90994"/>
                  <a:pt x="134471" y="98612"/>
                </a:cubicBezTo>
                <a:cubicBezTo>
                  <a:pt x="63955" y="169126"/>
                  <a:pt x="154110" y="55321"/>
                  <a:pt x="80682" y="143436"/>
                </a:cubicBezTo>
                <a:cubicBezTo>
                  <a:pt x="18285" y="218315"/>
                  <a:pt x="114422" y="118661"/>
                  <a:pt x="35859" y="197224"/>
                </a:cubicBezTo>
                <a:cubicBezTo>
                  <a:pt x="32871" y="206189"/>
                  <a:pt x="30616" y="215432"/>
                  <a:pt x="26894" y="224118"/>
                </a:cubicBezTo>
                <a:cubicBezTo>
                  <a:pt x="21630" y="236401"/>
                  <a:pt x="12805" y="247177"/>
                  <a:pt x="8965" y="259977"/>
                </a:cubicBezTo>
                <a:cubicBezTo>
                  <a:pt x="3742" y="277387"/>
                  <a:pt x="2988" y="295836"/>
                  <a:pt x="0" y="313765"/>
                </a:cubicBezTo>
                <a:cubicBezTo>
                  <a:pt x="2988" y="361577"/>
                  <a:pt x="1494" y="409881"/>
                  <a:pt x="8965" y="457200"/>
                </a:cubicBezTo>
                <a:cubicBezTo>
                  <a:pt x="10645" y="467842"/>
                  <a:pt x="20163" y="475681"/>
                  <a:pt x="26894" y="484094"/>
                </a:cubicBezTo>
                <a:cubicBezTo>
                  <a:pt x="43113" y="504368"/>
                  <a:pt x="59762" y="511485"/>
                  <a:pt x="80682" y="528918"/>
                </a:cubicBezTo>
                <a:cubicBezTo>
                  <a:pt x="87175" y="534329"/>
                  <a:pt x="91579" y="542159"/>
                  <a:pt x="98612" y="546847"/>
                </a:cubicBezTo>
                <a:cubicBezTo>
                  <a:pt x="109731" y="554260"/>
                  <a:pt x="122868" y="558147"/>
                  <a:pt x="134471" y="564777"/>
                </a:cubicBezTo>
                <a:cubicBezTo>
                  <a:pt x="220601" y="613994"/>
                  <a:pt x="106086" y="556454"/>
                  <a:pt x="188259" y="591671"/>
                </a:cubicBezTo>
                <a:cubicBezTo>
                  <a:pt x="200542" y="596935"/>
                  <a:pt x="211440" y="605374"/>
                  <a:pt x="224118" y="609600"/>
                </a:cubicBezTo>
                <a:cubicBezTo>
                  <a:pt x="238573" y="614418"/>
                  <a:pt x="254159" y="614869"/>
                  <a:pt x="268941" y="618565"/>
                </a:cubicBezTo>
                <a:cubicBezTo>
                  <a:pt x="278108" y="620857"/>
                  <a:pt x="286610" y="625480"/>
                  <a:pt x="295835" y="627530"/>
                </a:cubicBezTo>
                <a:cubicBezTo>
                  <a:pt x="355928" y="640884"/>
                  <a:pt x="412406" y="640979"/>
                  <a:pt x="475129" y="645459"/>
                </a:cubicBezTo>
                <a:cubicBezTo>
                  <a:pt x="567676" y="660884"/>
                  <a:pt x="542792" y="658693"/>
                  <a:pt x="681318" y="663389"/>
                </a:cubicBezTo>
                <a:cubicBezTo>
                  <a:pt x="806787" y="667642"/>
                  <a:pt x="932329" y="669365"/>
                  <a:pt x="1057835" y="672353"/>
                </a:cubicBezTo>
                <a:cubicBezTo>
                  <a:pt x="1289734" y="705482"/>
                  <a:pt x="1144636" y="688130"/>
                  <a:pt x="1649506" y="672353"/>
                </a:cubicBezTo>
                <a:cubicBezTo>
                  <a:pt x="1673382" y="671607"/>
                  <a:pt x="1698612" y="661961"/>
                  <a:pt x="1721224" y="654424"/>
                </a:cubicBezTo>
                <a:cubicBezTo>
                  <a:pt x="1736127" y="639520"/>
                  <a:pt x="1745689" y="627613"/>
                  <a:pt x="1766047" y="618565"/>
                </a:cubicBezTo>
                <a:cubicBezTo>
                  <a:pt x="1783317" y="610889"/>
                  <a:pt x="1819835" y="600636"/>
                  <a:pt x="1819835" y="600636"/>
                </a:cubicBezTo>
                <a:cubicBezTo>
                  <a:pt x="1825812" y="594659"/>
                  <a:pt x="1831003" y="587777"/>
                  <a:pt x="1837765" y="582706"/>
                </a:cubicBezTo>
                <a:cubicBezTo>
                  <a:pt x="1855004" y="569777"/>
                  <a:pt x="1891553" y="546847"/>
                  <a:pt x="1891553" y="546847"/>
                </a:cubicBezTo>
                <a:cubicBezTo>
                  <a:pt x="1894541" y="534894"/>
                  <a:pt x="1895008" y="522009"/>
                  <a:pt x="1900518" y="510989"/>
                </a:cubicBezTo>
                <a:cubicBezTo>
                  <a:pt x="1904298" y="503429"/>
                  <a:pt x="1913167" y="499659"/>
                  <a:pt x="1918447" y="493059"/>
                </a:cubicBezTo>
                <a:cubicBezTo>
                  <a:pt x="1925177" y="484646"/>
                  <a:pt x="1930400" y="475130"/>
                  <a:pt x="1936376" y="466165"/>
                </a:cubicBezTo>
                <a:cubicBezTo>
                  <a:pt x="1947039" y="412854"/>
                  <a:pt x="1954306" y="384794"/>
                  <a:pt x="1954306" y="322730"/>
                </a:cubicBezTo>
                <a:cubicBezTo>
                  <a:pt x="1954306" y="241992"/>
                  <a:pt x="1953649" y="160992"/>
                  <a:pt x="1945341" y="80683"/>
                </a:cubicBezTo>
                <a:cubicBezTo>
                  <a:pt x="1943197" y="59960"/>
                  <a:pt x="1899902" y="56174"/>
                  <a:pt x="1891553" y="53789"/>
                </a:cubicBezTo>
                <a:cubicBezTo>
                  <a:pt x="1882467" y="51193"/>
                  <a:pt x="1873507" y="48142"/>
                  <a:pt x="1864659" y="44824"/>
                </a:cubicBezTo>
                <a:cubicBezTo>
                  <a:pt x="1849591" y="39173"/>
                  <a:pt x="1835384" y="31040"/>
                  <a:pt x="1819835" y="26894"/>
                </a:cubicBezTo>
                <a:cubicBezTo>
                  <a:pt x="1784021" y="17344"/>
                  <a:pt x="1717507" y="6851"/>
                  <a:pt x="1676400" y="0"/>
                </a:cubicBezTo>
                <a:cubicBezTo>
                  <a:pt x="1589741" y="2988"/>
                  <a:pt x="1502993" y="4018"/>
                  <a:pt x="1416424" y="8965"/>
                </a:cubicBezTo>
                <a:cubicBezTo>
                  <a:pt x="1385725" y="10719"/>
                  <a:pt x="1348505" y="22510"/>
                  <a:pt x="1317812" y="26894"/>
                </a:cubicBezTo>
                <a:cubicBezTo>
                  <a:pt x="1311895" y="27739"/>
                  <a:pt x="1305859" y="26894"/>
                  <a:pt x="1299882" y="26894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name of this shape?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500" dirty="0" smtClean="0"/>
              <a:t>Cylinder			</a:t>
            </a:r>
          </a:p>
          <a:p>
            <a:r>
              <a:rPr lang="en-US" sz="3500" dirty="0" smtClean="0"/>
              <a:t>Cube</a:t>
            </a:r>
          </a:p>
          <a:p>
            <a:r>
              <a:rPr lang="en-US" sz="3500" dirty="0" smtClean="0"/>
              <a:t>Rectangular Prism</a:t>
            </a:r>
          </a:p>
          <a:p>
            <a:r>
              <a:rPr lang="en-US" sz="3500" dirty="0" smtClean="0"/>
              <a:t>Sphere</a:t>
            </a:r>
          </a:p>
          <a:p>
            <a:r>
              <a:rPr lang="en-US" sz="3500" dirty="0" smtClean="0"/>
              <a:t>Cone</a:t>
            </a:r>
          </a:p>
          <a:p>
            <a:pPr lvl="3"/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3429000" y="1524000"/>
            <a:ext cx="2362200" cy="3505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22729" y="4903694"/>
            <a:ext cx="4020774" cy="717177"/>
          </a:xfrm>
          <a:custGeom>
            <a:avLst/>
            <a:gdLst>
              <a:gd name="connsiteX0" fmla="*/ 1021977 w 4020774"/>
              <a:gd name="connsiteY0" fmla="*/ 125506 h 717177"/>
              <a:gd name="connsiteX1" fmla="*/ 699247 w 4020774"/>
              <a:gd name="connsiteY1" fmla="*/ 134471 h 717177"/>
              <a:gd name="connsiteX2" fmla="*/ 107577 w 4020774"/>
              <a:gd name="connsiteY2" fmla="*/ 143435 h 717177"/>
              <a:gd name="connsiteX3" fmla="*/ 62753 w 4020774"/>
              <a:gd name="connsiteY3" fmla="*/ 152400 h 717177"/>
              <a:gd name="connsiteX4" fmla="*/ 35859 w 4020774"/>
              <a:gd name="connsiteY4" fmla="*/ 161365 h 717177"/>
              <a:gd name="connsiteX5" fmla="*/ 26895 w 4020774"/>
              <a:gd name="connsiteY5" fmla="*/ 188259 h 717177"/>
              <a:gd name="connsiteX6" fmla="*/ 8965 w 4020774"/>
              <a:gd name="connsiteY6" fmla="*/ 206188 h 717177"/>
              <a:gd name="connsiteX7" fmla="*/ 0 w 4020774"/>
              <a:gd name="connsiteY7" fmla="*/ 242047 h 717177"/>
              <a:gd name="connsiteX8" fmla="*/ 17930 w 4020774"/>
              <a:gd name="connsiteY8" fmla="*/ 385482 h 717177"/>
              <a:gd name="connsiteX9" fmla="*/ 26895 w 4020774"/>
              <a:gd name="connsiteY9" fmla="*/ 412377 h 717177"/>
              <a:gd name="connsiteX10" fmla="*/ 53789 w 4020774"/>
              <a:gd name="connsiteY10" fmla="*/ 448235 h 717177"/>
              <a:gd name="connsiteX11" fmla="*/ 107577 w 4020774"/>
              <a:gd name="connsiteY11" fmla="*/ 502024 h 717177"/>
              <a:gd name="connsiteX12" fmla="*/ 170330 w 4020774"/>
              <a:gd name="connsiteY12" fmla="*/ 537882 h 717177"/>
              <a:gd name="connsiteX13" fmla="*/ 197224 w 4020774"/>
              <a:gd name="connsiteY13" fmla="*/ 555812 h 717177"/>
              <a:gd name="connsiteX14" fmla="*/ 322730 w 4020774"/>
              <a:gd name="connsiteY14" fmla="*/ 591671 h 717177"/>
              <a:gd name="connsiteX15" fmla="*/ 358589 w 4020774"/>
              <a:gd name="connsiteY15" fmla="*/ 600635 h 717177"/>
              <a:gd name="connsiteX16" fmla="*/ 412377 w 4020774"/>
              <a:gd name="connsiteY16" fmla="*/ 609600 h 717177"/>
              <a:gd name="connsiteX17" fmla="*/ 448236 w 4020774"/>
              <a:gd name="connsiteY17" fmla="*/ 618565 h 717177"/>
              <a:gd name="connsiteX18" fmla="*/ 475130 w 4020774"/>
              <a:gd name="connsiteY18" fmla="*/ 627530 h 717177"/>
              <a:gd name="connsiteX19" fmla="*/ 618565 w 4020774"/>
              <a:gd name="connsiteY19" fmla="*/ 636494 h 717177"/>
              <a:gd name="connsiteX20" fmla="*/ 995083 w 4020774"/>
              <a:gd name="connsiteY20" fmla="*/ 645459 h 717177"/>
              <a:gd name="connsiteX21" fmla="*/ 1111624 w 4020774"/>
              <a:gd name="connsiteY21" fmla="*/ 654424 h 717177"/>
              <a:gd name="connsiteX22" fmla="*/ 1201271 w 4020774"/>
              <a:gd name="connsiteY22" fmla="*/ 663388 h 717177"/>
              <a:gd name="connsiteX23" fmla="*/ 1882589 w 4020774"/>
              <a:gd name="connsiteY23" fmla="*/ 681318 h 717177"/>
              <a:gd name="connsiteX24" fmla="*/ 2079812 w 4020774"/>
              <a:gd name="connsiteY24" fmla="*/ 699247 h 717177"/>
              <a:gd name="connsiteX25" fmla="*/ 2599765 w 4020774"/>
              <a:gd name="connsiteY25" fmla="*/ 717177 h 717177"/>
              <a:gd name="connsiteX26" fmla="*/ 3433483 w 4020774"/>
              <a:gd name="connsiteY26" fmla="*/ 699247 h 717177"/>
              <a:gd name="connsiteX27" fmla="*/ 3514165 w 4020774"/>
              <a:gd name="connsiteY27" fmla="*/ 690282 h 717177"/>
              <a:gd name="connsiteX28" fmla="*/ 3612777 w 4020774"/>
              <a:gd name="connsiteY28" fmla="*/ 681318 h 717177"/>
              <a:gd name="connsiteX29" fmla="*/ 3747247 w 4020774"/>
              <a:gd name="connsiteY29" fmla="*/ 654424 h 717177"/>
              <a:gd name="connsiteX30" fmla="*/ 3801036 w 4020774"/>
              <a:gd name="connsiteY30" fmla="*/ 618565 h 717177"/>
              <a:gd name="connsiteX31" fmla="*/ 3881718 w 4020774"/>
              <a:gd name="connsiteY31" fmla="*/ 600635 h 717177"/>
              <a:gd name="connsiteX32" fmla="*/ 3935506 w 4020774"/>
              <a:gd name="connsiteY32" fmla="*/ 564777 h 717177"/>
              <a:gd name="connsiteX33" fmla="*/ 3989295 w 4020774"/>
              <a:gd name="connsiteY33" fmla="*/ 519953 h 717177"/>
              <a:gd name="connsiteX34" fmla="*/ 4007224 w 4020774"/>
              <a:gd name="connsiteY34" fmla="*/ 484094 h 717177"/>
              <a:gd name="connsiteX35" fmla="*/ 4007224 w 4020774"/>
              <a:gd name="connsiteY35" fmla="*/ 322730 h 717177"/>
              <a:gd name="connsiteX36" fmla="*/ 3980330 w 4020774"/>
              <a:gd name="connsiteY36" fmla="*/ 286871 h 717177"/>
              <a:gd name="connsiteX37" fmla="*/ 3962400 w 4020774"/>
              <a:gd name="connsiteY37" fmla="*/ 242047 h 717177"/>
              <a:gd name="connsiteX38" fmla="*/ 3899647 w 4020774"/>
              <a:gd name="connsiteY38" fmla="*/ 161365 h 717177"/>
              <a:gd name="connsiteX39" fmla="*/ 3845859 w 4020774"/>
              <a:gd name="connsiteY39" fmla="*/ 125506 h 717177"/>
              <a:gd name="connsiteX40" fmla="*/ 3765177 w 4020774"/>
              <a:gd name="connsiteY40" fmla="*/ 89647 h 717177"/>
              <a:gd name="connsiteX41" fmla="*/ 3747247 w 4020774"/>
              <a:gd name="connsiteY41" fmla="*/ 71718 h 717177"/>
              <a:gd name="connsiteX42" fmla="*/ 3666565 w 4020774"/>
              <a:gd name="connsiteY42" fmla="*/ 53788 h 717177"/>
              <a:gd name="connsiteX43" fmla="*/ 3639671 w 4020774"/>
              <a:gd name="connsiteY43" fmla="*/ 44824 h 717177"/>
              <a:gd name="connsiteX44" fmla="*/ 3541059 w 4020774"/>
              <a:gd name="connsiteY44" fmla="*/ 35859 h 717177"/>
              <a:gd name="connsiteX45" fmla="*/ 3478306 w 4020774"/>
              <a:gd name="connsiteY45" fmla="*/ 26894 h 717177"/>
              <a:gd name="connsiteX46" fmla="*/ 3182471 w 4020774"/>
              <a:gd name="connsiteY46" fmla="*/ 0 h 717177"/>
              <a:gd name="connsiteX47" fmla="*/ 2447365 w 4020774"/>
              <a:gd name="connsiteY47" fmla="*/ 8965 h 717177"/>
              <a:gd name="connsiteX48" fmla="*/ 2411506 w 4020774"/>
              <a:gd name="connsiteY48" fmla="*/ 17930 h 717177"/>
              <a:gd name="connsiteX49" fmla="*/ 2366683 w 4020774"/>
              <a:gd name="connsiteY49" fmla="*/ 26894 h 717177"/>
              <a:gd name="connsiteX50" fmla="*/ 2250142 w 4020774"/>
              <a:gd name="connsiteY50" fmla="*/ 44824 h 717177"/>
              <a:gd name="connsiteX51" fmla="*/ 2034989 w 4020774"/>
              <a:gd name="connsiteY51" fmla="*/ 62753 h 717177"/>
              <a:gd name="connsiteX52" fmla="*/ 1990165 w 4020774"/>
              <a:gd name="connsiteY52" fmla="*/ 71718 h 717177"/>
              <a:gd name="connsiteX53" fmla="*/ 1963271 w 4020774"/>
              <a:gd name="connsiteY53" fmla="*/ 80682 h 717177"/>
              <a:gd name="connsiteX54" fmla="*/ 1882589 w 4020774"/>
              <a:gd name="connsiteY54" fmla="*/ 89647 h 717177"/>
              <a:gd name="connsiteX55" fmla="*/ 1837765 w 4020774"/>
              <a:gd name="connsiteY55" fmla="*/ 98612 h 717177"/>
              <a:gd name="connsiteX56" fmla="*/ 1712259 w 4020774"/>
              <a:gd name="connsiteY56" fmla="*/ 107577 h 717177"/>
              <a:gd name="connsiteX57" fmla="*/ 1658471 w 4020774"/>
              <a:gd name="connsiteY57" fmla="*/ 116541 h 717177"/>
              <a:gd name="connsiteX58" fmla="*/ 1335742 w 4020774"/>
              <a:gd name="connsiteY58" fmla="*/ 134471 h 717177"/>
              <a:gd name="connsiteX59" fmla="*/ 1183342 w 4020774"/>
              <a:gd name="connsiteY59" fmla="*/ 143435 h 717177"/>
              <a:gd name="connsiteX60" fmla="*/ 941295 w 4020774"/>
              <a:gd name="connsiteY60" fmla="*/ 134471 h 71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020774" h="717177">
                <a:moveTo>
                  <a:pt x="1021977" y="125506"/>
                </a:moveTo>
                <a:lnTo>
                  <a:pt x="699247" y="134471"/>
                </a:lnTo>
                <a:lnTo>
                  <a:pt x="107577" y="143435"/>
                </a:lnTo>
                <a:cubicBezTo>
                  <a:pt x="92346" y="143864"/>
                  <a:pt x="77535" y="148704"/>
                  <a:pt x="62753" y="152400"/>
                </a:cubicBezTo>
                <a:cubicBezTo>
                  <a:pt x="53586" y="154692"/>
                  <a:pt x="44824" y="158377"/>
                  <a:pt x="35859" y="161365"/>
                </a:cubicBezTo>
                <a:cubicBezTo>
                  <a:pt x="32871" y="170330"/>
                  <a:pt x="31757" y="180156"/>
                  <a:pt x="26895" y="188259"/>
                </a:cubicBezTo>
                <a:cubicBezTo>
                  <a:pt x="22546" y="195507"/>
                  <a:pt x="12745" y="198628"/>
                  <a:pt x="8965" y="206188"/>
                </a:cubicBezTo>
                <a:cubicBezTo>
                  <a:pt x="3455" y="217208"/>
                  <a:pt x="2988" y="230094"/>
                  <a:pt x="0" y="242047"/>
                </a:cubicBezTo>
                <a:cubicBezTo>
                  <a:pt x="5977" y="289859"/>
                  <a:pt x="10415" y="337888"/>
                  <a:pt x="17930" y="385482"/>
                </a:cubicBezTo>
                <a:cubicBezTo>
                  <a:pt x="19404" y="394816"/>
                  <a:pt x="22207" y="404172"/>
                  <a:pt x="26895" y="412377"/>
                </a:cubicBezTo>
                <a:cubicBezTo>
                  <a:pt x="34308" y="425349"/>
                  <a:pt x="43794" y="437129"/>
                  <a:pt x="53789" y="448235"/>
                </a:cubicBezTo>
                <a:cubicBezTo>
                  <a:pt x="70751" y="467082"/>
                  <a:pt x="89648" y="484094"/>
                  <a:pt x="107577" y="502024"/>
                </a:cubicBezTo>
                <a:cubicBezTo>
                  <a:pt x="143183" y="537630"/>
                  <a:pt x="122172" y="525844"/>
                  <a:pt x="170330" y="537882"/>
                </a:cubicBezTo>
                <a:cubicBezTo>
                  <a:pt x="179295" y="543859"/>
                  <a:pt x="187279" y="551668"/>
                  <a:pt x="197224" y="555812"/>
                </a:cubicBezTo>
                <a:cubicBezTo>
                  <a:pt x="267020" y="584894"/>
                  <a:pt x="263728" y="578560"/>
                  <a:pt x="322730" y="591671"/>
                </a:cubicBezTo>
                <a:cubicBezTo>
                  <a:pt x="334757" y="594344"/>
                  <a:pt x="346507" y="598219"/>
                  <a:pt x="358589" y="600635"/>
                </a:cubicBezTo>
                <a:cubicBezTo>
                  <a:pt x="376413" y="604200"/>
                  <a:pt x="394553" y="606035"/>
                  <a:pt x="412377" y="609600"/>
                </a:cubicBezTo>
                <a:cubicBezTo>
                  <a:pt x="424459" y="612016"/>
                  <a:pt x="436389" y="615180"/>
                  <a:pt x="448236" y="618565"/>
                </a:cubicBezTo>
                <a:cubicBezTo>
                  <a:pt x="457322" y="621161"/>
                  <a:pt x="465732" y="626541"/>
                  <a:pt x="475130" y="627530"/>
                </a:cubicBezTo>
                <a:cubicBezTo>
                  <a:pt x="522772" y="632545"/>
                  <a:pt x="570689" y="634843"/>
                  <a:pt x="618565" y="636494"/>
                </a:cubicBezTo>
                <a:cubicBezTo>
                  <a:pt x="744032" y="640820"/>
                  <a:pt x="869577" y="642471"/>
                  <a:pt x="995083" y="645459"/>
                </a:cubicBezTo>
                <a:lnTo>
                  <a:pt x="1111624" y="654424"/>
                </a:lnTo>
                <a:cubicBezTo>
                  <a:pt x="1141542" y="657026"/>
                  <a:pt x="1171283" y="661767"/>
                  <a:pt x="1201271" y="663388"/>
                </a:cubicBezTo>
                <a:cubicBezTo>
                  <a:pt x="1393248" y="673765"/>
                  <a:pt x="1718900" y="677977"/>
                  <a:pt x="1882589" y="681318"/>
                </a:cubicBezTo>
                <a:cubicBezTo>
                  <a:pt x="1948330" y="687294"/>
                  <a:pt x="2013923" y="695213"/>
                  <a:pt x="2079812" y="699247"/>
                </a:cubicBezTo>
                <a:cubicBezTo>
                  <a:pt x="2135031" y="702628"/>
                  <a:pt x="2561958" y="715957"/>
                  <a:pt x="2599765" y="717177"/>
                </a:cubicBezTo>
                <a:cubicBezTo>
                  <a:pt x="2809659" y="714262"/>
                  <a:pt x="3175806" y="716426"/>
                  <a:pt x="3433483" y="699247"/>
                </a:cubicBezTo>
                <a:cubicBezTo>
                  <a:pt x="3460483" y="697447"/>
                  <a:pt x="3487240" y="692974"/>
                  <a:pt x="3514165" y="690282"/>
                </a:cubicBezTo>
                <a:lnTo>
                  <a:pt x="3612777" y="681318"/>
                </a:lnTo>
                <a:cubicBezTo>
                  <a:pt x="3692236" y="654831"/>
                  <a:pt x="3647781" y="665475"/>
                  <a:pt x="3747247" y="654424"/>
                </a:cubicBezTo>
                <a:cubicBezTo>
                  <a:pt x="3765177" y="642471"/>
                  <a:pt x="3779906" y="622791"/>
                  <a:pt x="3801036" y="618565"/>
                </a:cubicBezTo>
                <a:cubicBezTo>
                  <a:pt x="3857941" y="607184"/>
                  <a:pt x="3831077" y="613296"/>
                  <a:pt x="3881718" y="600635"/>
                </a:cubicBezTo>
                <a:cubicBezTo>
                  <a:pt x="3899647" y="588682"/>
                  <a:pt x="3920269" y="580014"/>
                  <a:pt x="3935506" y="564777"/>
                </a:cubicBezTo>
                <a:cubicBezTo>
                  <a:pt x="3964001" y="536282"/>
                  <a:pt x="3946674" y="551918"/>
                  <a:pt x="3989295" y="519953"/>
                </a:cubicBezTo>
                <a:cubicBezTo>
                  <a:pt x="3995271" y="508000"/>
                  <a:pt x="4001960" y="496377"/>
                  <a:pt x="4007224" y="484094"/>
                </a:cubicBezTo>
                <a:cubicBezTo>
                  <a:pt x="4029656" y="431753"/>
                  <a:pt x="4020334" y="385001"/>
                  <a:pt x="4007224" y="322730"/>
                </a:cubicBezTo>
                <a:cubicBezTo>
                  <a:pt x="4004146" y="308109"/>
                  <a:pt x="3987586" y="299932"/>
                  <a:pt x="3980330" y="286871"/>
                </a:cubicBezTo>
                <a:cubicBezTo>
                  <a:pt x="3972515" y="272804"/>
                  <a:pt x="3970106" y="256174"/>
                  <a:pt x="3962400" y="242047"/>
                </a:cubicBezTo>
                <a:cubicBezTo>
                  <a:pt x="3948126" y="215878"/>
                  <a:pt x="3924942" y="181039"/>
                  <a:pt x="3899647" y="161365"/>
                </a:cubicBezTo>
                <a:cubicBezTo>
                  <a:pt x="3882638" y="148136"/>
                  <a:pt x="3864039" y="137075"/>
                  <a:pt x="3845859" y="125506"/>
                </a:cubicBezTo>
                <a:cubicBezTo>
                  <a:pt x="3795684" y="93576"/>
                  <a:pt x="3814253" y="101916"/>
                  <a:pt x="3765177" y="89647"/>
                </a:cubicBezTo>
                <a:cubicBezTo>
                  <a:pt x="3759200" y="83671"/>
                  <a:pt x="3754495" y="76066"/>
                  <a:pt x="3747247" y="71718"/>
                </a:cubicBezTo>
                <a:cubicBezTo>
                  <a:pt x="3729439" y="61033"/>
                  <a:pt x="3679027" y="56557"/>
                  <a:pt x="3666565" y="53788"/>
                </a:cubicBezTo>
                <a:cubicBezTo>
                  <a:pt x="3657340" y="51738"/>
                  <a:pt x="3649026" y="46160"/>
                  <a:pt x="3639671" y="44824"/>
                </a:cubicBezTo>
                <a:cubicBezTo>
                  <a:pt x="3606996" y="40156"/>
                  <a:pt x="3573863" y="39504"/>
                  <a:pt x="3541059" y="35859"/>
                </a:cubicBezTo>
                <a:cubicBezTo>
                  <a:pt x="3520058" y="33526"/>
                  <a:pt x="3499297" y="29316"/>
                  <a:pt x="3478306" y="26894"/>
                </a:cubicBezTo>
                <a:cubicBezTo>
                  <a:pt x="3315102" y="8063"/>
                  <a:pt x="3329043" y="10470"/>
                  <a:pt x="3182471" y="0"/>
                </a:cubicBezTo>
                <a:lnTo>
                  <a:pt x="2447365" y="8965"/>
                </a:lnTo>
                <a:cubicBezTo>
                  <a:pt x="2435047" y="9251"/>
                  <a:pt x="2423534" y="15257"/>
                  <a:pt x="2411506" y="17930"/>
                </a:cubicBezTo>
                <a:cubicBezTo>
                  <a:pt x="2396632" y="21235"/>
                  <a:pt x="2381743" y="24577"/>
                  <a:pt x="2366683" y="26894"/>
                </a:cubicBezTo>
                <a:cubicBezTo>
                  <a:pt x="2119909" y="64858"/>
                  <a:pt x="2419740" y="13989"/>
                  <a:pt x="2250142" y="44824"/>
                </a:cubicBezTo>
                <a:cubicBezTo>
                  <a:pt x="2156056" y="61930"/>
                  <a:pt x="2176445" y="54894"/>
                  <a:pt x="2034989" y="62753"/>
                </a:cubicBezTo>
                <a:cubicBezTo>
                  <a:pt x="2020048" y="65741"/>
                  <a:pt x="2004947" y="68023"/>
                  <a:pt x="1990165" y="71718"/>
                </a:cubicBezTo>
                <a:cubicBezTo>
                  <a:pt x="1980998" y="74010"/>
                  <a:pt x="1972592" y="79129"/>
                  <a:pt x="1963271" y="80682"/>
                </a:cubicBezTo>
                <a:cubicBezTo>
                  <a:pt x="1936580" y="85130"/>
                  <a:pt x="1909377" y="85820"/>
                  <a:pt x="1882589" y="89647"/>
                </a:cubicBezTo>
                <a:cubicBezTo>
                  <a:pt x="1867505" y="91802"/>
                  <a:pt x="1852919" y="97017"/>
                  <a:pt x="1837765" y="98612"/>
                </a:cubicBezTo>
                <a:cubicBezTo>
                  <a:pt x="1796054" y="103003"/>
                  <a:pt x="1754094" y="104589"/>
                  <a:pt x="1712259" y="107577"/>
                </a:cubicBezTo>
                <a:cubicBezTo>
                  <a:pt x="1694330" y="110565"/>
                  <a:pt x="1676557" y="114732"/>
                  <a:pt x="1658471" y="116541"/>
                </a:cubicBezTo>
                <a:cubicBezTo>
                  <a:pt x="1561188" y="126269"/>
                  <a:pt x="1427585" y="129761"/>
                  <a:pt x="1335742" y="134471"/>
                </a:cubicBezTo>
                <a:lnTo>
                  <a:pt x="1183342" y="143435"/>
                </a:lnTo>
                <a:cubicBezTo>
                  <a:pt x="959232" y="134098"/>
                  <a:pt x="1039969" y="134471"/>
                  <a:pt x="941295" y="13447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trace around the flat surface of a cone,           what shape can you draw?       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914400" cy="118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667000" y="2286000"/>
            <a:ext cx="3505200" cy="36545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trace around the </a:t>
            </a:r>
            <a:r>
              <a:rPr lang="en-US" dirty="0" smtClean="0"/>
              <a:t>flat surface </a:t>
            </a:r>
            <a:r>
              <a:rPr lang="en-US" dirty="0"/>
              <a:t>of a </a:t>
            </a:r>
            <a:r>
              <a:rPr lang="en-US" dirty="0" smtClean="0"/>
              <a:t>cube,         </a:t>
            </a:r>
            <a:r>
              <a:rPr lang="en-US" dirty="0"/>
              <a:t>what shape can you draw?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752600" y="9906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2286000"/>
            <a:ext cx="34290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trace around the flat surface of a </a:t>
            </a:r>
            <a:r>
              <a:rPr lang="en-US" dirty="0" smtClean="0"/>
              <a:t>rectangular prism,         </a:t>
            </a:r>
            <a:r>
              <a:rPr lang="en-US" dirty="0"/>
              <a:t>what shape can you draw?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4038600" y="533400"/>
            <a:ext cx="4572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362200"/>
            <a:ext cx="5181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4800600"/>
            <a:ext cx="1295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5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615</TotalTime>
  <Words>321</Words>
  <Application>Microsoft Office PowerPoint</Application>
  <PresentationFormat>On-screen Show (4:3)</PresentationFormat>
  <Paragraphs>100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Century Schoolbook</vt:lpstr>
      <vt:lpstr>Wingdings</vt:lpstr>
      <vt:lpstr>Wingdings 2</vt:lpstr>
      <vt:lpstr>Oriel</vt:lpstr>
      <vt:lpstr>3-D Shapes!</vt:lpstr>
      <vt:lpstr>What is the Name of this shape?</vt:lpstr>
      <vt:lpstr>What is the name of this shape?</vt:lpstr>
      <vt:lpstr>What is the name of this shape?</vt:lpstr>
      <vt:lpstr>What is the name of this shape?</vt:lpstr>
      <vt:lpstr>What is the name of this shape?</vt:lpstr>
      <vt:lpstr>If you trace around the flat surface of a cone,           what shape can you draw?        </vt:lpstr>
      <vt:lpstr>If you trace around the flat surface of a cube,         what shape can you draw? </vt:lpstr>
      <vt:lpstr>If you trace around the flat surface of a rectangular prism,         what shape can you draw? </vt:lpstr>
      <vt:lpstr>If you trace around the flat surface of a cylinder,         what shape can you draw? </vt:lpstr>
      <vt:lpstr>Combine these shapes. What new shape can you make?</vt:lpstr>
      <vt:lpstr>Combine these shapes. What new shape can you make?</vt:lpstr>
      <vt:lpstr>Combine these shapes. What new shape can you make?</vt:lpstr>
      <vt:lpstr>Combine these shapes. What new shape can you make?</vt:lpstr>
      <vt:lpstr>Bob makes another tower just like this tower, then combines his towers. What new shape could he make?</vt:lpstr>
      <vt:lpstr>Look at the shape. What shapes are used?</vt:lpstr>
      <vt:lpstr>Look at the shape. How many  are used?</vt:lpstr>
      <vt:lpstr>What shapes does Andrew use to build this bridge?</vt:lpstr>
      <vt:lpstr>What shapes does Andrew use to build this tower?</vt:lpstr>
      <vt:lpstr>How many flat surfaces does a cone have?</vt:lpstr>
      <vt:lpstr>How many flat surfaces does a cube have?</vt:lpstr>
      <vt:lpstr>How many flat surfaces does a cylinder have?</vt:lpstr>
      <vt:lpstr>How many flat surfaces does a Sphere have?</vt:lpstr>
      <vt:lpstr>How many flat surfaces does a rectangular prism have?</vt:lpstr>
      <vt:lpstr>Which shapes have both curved and flat surfaces?</vt:lpstr>
      <vt:lpstr>Which shapes have only flat surfaces?</vt:lpstr>
      <vt:lpstr>Which shape has only curved surfaces?</vt:lpstr>
      <vt:lpstr>Anna traced an object to make this shape.                     What object could Anna have traced?</vt:lpstr>
      <vt:lpstr>Anna traced an object to make this shape.                     What object could Anna have traced?</vt:lpstr>
    </vt:vector>
  </TitlesOfParts>
  <Company>Granite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3-D Shapes!</dc:title>
  <dc:creator>Windows User</dc:creator>
  <cp:lastModifiedBy>Pehrson, Rachel</cp:lastModifiedBy>
  <cp:revision>13</cp:revision>
  <dcterms:created xsi:type="dcterms:W3CDTF">2014-05-22T14:37:33Z</dcterms:created>
  <dcterms:modified xsi:type="dcterms:W3CDTF">2016-04-19T21:59:28Z</dcterms:modified>
</cp:coreProperties>
</file>