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4" y="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EE78-E939-45CF-AC65-8AE636534FB0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080ADCA-A58A-4231-8F58-F86F1F8AD5F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EE78-E939-45CF-AC65-8AE636534FB0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ADCA-A58A-4231-8F58-F86F1F8AD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EE78-E939-45CF-AC65-8AE636534FB0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ADCA-A58A-4231-8F58-F86F1F8AD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EE78-E939-45CF-AC65-8AE636534FB0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ADCA-A58A-4231-8F58-F86F1F8AD5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EE78-E939-45CF-AC65-8AE636534FB0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080ADCA-A58A-4231-8F58-F86F1F8AD5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EE78-E939-45CF-AC65-8AE636534FB0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ADCA-A58A-4231-8F58-F86F1F8AD5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EE78-E939-45CF-AC65-8AE636534FB0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ADCA-A58A-4231-8F58-F86F1F8AD5F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EE78-E939-45CF-AC65-8AE636534FB0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ADCA-A58A-4231-8F58-F86F1F8AD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EE78-E939-45CF-AC65-8AE636534FB0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ADCA-A58A-4231-8F58-F86F1F8AD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EE78-E939-45CF-AC65-8AE636534FB0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ADCA-A58A-4231-8F58-F86F1F8AD5F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EE78-E939-45CF-AC65-8AE636534FB0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080ADCA-A58A-4231-8F58-F86F1F8AD5F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E3EE78-E939-45CF-AC65-8AE636534FB0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080ADCA-A58A-4231-8F58-F86F1F8AD5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latin typeface="HelloFun" panose="02000603000000000000" pitchFamily="2" charset="0"/>
                <a:ea typeface="HelloFun" panose="02000603000000000000" pitchFamily="2" charset="0"/>
              </a:rPr>
              <a:t>Unit 3: Addition Strategies Review</a:t>
            </a:r>
            <a:endParaRPr lang="en-US" sz="5400" dirty="0">
              <a:latin typeface="HelloFun" panose="02000603000000000000" pitchFamily="2" charset="0"/>
              <a:ea typeface="HelloFun" panose="02000603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948" y="4092704"/>
            <a:ext cx="2303496" cy="24473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117258"/>
            <a:ext cx="2495313" cy="24925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140204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43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Abbi has 5 cookies. Tony has 3 cookies. </a:t>
            </a:r>
            <a:r>
              <a:rPr lang="en-US" sz="3600" dirty="0" err="1" smtClean="0"/>
              <a:t>Ziva</a:t>
            </a:r>
            <a:r>
              <a:rPr lang="en-US" sz="3600" dirty="0" smtClean="0"/>
              <a:t> has 6 cookies. How many cookies do they have </a:t>
            </a:r>
            <a:r>
              <a:rPr lang="en-US" sz="3600" dirty="0" err="1" smtClean="0"/>
              <a:t>altogehter</a:t>
            </a:r>
            <a:r>
              <a:rPr lang="en-US" sz="3600" dirty="0" smtClean="0"/>
              <a:t>?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u="sng" dirty="0"/>
              <a:t>	 </a:t>
            </a:r>
            <a:r>
              <a:rPr lang="en-US" sz="3600" dirty="0" smtClean="0"/>
              <a:t>cookies</a:t>
            </a:r>
            <a:endParaRPr lang="en-US" sz="36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43434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14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38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838200"/>
            <a:ext cx="7772400" cy="518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Karen has 3 purple bouncy balls. She has 7 green bouncy balls. She also has 2 blue bouncy balls. How many bouncy balls does Karen have?</a:t>
            </a:r>
          </a:p>
          <a:p>
            <a:pPr marL="0" indent="0" algn="ctr">
              <a:buNone/>
            </a:pPr>
            <a:endParaRPr lang="en-US" sz="3200" dirty="0"/>
          </a:p>
          <a:p>
            <a:pPr algn="ctr">
              <a:buFont typeface="Courier New" panose="02070309020205020404" pitchFamily="49" charset="0"/>
              <a:buChar char="o"/>
            </a:pPr>
            <a:r>
              <a:rPr lang="en-US" sz="3200" dirty="0" smtClean="0"/>
              <a:t>9</a:t>
            </a:r>
          </a:p>
          <a:p>
            <a:pPr algn="ctr">
              <a:buFont typeface="Courier New" panose="02070309020205020404" pitchFamily="49" charset="0"/>
              <a:buChar char="o"/>
            </a:pPr>
            <a:r>
              <a:rPr lang="en-US" sz="3200" dirty="0" smtClean="0"/>
              <a:t>3</a:t>
            </a:r>
          </a:p>
          <a:p>
            <a:pPr algn="ctr">
              <a:buFont typeface="Courier New" panose="02070309020205020404" pitchFamily="49" charset="0"/>
              <a:buChar char="o"/>
            </a:pPr>
            <a:r>
              <a:rPr lang="en-US" sz="3200" dirty="0" smtClean="0"/>
              <a:t>7</a:t>
            </a:r>
          </a:p>
          <a:p>
            <a:pPr algn="ctr">
              <a:buFont typeface="Courier New" panose="02070309020205020404" pitchFamily="49" charset="0"/>
              <a:buChar char="o"/>
            </a:pPr>
            <a:r>
              <a:rPr lang="en-US" sz="3200" dirty="0" smtClean="0"/>
              <a:t>12</a:t>
            </a:r>
            <a:endParaRPr lang="en-US" sz="3200" dirty="0"/>
          </a:p>
          <a:p>
            <a:pPr marL="0" indent="0" algn="ctr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08932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Add. Change the order of the addends. Add again.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sz="2800" dirty="0"/>
              <a:t>9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	         +</a:t>
            </a:r>
            <a:r>
              <a:rPr lang="en-US" sz="2800" dirty="0"/>
              <a:t>1</a:t>
            </a:r>
            <a:r>
              <a:rPr lang="en-US" sz="2800" dirty="0" smtClean="0"/>
              <a:t>	</a:t>
            </a:r>
            <a:r>
              <a:rPr lang="en-US" dirty="0" smtClean="0"/>
              <a:t>	     +	     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399071" y="3844413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627671" y="3989439"/>
            <a:ext cx="457200" cy="45720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10200" y="3581400"/>
            <a:ext cx="457200" cy="45720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1429" y="2949677"/>
            <a:ext cx="457200" cy="45720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949313" y="4191000"/>
            <a:ext cx="13789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410200" y="4350773"/>
            <a:ext cx="457200" cy="45720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105400" y="2809567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11545" y="3456057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06629" y="4272133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10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22871" y="391819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10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03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Add. Change the order of the addends. Add again.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sz="2800" dirty="0" smtClean="0"/>
              <a:t>7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	         +5	</a:t>
            </a:r>
            <a:r>
              <a:rPr lang="en-US" dirty="0" smtClean="0"/>
              <a:t>	     +	     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399071" y="3844413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627671" y="3989439"/>
            <a:ext cx="457200" cy="45720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10200" y="3581400"/>
            <a:ext cx="457200" cy="45720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1429" y="2949677"/>
            <a:ext cx="457200" cy="45720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949313" y="4191000"/>
            <a:ext cx="13789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410200" y="4350773"/>
            <a:ext cx="457200" cy="45720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147187" y="2824334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33668" y="3456057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22871" y="3898526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12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06629" y="4237703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12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83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Add. Change the order of the addends. Add again.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sz="2800" dirty="0" smtClean="0"/>
              <a:t>4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	         +3	</a:t>
            </a:r>
            <a:r>
              <a:rPr lang="en-US" dirty="0" smtClean="0"/>
              <a:t>	     +	     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399071" y="3844413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627671" y="3989439"/>
            <a:ext cx="457200" cy="45720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10200" y="3581400"/>
            <a:ext cx="457200" cy="45720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1429" y="2949677"/>
            <a:ext cx="457200" cy="45720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949313" y="4191000"/>
            <a:ext cx="13789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410200" y="4350773"/>
            <a:ext cx="457200" cy="45720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106629" y="2824334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05400" y="3456057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22871" y="3844413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05400" y="4249994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31283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Which shows the same addends in a different order?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8 + 3 = 11</a:t>
            </a:r>
          </a:p>
          <a:p>
            <a:pPr marL="0" indent="0" algn="ctr">
              <a:buNone/>
            </a:pPr>
            <a:endParaRPr lang="en-US" sz="4800" b="1" dirty="0" smtClean="0"/>
          </a:p>
          <a:p>
            <a:pPr algn="ctr">
              <a:buFont typeface="Courier New" panose="02070309020205020404" pitchFamily="49" charset="0"/>
              <a:buChar char="o"/>
            </a:pPr>
            <a:r>
              <a:rPr lang="en-US" sz="4400" dirty="0" smtClean="0"/>
              <a:t>6 + 3 = 9</a:t>
            </a:r>
          </a:p>
          <a:p>
            <a:pPr algn="ctr">
              <a:buFont typeface="Courier New" panose="02070309020205020404" pitchFamily="49" charset="0"/>
              <a:buChar char="o"/>
            </a:pPr>
            <a:r>
              <a:rPr lang="en-US" sz="4400" dirty="0" smtClean="0"/>
              <a:t>3 + 8 = 11</a:t>
            </a:r>
          </a:p>
          <a:p>
            <a:pPr algn="ctr">
              <a:buFont typeface="Courier New" panose="02070309020205020404" pitchFamily="49" charset="0"/>
              <a:buChar char="o"/>
            </a:pPr>
            <a:r>
              <a:rPr lang="en-US" sz="4400" dirty="0" smtClean="0"/>
              <a:t>3 + 7 = 10</a:t>
            </a:r>
          </a:p>
          <a:p>
            <a:pPr algn="ctr">
              <a:buFont typeface="Courier New" panose="02070309020205020404" pitchFamily="49" charset="0"/>
              <a:buChar char="o"/>
            </a:pPr>
            <a:r>
              <a:rPr lang="en-US" sz="4400" dirty="0" smtClean="0"/>
              <a:t>8 + 2 = 10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2065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Which addition sentence matches the picture?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445000" y="584200"/>
            <a:ext cx="787400" cy="2362200"/>
          </a:xfr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445000" y="1498600"/>
            <a:ext cx="787400" cy="2362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4400" y="3429000"/>
            <a:ext cx="7543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en-US" sz="4400" dirty="0" smtClean="0"/>
              <a:t>2 + 2 = 4</a:t>
            </a:r>
          </a:p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en-US" sz="4400" dirty="0" smtClean="0"/>
              <a:t>3 + 3 =6</a:t>
            </a:r>
          </a:p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en-US" sz="4400" dirty="0" smtClean="0"/>
              <a:t>4 + 4 = 8</a:t>
            </a:r>
          </a:p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en-US" sz="4400" dirty="0" smtClean="0"/>
              <a:t>5 + 5 = 10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8010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doubles fact does the picture show?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u="sng" dirty="0" smtClean="0"/>
          </a:p>
          <a:p>
            <a:pPr marL="0" indent="0" algn="ctr">
              <a:buNone/>
            </a:pPr>
            <a:endParaRPr lang="en-US" u="sng" dirty="0"/>
          </a:p>
          <a:p>
            <a:pPr marL="0" indent="0" algn="ctr">
              <a:buNone/>
            </a:pPr>
            <a:endParaRPr lang="en-US" u="sng" dirty="0" smtClean="0"/>
          </a:p>
          <a:p>
            <a:pPr marL="0" indent="0" algn="ctr">
              <a:buNone/>
            </a:pPr>
            <a:r>
              <a:rPr lang="en-US" b="1" u="sng" dirty="0"/>
              <a:t>	 </a:t>
            </a:r>
            <a:r>
              <a:rPr lang="en-US" b="1" u="sng" dirty="0" smtClean="0"/>
              <a:t>    </a:t>
            </a:r>
            <a:r>
              <a:rPr lang="en-US" b="1" dirty="0" smtClean="0"/>
              <a:t> + </a:t>
            </a:r>
            <a:r>
              <a:rPr lang="en-US" b="1" u="sng" dirty="0" smtClean="0"/>
              <a:t>		 </a:t>
            </a:r>
            <a:r>
              <a:rPr lang="en-US" b="1" dirty="0" smtClean="0"/>
              <a:t>  = </a:t>
            </a:r>
            <a:r>
              <a:rPr lang="en-US" b="1" u="sng" dirty="0" smtClean="0"/>
              <a:t>		</a:t>
            </a:r>
            <a:endParaRPr lang="en-US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62984" y="56616"/>
            <a:ext cx="835613" cy="40751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50694" y="1044629"/>
            <a:ext cx="835613" cy="40751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67400" y="433331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10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35100" y="43434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4600" y="43434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6395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85800"/>
            <a:ext cx="7772400" cy="5334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Boston wants to find this sum?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6 + 7 = </a:t>
            </a:r>
            <a:r>
              <a:rPr lang="en-US" sz="2800" u="sng" dirty="0" smtClean="0"/>
              <a:t>	</a:t>
            </a:r>
          </a:p>
          <a:p>
            <a:pPr marL="0" indent="0" algn="ctr">
              <a:buNone/>
            </a:pPr>
            <a:endParaRPr lang="en-US" u="sng" dirty="0"/>
          </a:p>
          <a:p>
            <a:pPr marL="0" indent="0" algn="ctr">
              <a:buNone/>
            </a:pPr>
            <a:r>
              <a:rPr lang="en-US" sz="3200" dirty="0" smtClean="0"/>
              <a:t>How can Boston use doubles to find the sum?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+                + 1 =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09684" y="46482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62400" y="46482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19800" y="4643285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00600" y="16002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13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97677" y="41148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13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2400" y="4122138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09684" y="41148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93418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85800"/>
            <a:ext cx="7772400" cy="5334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Brooke wants to find this sum?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/>
              <a:t>4</a:t>
            </a:r>
            <a:r>
              <a:rPr lang="en-US" sz="2800" dirty="0" smtClean="0"/>
              <a:t> + 5 = </a:t>
            </a:r>
            <a:r>
              <a:rPr lang="en-US" sz="2800" u="sng" dirty="0" smtClean="0"/>
              <a:t>	</a:t>
            </a:r>
          </a:p>
          <a:p>
            <a:pPr marL="0" indent="0" algn="ctr">
              <a:buNone/>
            </a:pPr>
            <a:endParaRPr lang="en-US" u="sng" dirty="0"/>
          </a:p>
          <a:p>
            <a:pPr marL="0" indent="0" algn="ctr">
              <a:buNone/>
            </a:pPr>
            <a:r>
              <a:rPr lang="en-US" sz="3200" dirty="0" smtClean="0"/>
              <a:t>How can Brooke use doubles to find the sum?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+                + 1 =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09684" y="46482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62400" y="46482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19800" y="4643285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20265" y="16002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9800" y="41148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86981" y="4122174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09684" y="41148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2059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the sum?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5 + 3 = </a:t>
            </a:r>
            <a:r>
              <a:rPr lang="en-US" sz="4000" u="sng" dirty="0" smtClean="0"/>
              <a:t>		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53781" y="28194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8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21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77724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Which doubles fact helps you solve</a:t>
            </a:r>
          </a:p>
          <a:p>
            <a:pPr marL="0" indent="0" algn="ctr">
              <a:buNone/>
            </a:pPr>
            <a:r>
              <a:rPr lang="en-US" sz="3600" dirty="0" smtClean="0"/>
              <a:t> 8 + 9 = 17?</a:t>
            </a:r>
            <a:endParaRPr lang="en-US" sz="3600" dirty="0"/>
          </a:p>
          <a:p>
            <a:pPr marL="0" indent="0" algn="ctr">
              <a:buNone/>
            </a:pPr>
            <a:endParaRPr lang="en-US" sz="3600" dirty="0" smtClean="0"/>
          </a:p>
          <a:p>
            <a:pPr algn="ctr">
              <a:buFont typeface="Courier New" panose="02070309020205020404" pitchFamily="49" charset="0"/>
              <a:buChar char="o"/>
            </a:pPr>
            <a:r>
              <a:rPr lang="en-US" sz="3600" dirty="0" smtClean="0"/>
              <a:t>7 + 7 = 14</a:t>
            </a:r>
          </a:p>
          <a:p>
            <a:pPr algn="ctr">
              <a:buFont typeface="Courier New" panose="02070309020205020404" pitchFamily="49" charset="0"/>
              <a:buChar char="o"/>
            </a:pPr>
            <a:r>
              <a:rPr lang="en-US" sz="3600" dirty="0" smtClean="0"/>
              <a:t>6 + 6 = 12</a:t>
            </a:r>
          </a:p>
          <a:p>
            <a:pPr algn="ctr">
              <a:buFont typeface="Courier New" panose="02070309020205020404" pitchFamily="49" charset="0"/>
              <a:buChar char="o"/>
            </a:pPr>
            <a:r>
              <a:rPr lang="en-US" sz="3600" dirty="0" smtClean="0"/>
              <a:t>8 + 8 = 16</a:t>
            </a:r>
          </a:p>
          <a:p>
            <a:pPr algn="ctr">
              <a:buFont typeface="Courier New" panose="02070309020205020404" pitchFamily="49" charset="0"/>
              <a:buChar char="o"/>
            </a:pPr>
            <a:r>
              <a:rPr lang="en-US" sz="3600" dirty="0" smtClean="0"/>
              <a:t>5 + 5 = 10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3749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number sentence does this model show?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661" y="2133600"/>
            <a:ext cx="3810008" cy="164897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915265" y="3782571"/>
            <a:ext cx="609600" cy="5715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81400" y="3785253"/>
            <a:ext cx="609600" cy="5715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31923" y="4958227"/>
            <a:ext cx="518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10 + 2 = </a:t>
            </a:r>
            <a:r>
              <a:rPr lang="en-US" sz="4400" u="sng" dirty="0" smtClean="0"/>
              <a:t>		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4921319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12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61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number sentence does this model show?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661" y="1309114"/>
            <a:ext cx="3810008" cy="164897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915265" y="2958085"/>
            <a:ext cx="609600" cy="5715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55142" y="2958085"/>
            <a:ext cx="609600" cy="5715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00865" y="3733800"/>
            <a:ext cx="5181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Courier New" panose="02070309020205020404" pitchFamily="49" charset="0"/>
              <a:buChar char="o"/>
            </a:pPr>
            <a:endParaRPr lang="en-US" sz="3600" dirty="0" smtClean="0"/>
          </a:p>
          <a:p>
            <a:pPr marL="571500" indent="-571500" algn="ctr">
              <a:buFont typeface="Courier New" panose="02070309020205020404" pitchFamily="49" charset="0"/>
              <a:buChar char="o"/>
            </a:pPr>
            <a:r>
              <a:rPr lang="en-US" sz="3600" dirty="0" smtClean="0"/>
              <a:t>10 + 3 = 13</a:t>
            </a:r>
          </a:p>
          <a:p>
            <a:pPr marL="571500" indent="-571500" algn="ctr">
              <a:buFont typeface="Courier New" panose="02070309020205020404" pitchFamily="49" charset="0"/>
              <a:buChar char="o"/>
            </a:pPr>
            <a:r>
              <a:rPr lang="en-US" sz="3600" dirty="0" smtClean="0"/>
              <a:t>10 + 5 = 15</a:t>
            </a:r>
          </a:p>
          <a:p>
            <a:pPr marL="571500" indent="-571500" algn="ctr">
              <a:buFont typeface="Courier New" panose="02070309020205020404" pitchFamily="49" charset="0"/>
              <a:buChar char="o"/>
            </a:pPr>
            <a:r>
              <a:rPr lang="en-US" sz="3600" dirty="0" smtClean="0"/>
              <a:t>5 + 5 = 10</a:t>
            </a:r>
          </a:p>
          <a:p>
            <a:pPr marL="571500" indent="-571500" algn="ctr">
              <a:buFont typeface="Courier New" panose="02070309020205020404" pitchFamily="49" charset="0"/>
              <a:buChar char="o"/>
            </a:pPr>
            <a:r>
              <a:rPr lang="en-US" sz="3600" dirty="0" smtClean="0"/>
              <a:t>4 + 3 = 7</a:t>
            </a:r>
          </a:p>
          <a:p>
            <a:pPr marL="571500" indent="-571500" algn="ctr">
              <a:buFont typeface="Courier New" panose="02070309020205020404" pitchFamily="49" charset="0"/>
              <a:buChar char="o"/>
            </a:pPr>
            <a:endParaRPr lang="en-US" sz="4000" dirty="0"/>
          </a:p>
        </p:txBody>
      </p:sp>
      <p:sp>
        <p:nvSpPr>
          <p:cNvPr id="8" name="Oval 7"/>
          <p:cNvSpPr/>
          <p:nvPr/>
        </p:nvSpPr>
        <p:spPr>
          <a:xfrm>
            <a:off x="4286865" y="2958085"/>
            <a:ext cx="609600" cy="5715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51871" y="2977750"/>
            <a:ext cx="609600" cy="5715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029200" y="2977750"/>
            <a:ext cx="609600" cy="5715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1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number sentence does this model show? Write your answer.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828800"/>
            <a:ext cx="3810008" cy="1648971"/>
          </a:xfrm>
        </p:spPr>
      </p:pic>
      <p:sp>
        <p:nvSpPr>
          <p:cNvPr id="5" name="Oval 4"/>
          <p:cNvSpPr/>
          <p:nvPr/>
        </p:nvSpPr>
        <p:spPr>
          <a:xfrm>
            <a:off x="2974259" y="3515871"/>
            <a:ext cx="609600" cy="5715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701845" y="3515871"/>
            <a:ext cx="609600" cy="5715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343400" y="3515871"/>
            <a:ext cx="609600" cy="5715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43200" y="5029200"/>
            <a:ext cx="381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10 + 3 = 13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8580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Which shows a way to make a ten to solve 7 + 5?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33069"/>
            <a:ext cx="2961380" cy="1281685"/>
          </a:xfrm>
        </p:spPr>
      </p:pic>
      <p:sp>
        <p:nvSpPr>
          <p:cNvPr id="5" name="Right Arrow 4"/>
          <p:cNvSpPr/>
          <p:nvPr/>
        </p:nvSpPr>
        <p:spPr>
          <a:xfrm>
            <a:off x="3962400" y="2009876"/>
            <a:ext cx="114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657344"/>
            <a:ext cx="2861517" cy="1238464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6142703" y="2868947"/>
            <a:ext cx="476865" cy="48598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567514" y="2868947"/>
            <a:ext cx="476865" cy="48598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43000" y="3810000"/>
            <a:ext cx="6781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en-US" sz="3600" dirty="0" smtClean="0"/>
              <a:t>7 + 3 + 2</a:t>
            </a:r>
          </a:p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en-US" sz="3600" dirty="0" smtClean="0"/>
              <a:t>7 + 5 + 2</a:t>
            </a:r>
          </a:p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en-US" sz="3600" dirty="0" smtClean="0"/>
              <a:t>5 + 2 + 2</a:t>
            </a:r>
          </a:p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en-US" sz="3600" dirty="0" smtClean="0"/>
              <a:t>2 + 7 + 2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6510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Make a ten to add. Draw to show your work. Write the sum. 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1058831" y="2484459"/>
            <a:ext cx="476865" cy="48598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396" y="2590800"/>
            <a:ext cx="3810008" cy="1648971"/>
          </a:xfrm>
        </p:spPr>
      </p:pic>
      <p:sp>
        <p:nvSpPr>
          <p:cNvPr id="11" name="TextBox 10"/>
          <p:cNvSpPr txBox="1"/>
          <p:nvPr/>
        </p:nvSpPr>
        <p:spPr>
          <a:xfrm>
            <a:off x="3048000" y="1690793"/>
            <a:ext cx="335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8 + 3 = </a:t>
            </a:r>
            <a:r>
              <a:rPr lang="en-US" sz="4400" u="sng" dirty="0" smtClean="0"/>
              <a:t>	 	</a:t>
            </a:r>
            <a:endParaRPr lang="en-US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3111910" y="4800600"/>
            <a:ext cx="335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8 + 3 = </a:t>
            </a:r>
            <a:r>
              <a:rPr lang="en-US" sz="4400" u="sng" dirty="0" smtClean="0"/>
              <a:t>	 	</a:t>
            </a:r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5176684" y="4790768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11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53781" y="172157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3818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the sum?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/>
              <a:t>7</a:t>
            </a:r>
            <a:r>
              <a:rPr lang="en-US" sz="4000" dirty="0" smtClean="0"/>
              <a:t> + 4 = </a:t>
            </a:r>
            <a:r>
              <a:rPr lang="en-US" sz="4000" u="sng" dirty="0" smtClean="0"/>
              <a:t>		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53781" y="28194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11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19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the sum?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8 + 1 = </a:t>
            </a:r>
            <a:r>
              <a:rPr lang="en-US" sz="4000" u="sng" dirty="0" smtClean="0"/>
              <a:t>		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53781" y="28194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99607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Count on. What is the sum?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4</a:t>
            </a:r>
          </a:p>
          <a:p>
            <a:pPr marL="0" indent="0" algn="ctr">
              <a:buNone/>
            </a:pPr>
            <a:r>
              <a:rPr lang="en-US" sz="4000" u="sng" dirty="0" smtClean="0"/>
              <a:t>+6	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0" y="4191000"/>
            <a:ext cx="457200" cy="45720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94239" y="4065657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10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94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Count on. What is the sum?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6 + 1 = </a:t>
            </a:r>
            <a:r>
              <a:rPr lang="en-US" sz="4000" u="sng" dirty="0" smtClean="0"/>
              <a:t>		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53781" y="28194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17843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the sum?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2 + 8 + 4  = </a:t>
            </a:r>
            <a:r>
              <a:rPr lang="en-US" sz="4000" u="sng" dirty="0" smtClean="0"/>
              <a:t>		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50310" y="28194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14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0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the sum?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4</a:t>
            </a:r>
          </a:p>
          <a:p>
            <a:pPr marL="0" indent="0" algn="ctr">
              <a:buNone/>
            </a:pPr>
            <a:r>
              <a:rPr lang="en-US" sz="4000" dirty="0" smtClean="0"/>
              <a:t>4</a:t>
            </a:r>
          </a:p>
          <a:p>
            <a:pPr marL="0" indent="0" algn="ctr">
              <a:buNone/>
            </a:pPr>
            <a:r>
              <a:rPr lang="en-US" sz="4000" u="sng" dirty="0" smtClean="0"/>
              <a:t>+6	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0" y="4953000"/>
            <a:ext cx="457200" cy="45720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67200" y="4827657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14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86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is the sum of</a:t>
            </a:r>
            <a:br>
              <a:rPr lang="en-US" dirty="0" smtClean="0"/>
            </a:br>
            <a:r>
              <a:rPr lang="en-US" dirty="0" smtClean="0"/>
              <a:t>3 + 6 + 2?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algn="ctr">
              <a:buFont typeface="Courier New" panose="02070309020205020404" pitchFamily="49" charset="0"/>
              <a:buChar char="o"/>
            </a:pPr>
            <a:r>
              <a:rPr lang="en-US" sz="4000" dirty="0"/>
              <a:t> </a:t>
            </a:r>
            <a:r>
              <a:rPr lang="en-US" sz="4000" dirty="0" smtClean="0"/>
              <a:t>12</a:t>
            </a:r>
          </a:p>
          <a:p>
            <a:pPr algn="ctr">
              <a:buFont typeface="Courier New" panose="02070309020205020404" pitchFamily="49" charset="0"/>
              <a:buChar char="o"/>
            </a:pPr>
            <a:r>
              <a:rPr lang="en-US" sz="4000" dirty="0" smtClean="0"/>
              <a:t>13</a:t>
            </a:r>
          </a:p>
          <a:p>
            <a:pPr algn="ctr">
              <a:buFont typeface="Courier New" panose="02070309020205020404" pitchFamily="49" charset="0"/>
              <a:buChar char="o"/>
            </a:pPr>
            <a:r>
              <a:rPr lang="en-US" sz="4000" dirty="0" smtClean="0"/>
              <a:t>11</a:t>
            </a:r>
          </a:p>
          <a:p>
            <a:pPr algn="ctr">
              <a:buFont typeface="Courier New" panose="02070309020205020404" pitchFamily="49" charset="0"/>
              <a:buChar char="o"/>
            </a:pPr>
            <a:r>
              <a:rPr lang="en-US" sz="4000" dirty="0"/>
              <a:t>8</a:t>
            </a:r>
            <a:endParaRPr lang="en-US" sz="4000" dirty="0" smtClean="0"/>
          </a:p>
          <a:p>
            <a:pPr marL="0" indent="0" algn="ctr">
              <a:buNone/>
            </a:pP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201</TotalTime>
  <Words>453</Words>
  <Application>Microsoft Office PowerPoint</Application>
  <PresentationFormat>On-screen Show (4:3)</PresentationFormat>
  <Paragraphs>170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Courier New</vt:lpstr>
      <vt:lpstr>Franklin Gothic Book</vt:lpstr>
      <vt:lpstr>HelloFun</vt:lpstr>
      <vt:lpstr>Perpetua</vt:lpstr>
      <vt:lpstr>Wingdings 2</vt:lpstr>
      <vt:lpstr>Equity</vt:lpstr>
      <vt:lpstr>Unit 3: Addition Strategies Review</vt:lpstr>
      <vt:lpstr>What is the sum?</vt:lpstr>
      <vt:lpstr>What is the sum?</vt:lpstr>
      <vt:lpstr>What is the sum?</vt:lpstr>
      <vt:lpstr>Count on. What is the sum?</vt:lpstr>
      <vt:lpstr>Count on. What is the sum?</vt:lpstr>
      <vt:lpstr>What is the sum?</vt:lpstr>
      <vt:lpstr>What is the sum?</vt:lpstr>
      <vt:lpstr>What is the sum of 3 + 6 + 2? </vt:lpstr>
      <vt:lpstr>PowerPoint Presentation</vt:lpstr>
      <vt:lpstr>PowerPoint Presentation</vt:lpstr>
      <vt:lpstr>Add. Change the order of the addends. Add again.</vt:lpstr>
      <vt:lpstr>Add. Change the order of the addends. Add again.</vt:lpstr>
      <vt:lpstr>Add. Change the order of the addends. Add again.</vt:lpstr>
      <vt:lpstr>Which shows the same addends in a different order?</vt:lpstr>
      <vt:lpstr>Which addition sentence matches the picture?</vt:lpstr>
      <vt:lpstr>What doubles fact does the picture show?</vt:lpstr>
      <vt:lpstr>PowerPoint Presentation</vt:lpstr>
      <vt:lpstr>PowerPoint Presentation</vt:lpstr>
      <vt:lpstr>PowerPoint Presentation</vt:lpstr>
      <vt:lpstr>What number sentence does this model show?</vt:lpstr>
      <vt:lpstr>What number sentence does this model show?</vt:lpstr>
      <vt:lpstr>What number sentence does this model show? Write your answer. </vt:lpstr>
      <vt:lpstr>Which shows a way to make a ten to solve 7 + 5?</vt:lpstr>
      <vt:lpstr>Make a ten to add. Draw to show your work. Write the sum.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Add. Change the order of the addends. Add again.</dc:title>
  <dc:creator>Jamie</dc:creator>
  <cp:lastModifiedBy>Pehrson, Rachel</cp:lastModifiedBy>
  <cp:revision>22</cp:revision>
  <dcterms:created xsi:type="dcterms:W3CDTF">2015-10-18T00:37:16Z</dcterms:created>
  <dcterms:modified xsi:type="dcterms:W3CDTF">2016-05-03T21:35:04Z</dcterms:modified>
</cp:coreProperties>
</file>