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99C2DFF-774C-426E-AAF9-71FA4DDCF78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A03267-E7E0-40B9-B73D-DA44C64AC7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-6g_RXXdv6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7772400" cy="1600327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Comic Sans MS" panose="030F0702030302020204" pitchFamily="66" charset="0"/>
              </a:rPr>
              <a:t>Chapter 6</a:t>
            </a:r>
            <a:endParaRPr lang="en-US" sz="72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Comic Sans MS" panose="030F0702030302020204" pitchFamily="66" charset="0"/>
              </a:rPr>
              <a:t>Tens and Ones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419600"/>
            <a:ext cx="3419974" cy="21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591800" y="545159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23760" y="3037648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64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49391"/>
            <a:ext cx="609600" cy="34991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0" y="2270694"/>
            <a:ext cx="609600" cy="34991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76757"/>
            <a:ext cx="609600" cy="34991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70694"/>
            <a:ext cx="609600" cy="34991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59949"/>
            <a:ext cx="609600" cy="34991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91997"/>
            <a:ext cx="609600" cy="34991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537669"/>
            <a:ext cx="609600" cy="53949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229565"/>
            <a:ext cx="609600" cy="53949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868018"/>
            <a:ext cx="609600" cy="53949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569058"/>
            <a:ext cx="60960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6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591800" y="545159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10400" y="3365202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80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49391"/>
            <a:ext cx="609600" cy="34991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0" y="2270694"/>
            <a:ext cx="609600" cy="34991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76757"/>
            <a:ext cx="609600" cy="34991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70694"/>
            <a:ext cx="609600" cy="34991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59949"/>
            <a:ext cx="609600" cy="34991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91997"/>
            <a:ext cx="609600" cy="34991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560" y="3019778"/>
            <a:ext cx="609600" cy="53949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567" y="2477025"/>
            <a:ext cx="609600" cy="53949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967" y="4175972"/>
            <a:ext cx="609600" cy="53949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878" y="1386730"/>
            <a:ext cx="609600" cy="53949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2259949"/>
            <a:ext cx="609600" cy="349910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2270694"/>
            <a:ext cx="609600" cy="34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9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591800" y="545159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05600" y="3484184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46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49391"/>
            <a:ext cx="609600" cy="34991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0" y="2270694"/>
            <a:ext cx="609600" cy="34991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76757"/>
            <a:ext cx="609600" cy="34991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70694"/>
            <a:ext cx="609600" cy="34991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756561"/>
            <a:ext cx="609600" cy="53949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58" y="3016521"/>
            <a:ext cx="609600" cy="53949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58" y="4531092"/>
            <a:ext cx="609600" cy="53949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302555"/>
            <a:ext cx="609600" cy="53949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58" y="5222988"/>
            <a:ext cx="609600" cy="53949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758" y="2359049"/>
            <a:ext cx="60960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65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591800" y="545159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05600" y="3484184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57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49391"/>
            <a:ext cx="609600" cy="34991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0" y="2270694"/>
            <a:ext cx="609600" cy="34991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76757"/>
            <a:ext cx="609600" cy="34991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70694"/>
            <a:ext cx="609600" cy="34991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756561"/>
            <a:ext cx="609600" cy="53949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58" y="3016521"/>
            <a:ext cx="609600" cy="53949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58" y="4531092"/>
            <a:ext cx="609600" cy="53949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302555"/>
            <a:ext cx="609600" cy="53949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58" y="5222988"/>
            <a:ext cx="609600" cy="53949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758" y="2359049"/>
            <a:ext cx="609600" cy="5394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758" y="3092406"/>
            <a:ext cx="609600" cy="53949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249391"/>
            <a:ext cx="609600" cy="34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591800" y="545159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50851" y="3217484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60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49391"/>
            <a:ext cx="609600" cy="34991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0" y="2270694"/>
            <a:ext cx="609600" cy="34991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76757"/>
            <a:ext cx="609600" cy="34991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70694"/>
            <a:ext cx="609600" cy="34991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249391"/>
            <a:ext cx="609600" cy="349910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270694"/>
            <a:ext cx="609600" cy="34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6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105400" y="26323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800" y="3679149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106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2574248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002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09800" y="2610506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146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194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24200" y="263237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4424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148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105400" y="3256894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05400" y="3873434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05400" y="4514724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67400" y="26323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120640" y="5172639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1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105400" y="26323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800" y="3679149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101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2574248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002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09800" y="2610506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146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194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24200" y="263237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4424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148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1582400" y="7620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997440" y="1033051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9997440" y="2286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0857767" y="2286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857767" y="1033051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8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105400" y="26323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800" y="3679149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109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2574248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002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09800" y="2610506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146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194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24200" y="263237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4424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148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105400" y="5059708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05400" y="3240342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05400" y="3834702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67400" y="2624434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105400" y="4459069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852160" y="32542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867400" y="4499484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852160" y="3865498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105400" y="26323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800" y="3679149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113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2574248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002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09800" y="2610506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146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194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24200" y="263237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4424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148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1783478" y="22009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05400" y="3240342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05400" y="3834702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9867167" y="1284942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287000" y="1524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049000" y="12954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1204358" y="-2667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1844438" y="7620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4953000" y="266600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4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does the model show?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105400" y="26323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800" y="3679149"/>
            <a:ext cx="153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116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2574248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002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09800" y="2610506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146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194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24200" y="263237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4424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0" y="260919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14800" y="2590800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1783478" y="22009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05400" y="3240342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05400" y="3834702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05400" y="4407514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105400" y="5031358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049000" y="12954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943600" y="26289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1844438" y="7620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4953000" y="2666004"/>
            <a:ext cx="0" cy="23989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11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Which shows the same number?</a:t>
            </a: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743156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43200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60955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44196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 + 2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4387334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10 - 2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51816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C. 10 + 1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18159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10 - </a:t>
            </a:r>
            <a:r>
              <a:rPr lang="en-US" sz="3600" dirty="0">
                <a:latin typeface="Comic Sans MS" panose="030F07020303020202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7786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How many tens and ones are shown?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2268287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2 tens 6 ones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783478" y="22009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049000" y="12954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1844438" y="7620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9696"/>
            <a:ext cx="609600" cy="349910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20" y="2139696"/>
            <a:ext cx="609600" cy="349910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173538"/>
            <a:ext cx="609600" cy="34991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39070"/>
            <a:ext cx="609600" cy="53949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828754"/>
            <a:ext cx="609600" cy="53949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457956"/>
            <a:ext cx="609600" cy="53949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062983"/>
            <a:ext cx="609600" cy="53949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720040"/>
            <a:ext cx="609600" cy="53949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40" y="2274018"/>
            <a:ext cx="609600" cy="53949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4876800" y="3499265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</a:t>
            </a:r>
            <a:r>
              <a:rPr lang="en-US" sz="3600" dirty="0">
                <a:latin typeface="Comic Sans MS" panose="030F0702030302020204" pitchFamily="66" charset="0"/>
              </a:rPr>
              <a:t>3</a:t>
            </a:r>
            <a:r>
              <a:rPr lang="en-US" sz="3600" dirty="0" smtClean="0">
                <a:latin typeface="Comic Sans MS" panose="030F0702030302020204" pitchFamily="66" charset="0"/>
              </a:rPr>
              <a:t> tens 5 ones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24400" y="460247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3 tens 6 ones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24400" y="5638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3 tens 7 ones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0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How many tens and ones are shown?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79930" y="5570248"/>
            <a:ext cx="85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4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783478" y="22009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049000" y="12954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1844438" y="7620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24562"/>
            <a:ext cx="609600" cy="349910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39696"/>
            <a:ext cx="609600" cy="349910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2127610"/>
            <a:ext cx="609600" cy="34991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39070"/>
            <a:ext cx="609600" cy="53949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828754"/>
            <a:ext cx="609600" cy="53949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457956"/>
            <a:ext cx="609600" cy="53949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062983"/>
            <a:ext cx="609600" cy="53949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720040"/>
            <a:ext cx="609600" cy="53949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40" y="2274018"/>
            <a:ext cx="609600" cy="539496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3307080" y="5772834"/>
            <a:ext cx="536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____ tens ____ones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40" y="2901906"/>
            <a:ext cx="609600" cy="53949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40" y="3523487"/>
            <a:ext cx="609600" cy="53949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139696"/>
            <a:ext cx="609600" cy="349910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867400" y="5577896"/>
            <a:ext cx="85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8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6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How many tens and ones are shown?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35112" y="5608426"/>
            <a:ext cx="85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6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5920" y="5830667"/>
            <a:ext cx="484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____ tens ____ones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783478" y="22009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049000" y="12954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1844438" y="7620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09322"/>
            <a:ext cx="609600" cy="349910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109322"/>
            <a:ext cx="609600" cy="349910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109322"/>
            <a:ext cx="609600" cy="349910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24562"/>
            <a:ext cx="609600" cy="349910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251224" y="5632549"/>
            <a:ext cx="85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124562"/>
            <a:ext cx="609600" cy="349910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124562"/>
            <a:ext cx="609600" cy="34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6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Write how many tens and ones.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6600" dirty="0" smtClean="0">
                <a:latin typeface="Comic Sans MS" panose="030F0702030302020204" pitchFamily="66" charset="0"/>
              </a:rPr>
              <a:t>18</a:t>
            </a:r>
            <a:endParaRPr lang="en-US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14600" y="3889460"/>
            <a:ext cx="85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55152" y="4076757"/>
            <a:ext cx="484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____ tens ____ones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783478" y="22009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049000" y="12954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1844438" y="7620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800600" y="3874114"/>
            <a:ext cx="85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8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3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Write how many tens and ones.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6600" dirty="0" smtClean="0">
                <a:latin typeface="Comic Sans MS" panose="030F0702030302020204" pitchFamily="66" charset="0"/>
              </a:rPr>
              <a:t>12</a:t>
            </a:r>
            <a:endParaRPr lang="en-US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14600" y="3889460"/>
            <a:ext cx="85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55152" y="4076757"/>
            <a:ext cx="484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____ tens ____ones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783478" y="22009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049000" y="12954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1844438" y="7620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800600" y="3874114"/>
            <a:ext cx="85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2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6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Good Luck on the Test!!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6600" dirty="0" smtClean="0">
                <a:latin typeface="Comic Sans MS" panose="030F0702030302020204" pitchFamily="66" charset="0"/>
                <a:hlinkClick r:id="rId2"/>
              </a:rPr>
              <a:t>Minion Clip</a:t>
            </a:r>
            <a:endParaRPr lang="en-US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783478" y="220097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049000" y="12954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1844438" y="762000"/>
            <a:ext cx="609600" cy="533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934453"/>
            <a:ext cx="2152981" cy="304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8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Which shows the same number?</a:t>
            </a: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743156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43200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60955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44196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 + 4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4387334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10 + 5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51816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C. 10 - 4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070847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10 - 5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13127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01381" y="3411783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58465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7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Write the number in two different ways.</a:t>
            </a: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743156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43200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60955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3124200" y="1118636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 + 4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5500" y="469468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276600" y="1926226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C. 10 - 4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876800"/>
            <a:ext cx="53180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_____ ten _____ ones</a:t>
            </a:r>
          </a:p>
          <a:p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smtClean="0">
                <a:latin typeface="Comic Sans MS" panose="030F0702030302020204" pitchFamily="66" charset="0"/>
              </a:rPr>
              <a:t>       _____ + _____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13127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26518" y="3411783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28428" y="3411783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43200" y="41408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17927" y="4674214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6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7555" y="5753963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10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8428" y="5753963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6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Write the number in two different ways.</a:t>
            </a: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743156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43200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60955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3124200" y="1118636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 + 4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5500" y="469468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276600" y="1926226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C. 10 - 4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876800"/>
            <a:ext cx="53180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_____ ten _____ ones</a:t>
            </a:r>
          </a:p>
          <a:p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smtClean="0">
                <a:latin typeface="Comic Sans MS" panose="030F0702030302020204" pitchFamily="66" charset="0"/>
              </a:rPr>
              <a:t>       _____ + _____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13127" y="339212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26518" y="3411783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28428" y="3411783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43200" y="41408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17927" y="4674214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27555" y="5753963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10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8428" y="5753963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8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60955" y="415920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13127" y="41789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6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Count by tens.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are the next two numbers?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32, 42, 52, ____, ____</a:t>
            </a: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591800" y="545159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3494483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62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276600" y="1926226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C. 10 - 4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72200" y="3494482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7</a:t>
            </a:r>
            <a:r>
              <a:rPr lang="en-US" sz="3600" dirty="0" smtClean="0">
                <a:latin typeface="Comic Sans MS" panose="030F0702030302020204" pitchFamily="66" charset="0"/>
              </a:rPr>
              <a:t>2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9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Count by tens.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is missing?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Comic Sans MS" panose="030F0702030302020204" pitchFamily="66" charset="0"/>
              </a:rPr>
              <a:t>5</a:t>
            </a:r>
            <a:r>
              <a:rPr lang="en-US" sz="4000" dirty="0" smtClean="0">
                <a:latin typeface="Comic Sans MS" panose="030F0702030302020204" pitchFamily="66" charset="0"/>
              </a:rPr>
              <a:t>1, 61, 71, ____, 91</a:t>
            </a: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591800" y="545159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76800" y="3494483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81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4520" y="4495535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72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-3124200" y="432228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7</a:t>
            </a:r>
            <a:r>
              <a:rPr lang="en-US" sz="3600" dirty="0" smtClean="0">
                <a:latin typeface="Comic Sans MS" panose="030F0702030302020204" pitchFamily="66" charset="0"/>
              </a:rPr>
              <a:t>2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07280" y="4516761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81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53721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66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7280" y="5285012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50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Count forward.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number is missing?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110, 111, 112, ____, 114</a:t>
            </a: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591800" y="545159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3494483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4520" y="4495535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-3124200" y="432228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7</a:t>
            </a:r>
            <a:r>
              <a:rPr lang="en-US" sz="3600" dirty="0" smtClean="0">
                <a:latin typeface="Comic Sans MS" panose="030F0702030302020204" pitchFamily="66" charset="0"/>
              </a:rPr>
              <a:t>2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07280" y="4516761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53721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7280" y="5285012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3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Count forward.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are the next three numbers?</a:t>
            </a:r>
          </a:p>
          <a:p>
            <a:pPr marL="0" indent="0" algn="ctr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73, ___, ___, ___</a:t>
            </a: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6427" y="2807417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591800" y="545159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87000" y="1926226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0400" y="4076757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74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352800" y="160306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A. 100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48167" y="3098502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73878" y="33407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82200" y="38741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73878" y="5360014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783478" y="4456388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66960" y="5105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-3124200" y="432228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7</a:t>
            </a:r>
            <a:r>
              <a:rPr lang="en-US" sz="3600" dirty="0" smtClean="0">
                <a:latin typeface="Comic Sans MS" panose="030F0702030302020204" pitchFamily="66" charset="0"/>
              </a:rPr>
              <a:t>2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95600" y="4459069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latin typeface="Comic Sans MS" panose="030F0702030302020204" pitchFamily="66" charset="0"/>
              </a:rPr>
              <a:t>. 131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301974" y="5059708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</a:t>
            </a:r>
            <a:r>
              <a:rPr lang="en-US" sz="3600" dirty="0" smtClean="0">
                <a:latin typeface="Comic Sans MS" panose="030F0702030302020204" pitchFamily="66" charset="0"/>
              </a:rPr>
              <a:t>. 113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54680" y="6096000"/>
            <a:ext cx="216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</a:t>
            </a:r>
            <a:r>
              <a:rPr lang="en-US" sz="3600" dirty="0" smtClean="0">
                <a:latin typeface="Comic Sans MS" panose="030F0702030302020204" pitchFamily="66" charset="0"/>
              </a:rPr>
              <a:t>. 109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4076756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75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1200" y="4076757"/>
            <a:ext cx="108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76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2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87</TotalTime>
  <Words>558</Words>
  <Application>Microsoft Office PowerPoint</Application>
  <PresentationFormat>On-screen Show (4:3)</PresentationFormat>
  <Paragraphs>172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Thatch</vt:lpstr>
      <vt:lpstr>Chapter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Jamie</dc:creator>
  <cp:lastModifiedBy>Jamie</cp:lastModifiedBy>
  <cp:revision>15</cp:revision>
  <dcterms:created xsi:type="dcterms:W3CDTF">2016-01-12T01:24:59Z</dcterms:created>
  <dcterms:modified xsi:type="dcterms:W3CDTF">2016-01-12T02:52:41Z</dcterms:modified>
</cp:coreProperties>
</file>