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65" r:id="rId13"/>
    <p:sldId id="266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0912E-6725-47EE-BE42-57FDA016A3ED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EA53A-4900-4416-89D7-58C06022A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62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EA53A-4900-4416-89D7-58C06022A0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7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167C28-8713-4656-BB6B-8BA9D12D8F43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18D424-C4F4-4BE7-A843-AFF38B9E1E2D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Zzf1-bGNLW4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Comparing Numbers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Ch.7 Review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8292" y="3509345"/>
            <a:ext cx="2857500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89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number of donuts that Doug has is </a:t>
            </a:r>
            <a:r>
              <a:rPr lang="en-US" sz="4000" b="1" dirty="0" smtClean="0"/>
              <a:t>less than </a:t>
            </a:r>
            <a:r>
              <a:rPr lang="en-US" sz="4000" dirty="0" smtClean="0"/>
              <a:t>45. Which could be a number of donuts Doug has?</a:t>
            </a:r>
          </a:p>
          <a:p>
            <a:pPr algn="ctr"/>
            <a:r>
              <a:rPr lang="en-US" sz="4000" dirty="0" smtClean="0"/>
              <a:t>46</a:t>
            </a:r>
          </a:p>
          <a:p>
            <a:pPr algn="ctr"/>
            <a:r>
              <a:rPr lang="en-US" sz="4000" dirty="0" smtClean="0"/>
              <a:t>48</a:t>
            </a:r>
          </a:p>
          <a:p>
            <a:pPr algn="ctr"/>
            <a:r>
              <a:rPr lang="en-US" sz="4000" dirty="0" smtClean="0"/>
              <a:t>50</a:t>
            </a:r>
          </a:p>
          <a:p>
            <a:pPr algn="ctr"/>
            <a:r>
              <a:rPr lang="en-US" sz="4000" dirty="0" smtClean="0"/>
              <a:t>31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713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number of pencils Danny has is </a:t>
            </a:r>
            <a:r>
              <a:rPr lang="en-US" sz="4000" b="1" dirty="0" smtClean="0"/>
              <a:t>less than </a:t>
            </a:r>
            <a:r>
              <a:rPr lang="en-US" sz="4000" dirty="0" smtClean="0"/>
              <a:t>21. Which could be a number of pencils Danny has? </a:t>
            </a:r>
          </a:p>
          <a:p>
            <a:pPr algn="ctr"/>
            <a:r>
              <a:rPr lang="en-US" sz="4000" dirty="0" smtClean="0"/>
              <a:t>20</a:t>
            </a:r>
          </a:p>
          <a:p>
            <a:pPr algn="ctr"/>
            <a:r>
              <a:rPr lang="en-US" sz="4000" dirty="0" smtClean="0"/>
              <a:t>25</a:t>
            </a:r>
          </a:p>
          <a:p>
            <a:pPr algn="ctr"/>
            <a:r>
              <a:rPr lang="en-US" sz="4000" dirty="0" smtClean="0"/>
              <a:t>30</a:t>
            </a:r>
          </a:p>
          <a:p>
            <a:pPr algn="ctr"/>
            <a:r>
              <a:rPr lang="en-US" sz="4000" dirty="0" smtClean="0"/>
              <a:t>31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8029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Which symbol is missing?</a:t>
            </a:r>
          </a:p>
          <a:p>
            <a:pPr marL="0" indent="0" algn="ctr">
              <a:buNone/>
            </a:pPr>
            <a:endParaRPr lang="en-US" sz="4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05000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86000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67000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85935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48400" y="1775952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400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200400" y="1905000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200400" y="2209800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00400" y="2521975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00400" y="2868562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00400" y="3223752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162800" y="2724766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62800" y="2324100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162800" y="1905000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200400" y="3807456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35		   33</a:t>
            </a:r>
            <a:endParaRPr lang="en-US" sz="4800" dirty="0"/>
          </a:p>
        </p:txBody>
      </p:sp>
      <p:sp>
        <p:nvSpPr>
          <p:cNvPr id="20" name="Oval 19"/>
          <p:cNvSpPr/>
          <p:nvPr/>
        </p:nvSpPr>
        <p:spPr>
          <a:xfrm>
            <a:off x="4305300" y="3844996"/>
            <a:ext cx="9906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401165" y="3561234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&gt;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555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Which symbol is missing?</a:t>
            </a:r>
          </a:p>
          <a:p>
            <a:pPr marL="0" indent="0" algn="ctr">
              <a:buNone/>
            </a:pPr>
            <a:endParaRPr lang="en-US" sz="4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05000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86000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67000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85935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48400" y="1775952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7400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200400" y="1905000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190568" y="2314268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200400" y="2767782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200400" y="3200402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696200" y="1905000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162800" y="2724766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162800" y="2324100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162800" y="1905000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200400" y="3807456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44		   56</a:t>
            </a:r>
            <a:endParaRPr lang="en-US" sz="4800" dirty="0"/>
          </a:p>
        </p:txBody>
      </p:sp>
      <p:sp>
        <p:nvSpPr>
          <p:cNvPr id="20" name="Oval 19"/>
          <p:cNvSpPr/>
          <p:nvPr/>
        </p:nvSpPr>
        <p:spPr>
          <a:xfrm>
            <a:off x="4305300" y="3807456"/>
            <a:ext cx="9906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162800" y="3655056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524000" y="1725562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05400" y="1752600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86400" y="1768579"/>
            <a:ext cx="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162800" y="3173362"/>
            <a:ext cx="304800" cy="30480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419600" y="3668956"/>
            <a:ext cx="1676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&lt;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6737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Which is true?</a:t>
            </a:r>
          </a:p>
          <a:p>
            <a:pPr marL="742950" indent="-742950" algn="ctr">
              <a:buFont typeface="+mj-lt"/>
              <a:buAutoNum type="alphaUcPeriod"/>
            </a:pPr>
            <a:r>
              <a:rPr lang="en-US" sz="4000" dirty="0" smtClean="0"/>
              <a:t>42 &gt; 47</a:t>
            </a:r>
          </a:p>
          <a:p>
            <a:pPr marL="742950" indent="-742950" algn="ctr">
              <a:buFont typeface="+mj-lt"/>
              <a:buAutoNum type="alphaUcPeriod"/>
            </a:pPr>
            <a:r>
              <a:rPr lang="en-US" sz="4000" dirty="0" smtClean="0"/>
              <a:t>62 &lt; 67</a:t>
            </a:r>
          </a:p>
          <a:p>
            <a:pPr marL="742950" indent="-742950" algn="ctr">
              <a:buFont typeface="+mj-lt"/>
              <a:buAutoNum type="alphaUcPeriod"/>
            </a:pPr>
            <a:r>
              <a:rPr lang="en-US" sz="4000" dirty="0" smtClean="0"/>
              <a:t>57 &lt; 52</a:t>
            </a:r>
          </a:p>
          <a:p>
            <a:pPr marL="742950" indent="-742950" algn="ctr">
              <a:buFont typeface="+mj-lt"/>
              <a:buAutoNum type="alphaUcPeriod"/>
            </a:pPr>
            <a:r>
              <a:rPr lang="en-US" sz="4000" dirty="0" smtClean="0"/>
              <a:t>57 = 52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043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Catherine has 25 starburst. Lynn has </a:t>
            </a:r>
            <a:r>
              <a:rPr lang="en-US" sz="4000" b="1" dirty="0" smtClean="0"/>
              <a:t>10 more </a:t>
            </a:r>
            <a:r>
              <a:rPr lang="en-US" sz="4000" dirty="0" smtClean="0"/>
              <a:t>starburst than Catherine. How many starburst does </a:t>
            </a:r>
            <a:r>
              <a:rPr lang="en-US" sz="4000" dirty="0" smtClean="0"/>
              <a:t>Lynn </a:t>
            </a:r>
            <a:r>
              <a:rPr lang="en-US" sz="4000" dirty="0" smtClean="0"/>
              <a:t>have?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_______ starburst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2866103" y="4114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35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38347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Chin collects stickers. He has </a:t>
            </a:r>
            <a:r>
              <a:rPr lang="en-US" sz="4000" b="1" dirty="0" smtClean="0"/>
              <a:t>10 more </a:t>
            </a:r>
            <a:r>
              <a:rPr lang="en-US" sz="4000" dirty="0" smtClean="0"/>
              <a:t>than 18 stickers. How many </a:t>
            </a:r>
            <a:r>
              <a:rPr lang="en-US" sz="4000" dirty="0" smtClean="0"/>
              <a:t>stickers </a:t>
            </a:r>
            <a:r>
              <a:rPr lang="en-US" sz="4000" dirty="0" smtClean="0"/>
              <a:t>does Chin have?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 smtClean="0"/>
              <a:t>_______ stickers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0" y="35814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28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4097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Write &lt;, &gt;, or =.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3131401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44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3131402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61</a:t>
            </a:r>
            <a:endParaRPr lang="en-US" sz="4800" dirty="0"/>
          </a:p>
        </p:txBody>
      </p:sp>
      <p:sp>
        <p:nvSpPr>
          <p:cNvPr id="2" name="Oval 1"/>
          <p:cNvSpPr/>
          <p:nvPr/>
        </p:nvSpPr>
        <p:spPr>
          <a:xfrm>
            <a:off x="4038600" y="30135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3039068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149449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Write &lt;, &gt;, or =.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3131401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28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3131402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28</a:t>
            </a:r>
            <a:endParaRPr lang="en-US" sz="4800" dirty="0"/>
          </a:p>
        </p:txBody>
      </p:sp>
      <p:sp>
        <p:nvSpPr>
          <p:cNvPr id="2" name="Oval 1"/>
          <p:cNvSpPr/>
          <p:nvPr/>
        </p:nvSpPr>
        <p:spPr>
          <a:xfrm>
            <a:off x="4038600" y="30135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6142" y="3039068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582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Write &lt;, &gt;, or =.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3131401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51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3131402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39</a:t>
            </a:r>
            <a:endParaRPr lang="en-US" sz="4800" dirty="0"/>
          </a:p>
        </p:txBody>
      </p:sp>
      <p:sp>
        <p:nvSpPr>
          <p:cNvPr id="2" name="Oval 1"/>
          <p:cNvSpPr/>
          <p:nvPr/>
        </p:nvSpPr>
        <p:spPr>
          <a:xfrm>
            <a:off x="4038600" y="3013500"/>
            <a:ext cx="1219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036142" y="3039068"/>
            <a:ext cx="129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&gt;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3033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Video: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dirty="0" smtClean="0">
              <a:hlinkClick r:id="rId2"/>
            </a:endParaRPr>
          </a:p>
          <a:p>
            <a:pPr marL="0" indent="0" algn="ctr">
              <a:buNone/>
            </a:pPr>
            <a:endParaRPr lang="en-US" sz="4400" dirty="0">
              <a:hlinkClick r:id="rId2"/>
            </a:endParaRPr>
          </a:p>
          <a:p>
            <a:pPr marL="0" indent="0" algn="ctr">
              <a:buNone/>
            </a:pPr>
            <a:r>
              <a:rPr lang="en-US" sz="4400" dirty="0" smtClean="0">
                <a:hlinkClick r:id="rId2"/>
              </a:rPr>
              <a:t>Greater Than Less Than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510183"/>
            <a:ext cx="1892812" cy="1988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Phil crosses out the numbers that are </a:t>
            </a:r>
            <a:r>
              <a:rPr lang="en-US" sz="3600" b="1" dirty="0" smtClean="0"/>
              <a:t>less than</a:t>
            </a:r>
            <a:r>
              <a:rPr lang="en-US" sz="3600" dirty="0" smtClean="0"/>
              <a:t> 71 and </a:t>
            </a:r>
            <a:r>
              <a:rPr lang="en-US" sz="3600" b="1" dirty="0" smtClean="0"/>
              <a:t>greater than </a:t>
            </a:r>
            <a:r>
              <a:rPr lang="en-US" sz="3600" dirty="0" smtClean="0"/>
              <a:t>77. What number is left?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69</a:t>
            </a:r>
            <a:endParaRPr lang="en-US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70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74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78</a:t>
            </a:r>
            <a:endParaRPr lang="en-US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79</a:t>
            </a:r>
            <a:endParaRPr lang="en-US" sz="80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743200" y="2819400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295400" y="2819400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791200" y="2681019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9000" y="2727993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57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Robin crosses out the numbers that are </a:t>
            </a:r>
            <a:r>
              <a:rPr lang="en-US" sz="3600" b="1" dirty="0" smtClean="0"/>
              <a:t>less than</a:t>
            </a:r>
            <a:r>
              <a:rPr lang="en-US" sz="3600" dirty="0" smtClean="0"/>
              <a:t> 26 and </a:t>
            </a:r>
            <a:r>
              <a:rPr lang="en-US" sz="3600" b="1" dirty="0" smtClean="0"/>
              <a:t>greater than </a:t>
            </a:r>
            <a:r>
              <a:rPr lang="en-US" sz="3600" dirty="0" smtClean="0"/>
              <a:t>39. What number is left?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23</a:t>
            </a:r>
            <a:endParaRPr lang="en-US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25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38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40</a:t>
            </a:r>
            <a:endParaRPr lang="en-US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41</a:t>
            </a:r>
            <a:endParaRPr lang="en-US" sz="80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743200" y="2819400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295400" y="2819400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754329" y="2819400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343468" y="2819400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99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Marty keeps the numbers that are </a:t>
            </a:r>
            <a:r>
              <a:rPr lang="en-US" sz="3600" b="1" dirty="0" smtClean="0"/>
              <a:t>less than</a:t>
            </a:r>
            <a:r>
              <a:rPr lang="en-US" sz="3600" dirty="0" smtClean="0"/>
              <a:t> 68 and </a:t>
            </a:r>
            <a:r>
              <a:rPr lang="en-US" sz="3600" b="1" dirty="0" smtClean="0"/>
              <a:t>greater than </a:t>
            </a:r>
            <a:r>
              <a:rPr lang="en-US" sz="3600" dirty="0" smtClean="0"/>
              <a:t>49. What numbers are left?</a:t>
            </a:r>
          </a:p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27</a:t>
            </a:r>
            <a:endParaRPr lang="en-US" sz="80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60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48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55</a:t>
            </a:r>
            <a:endParaRPr lang="en-US" sz="8000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2971800"/>
            <a:ext cx="12954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70</a:t>
            </a:r>
            <a:endParaRPr lang="en-US" sz="80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295400" y="2819400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343400" y="2681019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9000" y="2727993"/>
            <a:ext cx="1295400" cy="1905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05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Which number is </a:t>
            </a:r>
            <a:r>
              <a:rPr lang="en-US" sz="4800" b="1" dirty="0" smtClean="0"/>
              <a:t>greater</a:t>
            </a:r>
            <a:r>
              <a:rPr lang="en-US" sz="4800" dirty="0" smtClean="0"/>
              <a:t> than 56?</a:t>
            </a:r>
          </a:p>
          <a:p>
            <a:pPr algn="ctr"/>
            <a:r>
              <a:rPr lang="en-US" sz="4800" dirty="0" smtClean="0"/>
              <a:t>15</a:t>
            </a:r>
          </a:p>
          <a:p>
            <a:pPr algn="ctr"/>
            <a:r>
              <a:rPr lang="en-US" sz="4800" dirty="0" smtClean="0"/>
              <a:t>46</a:t>
            </a:r>
          </a:p>
          <a:p>
            <a:pPr algn="ctr"/>
            <a:r>
              <a:rPr lang="en-US" sz="4800" dirty="0" smtClean="0"/>
              <a:t>50</a:t>
            </a:r>
          </a:p>
          <a:p>
            <a:pPr algn="ctr"/>
            <a:r>
              <a:rPr lang="en-US" sz="4800" dirty="0" smtClean="0"/>
              <a:t>61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71891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Which number is </a:t>
            </a:r>
            <a:r>
              <a:rPr lang="en-US" sz="4800" b="1" dirty="0" smtClean="0"/>
              <a:t>greater</a:t>
            </a:r>
            <a:r>
              <a:rPr lang="en-US" sz="4800" dirty="0" smtClean="0"/>
              <a:t> than 48?</a:t>
            </a:r>
          </a:p>
          <a:p>
            <a:pPr algn="ctr"/>
            <a:r>
              <a:rPr lang="en-US" sz="4800" dirty="0" smtClean="0"/>
              <a:t>14</a:t>
            </a:r>
          </a:p>
          <a:p>
            <a:pPr algn="ctr"/>
            <a:r>
              <a:rPr lang="en-US" sz="4800" dirty="0" smtClean="0"/>
              <a:t>53</a:t>
            </a:r>
          </a:p>
          <a:p>
            <a:pPr algn="ctr"/>
            <a:r>
              <a:rPr lang="en-US" sz="4800" dirty="0" smtClean="0"/>
              <a:t>30</a:t>
            </a:r>
          </a:p>
          <a:p>
            <a:pPr algn="ctr"/>
            <a:r>
              <a:rPr lang="en-US" sz="4800" dirty="0" smtClean="0"/>
              <a:t>24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8945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Which number is </a:t>
            </a:r>
            <a:r>
              <a:rPr lang="en-US" sz="4800" b="1" dirty="0" smtClean="0"/>
              <a:t>less</a:t>
            </a:r>
            <a:r>
              <a:rPr lang="en-US" sz="4800" dirty="0" smtClean="0"/>
              <a:t> than 63?</a:t>
            </a:r>
          </a:p>
          <a:p>
            <a:pPr algn="ctr"/>
            <a:r>
              <a:rPr lang="en-US" sz="4800" dirty="0" smtClean="0"/>
              <a:t>81</a:t>
            </a:r>
          </a:p>
          <a:p>
            <a:pPr algn="ctr"/>
            <a:r>
              <a:rPr lang="en-US" sz="4800" dirty="0" smtClean="0"/>
              <a:t>64</a:t>
            </a:r>
          </a:p>
          <a:p>
            <a:pPr algn="ctr"/>
            <a:r>
              <a:rPr lang="en-US" sz="4800" dirty="0" smtClean="0"/>
              <a:t>59</a:t>
            </a:r>
          </a:p>
          <a:p>
            <a:pPr algn="ctr"/>
            <a:r>
              <a:rPr lang="en-US" sz="4800" dirty="0" smtClean="0"/>
              <a:t>99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5936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Which number is </a:t>
            </a:r>
            <a:r>
              <a:rPr lang="en-US" sz="4800" b="1" dirty="0" smtClean="0"/>
              <a:t>less</a:t>
            </a:r>
            <a:r>
              <a:rPr lang="en-US" sz="4800" dirty="0" smtClean="0"/>
              <a:t> than 73?</a:t>
            </a:r>
          </a:p>
          <a:p>
            <a:pPr algn="ctr"/>
            <a:r>
              <a:rPr lang="en-US" sz="4800" dirty="0" smtClean="0"/>
              <a:t>75</a:t>
            </a:r>
          </a:p>
          <a:p>
            <a:pPr algn="ctr"/>
            <a:r>
              <a:rPr lang="en-US" sz="4800" dirty="0" smtClean="0"/>
              <a:t>69</a:t>
            </a:r>
          </a:p>
          <a:p>
            <a:pPr algn="ctr"/>
            <a:r>
              <a:rPr lang="en-US" sz="4800" dirty="0" smtClean="0"/>
              <a:t>81</a:t>
            </a:r>
          </a:p>
          <a:p>
            <a:pPr algn="ctr"/>
            <a:r>
              <a:rPr lang="en-US" sz="4800" dirty="0" smtClean="0"/>
              <a:t>79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493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Which is true?</a:t>
            </a:r>
          </a:p>
          <a:p>
            <a:pPr marL="914400" indent="-914400" algn="ctr">
              <a:buFont typeface="+mj-lt"/>
              <a:buAutoNum type="alphaUcPeriod"/>
            </a:pPr>
            <a:r>
              <a:rPr lang="en-US" sz="4800" dirty="0" smtClean="0"/>
              <a:t>46 is less than 32</a:t>
            </a:r>
          </a:p>
          <a:p>
            <a:pPr marL="914400" indent="-914400" algn="ctr">
              <a:buFont typeface="+mj-lt"/>
              <a:buAutoNum type="alphaUcPeriod"/>
            </a:pPr>
            <a:r>
              <a:rPr lang="en-US" sz="4800" dirty="0" smtClean="0"/>
              <a:t>72 is greater than 80</a:t>
            </a:r>
          </a:p>
          <a:p>
            <a:pPr marL="914400" indent="-914400" algn="ctr">
              <a:buFont typeface="+mj-lt"/>
              <a:buAutoNum type="alphaUcPeriod"/>
            </a:pPr>
            <a:r>
              <a:rPr lang="en-US" sz="4800" dirty="0" smtClean="0"/>
              <a:t>64 is less than 46</a:t>
            </a:r>
          </a:p>
          <a:p>
            <a:pPr marL="914400" indent="-914400" algn="ctr">
              <a:buFont typeface="+mj-lt"/>
              <a:buAutoNum type="alphaUcPeriod"/>
            </a:pPr>
            <a:r>
              <a:rPr lang="en-US" sz="4800" dirty="0" smtClean="0"/>
              <a:t>28 is less than 35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0651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Which is true?</a:t>
            </a:r>
          </a:p>
          <a:p>
            <a:pPr marL="914400" indent="-914400" algn="ctr">
              <a:buFont typeface="+mj-lt"/>
              <a:buAutoNum type="alphaUcPeriod"/>
            </a:pPr>
            <a:r>
              <a:rPr lang="en-US" sz="4800" dirty="0" smtClean="0"/>
              <a:t>78 is greater than 61</a:t>
            </a:r>
          </a:p>
          <a:p>
            <a:pPr marL="914400" indent="-914400" algn="ctr">
              <a:buFont typeface="+mj-lt"/>
              <a:buAutoNum type="alphaUcPeriod"/>
            </a:pPr>
            <a:r>
              <a:rPr lang="en-US" sz="4800" dirty="0" smtClean="0"/>
              <a:t>23 is greater than 29</a:t>
            </a:r>
          </a:p>
          <a:p>
            <a:pPr marL="914400" indent="-914400" algn="ctr">
              <a:buFont typeface="+mj-lt"/>
              <a:buAutoNum type="alphaUcPeriod"/>
            </a:pPr>
            <a:r>
              <a:rPr lang="en-US" sz="4800" dirty="0"/>
              <a:t>4</a:t>
            </a:r>
            <a:r>
              <a:rPr lang="en-US" sz="4800" dirty="0" smtClean="0"/>
              <a:t>5 is greater than 55</a:t>
            </a:r>
          </a:p>
          <a:p>
            <a:pPr marL="914400" indent="-914400" algn="ctr">
              <a:buFont typeface="+mj-lt"/>
              <a:buAutoNum type="alphaUcPeriod"/>
            </a:pPr>
            <a:r>
              <a:rPr lang="en-US" sz="4800" dirty="0" smtClean="0"/>
              <a:t>89 is greater than 92</a:t>
            </a:r>
          </a:p>
          <a:p>
            <a:pPr algn="ct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0050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 number of skittles that Jess has is </a:t>
            </a:r>
            <a:r>
              <a:rPr lang="en-US" sz="4000" b="1" dirty="0" smtClean="0"/>
              <a:t>greater than </a:t>
            </a:r>
            <a:r>
              <a:rPr lang="en-US" sz="4000" dirty="0" smtClean="0"/>
              <a:t>13. What could be a number of skittles that Jess has?</a:t>
            </a:r>
          </a:p>
          <a:p>
            <a:pPr algn="ctr"/>
            <a:r>
              <a:rPr lang="en-US" sz="4000" dirty="0" smtClean="0"/>
              <a:t>12</a:t>
            </a:r>
          </a:p>
          <a:p>
            <a:pPr algn="ctr"/>
            <a:r>
              <a:rPr lang="en-US" sz="4000" dirty="0" smtClean="0"/>
              <a:t>9</a:t>
            </a:r>
          </a:p>
          <a:p>
            <a:pPr algn="ctr"/>
            <a:r>
              <a:rPr lang="en-US" sz="4000" dirty="0" smtClean="0"/>
              <a:t>20</a:t>
            </a:r>
          </a:p>
          <a:p>
            <a:pPr algn="ctr"/>
            <a:r>
              <a:rPr lang="en-US" sz="4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553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</TotalTime>
  <Words>354</Words>
  <Application>Microsoft Office PowerPoint</Application>
  <PresentationFormat>On-screen Show (4:3)</PresentationFormat>
  <Paragraphs>103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Flow</vt:lpstr>
      <vt:lpstr>Comparing Numbers</vt:lpstr>
      <vt:lpstr>Video: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Numbers</dc:title>
  <dc:creator>Jamie</dc:creator>
  <cp:lastModifiedBy>Pehrson, Rachel</cp:lastModifiedBy>
  <cp:revision>12</cp:revision>
  <dcterms:created xsi:type="dcterms:W3CDTF">2016-01-27T01:45:37Z</dcterms:created>
  <dcterms:modified xsi:type="dcterms:W3CDTF">2017-01-26T21:10:40Z</dcterms:modified>
</cp:coreProperties>
</file>