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3278E3-79CA-49B3-8354-A92F823B9E6B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724299-DDD1-4AA5-8689-23DE7D085E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zaTbGFrYI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024" y="19050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Chapter 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48449"/>
            <a:ext cx="2872248" cy="28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difference?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     70 – 10 = _____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 60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 </a:t>
            </a:r>
            <a:r>
              <a:rPr lang="en-US" sz="4400" dirty="0" smtClean="0"/>
              <a:t>80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70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761285"/>
            <a:ext cx="1452979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sum?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     14 + 10 = _____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 10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 </a:t>
            </a:r>
            <a:r>
              <a:rPr lang="en-US" sz="4400" dirty="0" smtClean="0"/>
              <a:t>14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21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24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61684"/>
            <a:ext cx="1638300" cy="2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Count on by ones. What is the sum?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13 + 5 = _____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030" y="2945220"/>
            <a:ext cx="288339" cy="1655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88" y="3705183"/>
            <a:ext cx="413288" cy="365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80" y="2926758"/>
            <a:ext cx="413288" cy="365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56" y="3302847"/>
            <a:ext cx="413288" cy="3657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12" y="4724400"/>
            <a:ext cx="413288" cy="365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12" y="4227756"/>
            <a:ext cx="413288" cy="3657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76" y="3788670"/>
            <a:ext cx="413288" cy="365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76" y="3352299"/>
            <a:ext cx="413288" cy="365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52" y="2926758"/>
            <a:ext cx="413288" cy="3657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74009" y="526389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17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8769" y="589498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4076" y="589498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10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0312" y="524865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18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Count on by tens. What is the sum?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42 + 30 = _____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8769" y="2933880"/>
            <a:ext cx="288339" cy="16550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74009" y="526389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72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8769" y="589498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12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4076" y="589498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90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0312" y="524865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anose="030F0702030302020204" pitchFamily="66" charset="0"/>
              </a:rPr>
              <a:t>42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5199" y="2933880"/>
            <a:ext cx="288339" cy="1655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995" y="2953692"/>
            <a:ext cx="288339" cy="1655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176" y="2953692"/>
            <a:ext cx="288339" cy="1655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573" y="2953692"/>
            <a:ext cx="288339" cy="1655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9906" y="2933880"/>
            <a:ext cx="288339" cy="16550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2938452"/>
            <a:ext cx="288339" cy="16550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32" y="2954370"/>
            <a:ext cx="413288" cy="3657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19" y="3499104"/>
            <a:ext cx="41328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How many tens and ones are in the sum?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50 + 31= ____</a:t>
            </a: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_____ tens and _____ ones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00600" y="2743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</a:t>
            </a:r>
            <a:r>
              <a:rPr lang="en-US" sz="36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5400" y="41757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92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How many tens and ones are in the sum?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43 + 10= ____</a:t>
            </a: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_____ tens and _____ ones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00600" y="2743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53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5400" y="417576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3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2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5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Comic Sans MS" panose="030F0702030302020204" pitchFamily="66" charset="0"/>
              </a:rPr>
              <a:t>Shauntel</a:t>
            </a:r>
            <a:r>
              <a:rPr lang="en-US" sz="4000" dirty="0" smtClean="0">
                <a:latin typeface="Comic Sans MS" panose="030F0702030302020204" pitchFamily="66" charset="0"/>
              </a:rPr>
              <a:t> has 10 flowers. She collects 12 more flowers. How many flowers does </a:t>
            </a:r>
            <a:r>
              <a:rPr lang="en-US" sz="4000" dirty="0" err="1" smtClean="0">
                <a:latin typeface="Comic Sans MS" panose="030F0702030302020204" pitchFamily="66" charset="0"/>
              </a:rPr>
              <a:t>Shauntel</a:t>
            </a:r>
            <a:r>
              <a:rPr lang="en-US" sz="4000" dirty="0" smtClean="0">
                <a:latin typeface="Comic Sans MS" panose="030F0702030302020204" pitchFamily="66" charset="0"/>
              </a:rPr>
              <a:t> have?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_____ flowers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88920" y="419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22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9000"/>
            <a:ext cx="941834" cy="17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Kevin sees 15 worms. Bob sees 20 worms. How many worms do they see?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_____ worms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88920" y="398518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35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26" y="5029199"/>
            <a:ext cx="1477857" cy="1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Use the hundred chart. Count on by ones. What is the sum?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45 + 4 = _____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316256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49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8200"/>
            <a:ext cx="1941578" cy="19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Use the hundred chart. Count on by tens. What is the sum?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23 + 30 = _____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0600" y="316256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53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81862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How many tens are in the sum?</a:t>
            </a: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20 + 40 =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67972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80262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80262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80262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80262"/>
            <a:ext cx="609600" cy="3499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4729" y="213851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60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Make a ten. What is the sum?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18 + 5 = _____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28746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23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40" y="3380910"/>
            <a:ext cx="2842360" cy="32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Make a ten. What is the sum?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66 + 8 = _____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287463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74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8955"/>
            <a:ext cx="2939335" cy="37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sum?</a:t>
            </a: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  40</a:t>
            </a: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+ 24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0" y="393378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6</a:t>
            </a:r>
            <a:r>
              <a:rPr lang="en-US" sz="3600" dirty="0" smtClean="0">
                <a:latin typeface="Comic Sans MS" panose="030F0702030302020204" pitchFamily="66" charset="0"/>
              </a:rPr>
              <a:t>4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3888063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5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difference?</a:t>
            </a: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  24</a:t>
            </a:r>
          </a:p>
          <a:p>
            <a:pPr marL="0" indent="0" algn="ctr">
              <a:buNone/>
            </a:pPr>
            <a:r>
              <a:rPr lang="en-US" sz="4000" dirty="0">
                <a:latin typeface="Comic Sans MS" panose="030F0702030302020204" pitchFamily="66" charset="0"/>
              </a:rPr>
              <a:t>-</a:t>
            </a:r>
            <a:r>
              <a:rPr lang="en-US" sz="4000" dirty="0" smtClean="0">
                <a:latin typeface="Comic Sans MS" panose="030F0702030302020204" pitchFamily="66" charset="0"/>
              </a:rPr>
              <a:t>  2</a:t>
            </a: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0" y="-1330113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0" y="393378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22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3888063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45859"/>
            <a:ext cx="2732358" cy="26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 Video Clip:</a:t>
            </a: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  <a:hlinkClick r:id="rId2"/>
              </a:rPr>
              <a:t>Ninja Turtles</a:t>
            </a: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0" y="-1330113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sum?</a:t>
            </a: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50 + 30 =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3" y="3048000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3055374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13" y="3055374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13" y="3055374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55374"/>
            <a:ext cx="609600" cy="3499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4729" y="213851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80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58" y="3055374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6" y="3048000"/>
            <a:ext cx="609600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sum?</a:t>
            </a: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40 + 60 =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3" y="3048000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3055374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13" y="3055374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0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55374"/>
            <a:ext cx="609600" cy="3499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7916" y="2057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100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58" y="3055374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6" y="3048000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55374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6" y="3048000"/>
            <a:ext cx="609600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sum?</a:t>
            </a: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6 + 5 = _____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 17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 </a:t>
            </a:r>
            <a:r>
              <a:rPr lang="en-US" sz="4400" dirty="0" smtClean="0"/>
              <a:t>11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14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10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6907" y="3032760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17915"/>
            <a:ext cx="1760862" cy="21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difference?</a:t>
            </a: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13 - </a:t>
            </a:r>
            <a:r>
              <a:rPr lang="en-US" sz="3600" dirty="0">
                <a:latin typeface="Comic Sans MS" panose="030F0702030302020204" pitchFamily="66" charset="0"/>
              </a:rPr>
              <a:t>3</a:t>
            </a:r>
            <a:r>
              <a:rPr lang="en-US" sz="3600" dirty="0" smtClean="0">
                <a:latin typeface="Comic Sans MS" panose="030F0702030302020204" pitchFamily="66" charset="0"/>
              </a:rPr>
              <a:t> = _____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 19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 </a:t>
            </a:r>
            <a:r>
              <a:rPr lang="en-US" sz="4400" dirty="0" smtClean="0"/>
              <a:t>16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11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10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6907" y="3032760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74439"/>
            <a:ext cx="16859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33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the sum?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	10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    +   4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 14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 </a:t>
            </a:r>
            <a:r>
              <a:rPr lang="en-US" sz="4400" dirty="0" smtClean="0"/>
              <a:t>9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4</a:t>
            </a:r>
            <a:endParaRPr lang="en-US" sz="4400" dirty="0" smtClean="0"/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13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6907" y="3032760"/>
            <a:ext cx="609600" cy="3499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57600" y="27432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24984"/>
            <a:ext cx="2886574" cy="18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How many tens are in the difference?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       60 – 50 = ?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 11tens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 </a:t>
            </a:r>
            <a:r>
              <a:rPr lang="en-US" sz="4400" dirty="0" smtClean="0"/>
              <a:t>7 tens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 ten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10 tens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400" y="2652099"/>
            <a:ext cx="288339" cy="1655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4308" y="2652099"/>
            <a:ext cx="288339" cy="1655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169" y="2658195"/>
            <a:ext cx="288339" cy="1655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2652099"/>
            <a:ext cx="288339" cy="1655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200" y="2658195"/>
            <a:ext cx="288339" cy="1655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2658195"/>
            <a:ext cx="288339" cy="16550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00400" y="2514600"/>
            <a:ext cx="2895600" cy="1792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153400" cy="5867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How many tens are in the difference?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  <a:r>
              <a:rPr lang="en-US" sz="3600" dirty="0" smtClean="0">
                <a:latin typeface="Comic Sans MS" panose="030F0702030302020204" pitchFamily="66" charset="0"/>
              </a:rPr>
              <a:t>	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smtClean="0">
                <a:latin typeface="Comic Sans MS" panose="030F0702030302020204" pitchFamily="66" charset="0"/>
              </a:rPr>
              <a:t>        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			80 – 50 = _____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 50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/>
              <a:t> </a:t>
            </a:r>
            <a:r>
              <a:rPr lang="en-US" sz="4400" dirty="0" smtClean="0"/>
              <a:t>30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20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400" dirty="0" smtClean="0"/>
              <a:t>10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388959"/>
            <a:ext cx="609600" cy="3499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88959"/>
            <a:ext cx="609600" cy="3499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419439"/>
            <a:ext cx="609600" cy="349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230" y="1749552"/>
            <a:ext cx="288339" cy="1655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92" y="-13377"/>
            <a:ext cx="609600" cy="349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-13377"/>
            <a:ext cx="609600" cy="3499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609600" cy="3499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2" y="3499104"/>
            <a:ext cx="609600" cy="3499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0"/>
            <a:ext cx="609600" cy="3499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5727"/>
            <a:ext cx="609600" cy="34991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6256" y="1736175"/>
            <a:ext cx="288339" cy="1655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5830" y="1736175"/>
            <a:ext cx="288339" cy="1655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7461" y="1727031"/>
            <a:ext cx="288339" cy="1655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0861" y="1749552"/>
            <a:ext cx="288339" cy="1655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1270" y="1749552"/>
            <a:ext cx="288339" cy="16550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77639" y="1667425"/>
            <a:ext cx="2895600" cy="1792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2009" y="1749552"/>
            <a:ext cx="288339" cy="1655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200" y="1766655"/>
            <a:ext cx="288339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</TotalTime>
  <Words>277</Words>
  <Application>Microsoft Office PowerPoint</Application>
  <PresentationFormat>On-screen Show (4:3)</PresentationFormat>
  <Paragraphs>218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Chapter 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Jamie</dc:creator>
  <cp:lastModifiedBy>Jamie</cp:lastModifiedBy>
  <cp:revision>11</cp:revision>
  <dcterms:created xsi:type="dcterms:W3CDTF">2016-02-22T00:51:12Z</dcterms:created>
  <dcterms:modified xsi:type="dcterms:W3CDTF">2016-02-22T02:22:51Z</dcterms:modified>
</cp:coreProperties>
</file>