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1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C049-F16D-42E9-B471-DC446BB13A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2C6C-19F1-4EE7-B509-D6F6472794C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C049-F16D-42E9-B471-DC446BB13A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2C6C-19F1-4EE7-B509-D6F6472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C049-F16D-42E9-B471-DC446BB13A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2C6C-19F1-4EE7-B509-D6F6472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C049-F16D-42E9-B471-DC446BB13A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2C6C-19F1-4EE7-B509-D6F6472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C049-F16D-42E9-B471-DC446BB13A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2C6C-19F1-4EE7-B509-D6F6472794C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C049-F16D-42E9-B471-DC446BB13A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2C6C-19F1-4EE7-B509-D6F6472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C049-F16D-42E9-B471-DC446BB13A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2C6C-19F1-4EE7-B509-D6F6472794C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C049-F16D-42E9-B471-DC446BB13A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2C6C-19F1-4EE7-B509-D6F6472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C049-F16D-42E9-B471-DC446BB13A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2C6C-19F1-4EE7-B509-D6F6472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C049-F16D-42E9-B471-DC446BB13A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2C6C-19F1-4EE7-B509-D6F6472794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C049-F16D-42E9-B471-DC446BB13A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2C6C-19F1-4EE7-B509-D6F6472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71C049-F16D-42E9-B471-DC446BB13A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BFA2C6C-19F1-4EE7-B509-D6F6472794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ubblegum Sans" pitchFamily="50" charset="0"/>
              </a:rPr>
              <a:t>Chapter 9 Review</a:t>
            </a:r>
            <a:endParaRPr lang="en-US" dirty="0">
              <a:latin typeface="Bubblegum Sans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44796"/>
            <a:ext cx="6400800" cy="749352"/>
          </a:xfrm>
        </p:spPr>
        <p:txBody>
          <a:bodyPr/>
          <a:lstStyle/>
          <a:p>
            <a:pPr algn="ctr"/>
            <a:r>
              <a:rPr lang="en-US" dirty="0" smtClean="0">
                <a:latin typeface="Bubblegum Sans" pitchFamily="50" charset="0"/>
              </a:rPr>
              <a:t>Measurement</a:t>
            </a:r>
            <a:endParaRPr lang="en-US" dirty="0">
              <a:latin typeface="Bubblegum Sans" pitchFamily="50" charset="0"/>
            </a:endParaRPr>
          </a:p>
        </p:txBody>
      </p:sp>
      <p:pic>
        <p:nvPicPr>
          <p:cNvPr id="1026" name="Picture 2" descr="http://www.eaieducation.com/images/products/503472_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92795">
            <a:off x="711251" y="4514331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bcteach.com/free/p/paperclips2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5031">
            <a:off x="7075743" y="4693729"/>
            <a:ext cx="1432941" cy="143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34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ubblegum Sans" pitchFamily="50" charset="0"/>
              </a:rPr>
              <a:t>Question #9</a:t>
            </a:r>
            <a:endParaRPr lang="en-US" dirty="0">
              <a:latin typeface="Bubblegum Sans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Clue 1: A pink line is shorter than a blue line.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Clue 2: The blue line is shorter than a green line.</a:t>
            </a:r>
          </a:p>
          <a:p>
            <a:pPr marL="0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So, the pink line is 			than the green line.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3581400"/>
            <a:ext cx="2442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shorter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4953000"/>
            <a:ext cx="2442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longer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2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ubblegum Sans" pitchFamily="50" charset="0"/>
              </a:rPr>
              <a:t>Question #10</a:t>
            </a:r>
            <a:endParaRPr lang="en-US" dirty="0">
              <a:latin typeface="Bubblegum Sans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Boston measures a ribbon with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About how long is the ribbon?</a:t>
            </a:r>
          </a:p>
          <a:p>
            <a:pPr marL="0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dirty="0">
                <a:latin typeface="Comic Sans MS" panose="030F0702030302020204" pitchFamily="66" charset="0"/>
              </a:rPr>
              <a:t>a</a:t>
            </a:r>
            <a:r>
              <a:rPr lang="en-US" dirty="0" smtClean="0">
                <a:latin typeface="Comic Sans MS" panose="030F0702030302020204" pitchFamily="66" charset="0"/>
              </a:rPr>
              <a:t>bout </a:t>
            </a:r>
            <a:r>
              <a:rPr lang="en-US" u="sng" dirty="0" smtClean="0">
                <a:latin typeface="Comic Sans MS" panose="030F0702030302020204" pitchFamily="66" charset="0"/>
              </a:rPr>
              <a:t>		 </a:t>
            </a: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1664043"/>
            <a:ext cx="304800" cy="304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Wave 4"/>
          <p:cNvSpPr/>
          <p:nvPr/>
        </p:nvSpPr>
        <p:spPr>
          <a:xfrm>
            <a:off x="838200" y="3352800"/>
            <a:ext cx="6858000" cy="609600"/>
          </a:xfrm>
          <a:prstGeom prst="wav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2941" y="5638800"/>
            <a:ext cx="304800" cy="304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4114800"/>
            <a:ext cx="990600" cy="990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51454" y="4114800"/>
            <a:ext cx="990600" cy="990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42054" y="4114800"/>
            <a:ext cx="990600" cy="990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13854" y="4114800"/>
            <a:ext cx="990600" cy="990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23254" y="4114800"/>
            <a:ext cx="990600" cy="990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32654" y="4114800"/>
            <a:ext cx="990600" cy="990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04454" y="4114800"/>
            <a:ext cx="990600" cy="990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15649" y="4114800"/>
            <a:ext cx="990600" cy="990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ubblegum Sans" pitchFamily="50" charset="0"/>
              </a:rPr>
              <a:t>Question #1:</a:t>
            </a:r>
            <a:endParaRPr lang="en-US" dirty="0">
              <a:latin typeface="Bubblegum Sans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A blue ribbon is longer than the green ribbon.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The green ribbon is longer than a red ribbon.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Which is correct?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3276600"/>
            <a:ext cx="22098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3538151"/>
            <a:ext cx="16764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3886200"/>
            <a:ext cx="11049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62600" y="3048000"/>
            <a:ext cx="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03189" y="4419600"/>
            <a:ext cx="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38200" y="4648200"/>
            <a:ext cx="22098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4953000"/>
            <a:ext cx="11049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8200" y="5257800"/>
            <a:ext cx="16764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562600" y="4419600"/>
            <a:ext cx="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38200" y="3048000"/>
            <a:ext cx="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562600" y="3200400"/>
            <a:ext cx="11430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62600" y="3521675"/>
            <a:ext cx="16002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00700" y="3886200"/>
            <a:ext cx="11049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600700" y="4639962"/>
            <a:ext cx="11430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62600" y="4953000"/>
            <a:ext cx="16002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00700" y="5268097"/>
            <a:ext cx="16764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0800000" flipV="1">
            <a:off x="1278923" y="2678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0800000" flipV="1">
            <a:off x="5760308" y="266768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 rot="10800000" flipV="1">
            <a:off x="1219200" y="5638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V="1">
            <a:off x="5905500" y="564909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0161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ubblegum Sans" pitchFamily="50" charset="0"/>
              </a:rPr>
              <a:t>Question #2</a:t>
            </a:r>
            <a:endParaRPr lang="en-US" dirty="0">
              <a:latin typeface="Bubblegum Sans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A purple line is shorter than the black line.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The black line is longer than a yellow line.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Which is correct?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3194222"/>
            <a:ext cx="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867400" y="3194222"/>
            <a:ext cx="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89454" y="4876800"/>
            <a:ext cx="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860324"/>
            <a:ext cx="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89454" y="3429000"/>
            <a:ext cx="2209800" cy="0"/>
          </a:xfrm>
          <a:prstGeom prst="line">
            <a:avLst/>
          </a:prstGeom>
          <a:ln w="76200">
            <a:solidFill>
              <a:srgbClr val="A917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89454" y="3731741"/>
            <a:ext cx="11049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89454" y="4048897"/>
            <a:ext cx="157754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67400" y="3414584"/>
            <a:ext cx="838200" cy="0"/>
          </a:xfrm>
          <a:prstGeom prst="line">
            <a:avLst/>
          </a:prstGeom>
          <a:ln w="76200">
            <a:solidFill>
              <a:srgbClr val="A917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78727" y="5029200"/>
            <a:ext cx="815546" cy="0"/>
          </a:xfrm>
          <a:prstGeom prst="line">
            <a:avLst/>
          </a:prstGeom>
          <a:ln w="76200">
            <a:solidFill>
              <a:srgbClr val="A917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89454" y="5105400"/>
            <a:ext cx="1348946" cy="0"/>
          </a:xfrm>
          <a:prstGeom prst="line">
            <a:avLst/>
          </a:prstGeom>
          <a:ln w="76200">
            <a:solidFill>
              <a:srgbClr val="A917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67400" y="3727622"/>
            <a:ext cx="1676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89454" y="5410200"/>
            <a:ext cx="78877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90054" y="5356654"/>
            <a:ext cx="142514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90054" y="4048897"/>
            <a:ext cx="127274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89454" y="5743832"/>
            <a:ext cx="188234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90054" y="5743832"/>
            <a:ext cx="203474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10800000" flipV="1">
            <a:off x="1278923" y="2678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10800000" flipV="1">
            <a:off x="6450227" y="59875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39" name="TextBox 38"/>
          <p:cNvSpPr txBox="1"/>
          <p:nvPr/>
        </p:nvSpPr>
        <p:spPr>
          <a:xfrm rot="10800000" flipV="1">
            <a:off x="1306727" y="617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40" name="TextBox 39"/>
          <p:cNvSpPr txBox="1"/>
          <p:nvPr/>
        </p:nvSpPr>
        <p:spPr>
          <a:xfrm rot="10800000" flipV="1">
            <a:off x="6339016" y="268827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5593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ubblegum Sans" pitchFamily="50" charset="0"/>
              </a:rPr>
              <a:t>Question #3</a:t>
            </a:r>
            <a:endParaRPr lang="en-US" dirty="0">
              <a:latin typeface="Bubblegum Sans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Which shows the ropes in order from longest to shortest?</a:t>
            </a: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3194222"/>
            <a:ext cx="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0" y="3087130"/>
            <a:ext cx="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6800" y="4718222"/>
            <a:ext cx="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4572000"/>
            <a:ext cx="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89454" y="3429000"/>
            <a:ext cx="11049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89454" y="3713206"/>
            <a:ext cx="22098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89454" y="4038600"/>
            <a:ext cx="1501346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46971" y="3972699"/>
            <a:ext cx="22098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89454" y="5614086"/>
            <a:ext cx="22098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4724402"/>
            <a:ext cx="22098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0" y="5105400"/>
            <a:ext cx="1501346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13138" y="5286633"/>
            <a:ext cx="1501346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46971" y="3276600"/>
            <a:ext cx="1501346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46971" y="3624649"/>
            <a:ext cx="11049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89454" y="4953000"/>
            <a:ext cx="11049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96000" y="5486400"/>
            <a:ext cx="11049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0800000" flipV="1">
            <a:off x="1278923" y="2678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6606231" y="579874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 rot="10800000" flipV="1">
            <a:off x="1431323" y="5867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C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0800000" flipV="1">
            <a:off x="6388956" y="259972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5881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ubblegum Sans" pitchFamily="50" charset="0"/>
              </a:rPr>
              <a:t>Question #4</a:t>
            </a:r>
            <a:endParaRPr lang="en-US" dirty="0">
              <a:latin typeface="Bubblegum Sans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What is the time?</a:t>
            </a: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  <a:tabLst>
                <a:tab pos="630238" algn="l"/>
              </a:tabLst>
            </a:pPr>
            <a:r>
              <a:rPr lang="en-US" dirty="0" smtClean="0">
                <a:latin typeface="Comic Sans MS" panose="030F0702030302020204" pitchFamily="66" charset="0"/>
              </a:rPr>
              <a:t>	</a:t>
            </a:r>
            <a:r>
              <a:rPr lang="en-US" u="sng" dirty="0" smtClean="0">
                <a:latin typeface="Comic Sans MS" panose="030F0702030302020204" pitchFamily="66" charset="0"/>
              </a:rPr>
              <a:t>Half past 6:00</a:t>
            </a:r>
            <a:r>
              <a:rPr lang="en-US" dirty="0" smtClean="0">
                <a:latin typeface="Comic Sans MS" panose="030F0702030302020204" pitchFamily="66" charset="0"/>
              </a:rPr>
              <a:t>			  </a:t>
            </a:r>
            <a:r>
              <a:rPr lang="en-US" u="sng" dirty="0" smtClean="0">
                <a:latin typeface="Comic Sans MS" panose="030F0702030302020204" pitchFamily="66" charset="0"/>
              </a:rPr>
              <a:t>Half past 7:00</a:t>
            </a:r>
            <a:r>
              <a:rPr lang="en-US" dirty="0" smtClean="0">
                <a:latin typeface="Comic Sans MS" panose="030F0702030302020204" pitchFamily="66" charset="0"/>
              </a:rPr>
              <a:t>		</a:t>
            </a:r>
          </a:p>
          <a:p>
            <a:pPr marL="0" indent="0">
              <a:buNone/>
              <a:tabLst>
                <a:tab pos="630238" algn="l"/>
              </a:tabLst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  <a:tabLst>
                <a:tab pos="630238" algn="l"/>
              </a:tabLst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743200"/>
            <a:ext cx="3698240" cy="3962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58623">
            <a:off x="3808171" y="5139332"/>
            <a:ext cx="1269415" cy="3291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200" y="3235153"/>
            <a:ext cx="3054220" cy="79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1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ubblegum Sans" pitchFamily="50" charset="0"/>
              </a:rPr>
              <a:t>Question #5</a:t>
            </a:r>
            <a:endParaRPr lang="en-US" dirty="0">
              <a:latin typeface="Bubblegum Sans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Look at the hour hand.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What time is it?</a:t>
            </a: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590800"/>
            <a:ext cx="3315729" cy="350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483" y="4178846"/>
            <a:ext cx="1269415" cy="3291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2486" y="32766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 smtClean="0"/>
              <a:t>2:00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3244334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/>
              <a:t>4</a:t>
            </a:r>
            <a:r>
              <a:rPr lang="en-US" sz="2000" dirty="0" smtClean="0"/>
              <a:t>:00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40724" y="4648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/>
              <a:t>3</a:t>
            </a:r>
            <a:r>
              <a:rPr lang="en-US" sz="2000" dirty="0" smtClean="0"/>
              <a:t>:00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4648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/>
              <a:t>5</a:t>
            </a:r>
            <a:r>
              <a:rPr lang="en-US" sz="2000" dirty="0" smtClean="0"/>
              <a:t>:00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4262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ubblegum Sans" pitchFamily="50" charset="0"/>
              </a:rPr>
              <a:t>Question #6</a:t>
            </a:r>
            <a:endParaRPr lang="en-US" dirty="0">
              <a:latin typeface="Bubblegum Sans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Look at the hour hand.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What time is it?</a:t>
            </a: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667000"/>
            <a:ext cx="3627120" cy="3886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89745">
            <a:off x="3615718" y="4094408"/>
            <a:ext cx="1269415" cy="3291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2486" y="3261685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Comic Sans MS" panose="030F0702030302020204" pitchFamily="66" charset="0"/>
              </a:rPr>
              <a:t>10:00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3519" y="462607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Comic Sans MS" panose="030F0702030302020204" pitchFamily="66" charset="0"/>
              </a:rPr>
              <a:t>12:00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259" y="4776948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Comic Sans MS" panose="030F0702030302020204" pitchFamily="66" charset="0"/>
              </a:rPr>
              <a:t>11:00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3414085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</a:rPr>
              <a:t>9</a:t>
            </a:r>
            <a:r>
              <a:rPr lang="en-US" sz="2000" dirty="0" smtClean="0">
                <a:latin typeface="Comic Sans MS" panose="030F0702030302020204" pitchFamily="66" charset="0"/>
              </a:rPr>
              <a:t>:00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9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ubblegum Sans" pitchFamily="50" charset="0"/>
              </a:rPr>
              <a:t>Question #7</a:t>
            </a:r>
            <a:endParaRPr lang="en-US" dirty="0">
              <a:latin typeface="Bubblegum Sans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What time is it?</a:t>
            </a: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4459759" cy="464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88976" y="4535569"/>
            <a:ext cx="2298440" cy="5995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35172">
            <a:off x="1976171" y="4356354"/>
            <a:ext cx="1269415" cy="3291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8800" y="2743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</a:rPr>
              <a:t>5</a:t>
            </a:r>
            <a:r>
              <a:rPr lang="en-US" sz="2000" dirty="0" smtClean="0">
                <a:latin typeface="Comic Sans MS" panose="030F0702030302020204" pitchFamily="66" charset="0"/>
              </a:rPr>
              <a:t>:30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7059" y="4980776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</a:rPr>
              <a:t>7</a:t>
            </a:r>
            <a:r>
              <a:rPr lang="en-US" sz="2000" dirty="0" smtClean="0">
                <a:latin typeface="Comic Sans MS" panose="030F0702030302020204" pitchFamily="66" charset="0"/>
              </a:rPr>
              <a:t>:30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7059" y="4237445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</a:rPr>
              <a:t>6</a:t>
            </a:r>
            <a:r>
              <a:rPr lang="en-US" sz="2000" dirty="0" smtClean="0">
                <a:latin typeface="Comic Sans MS" panose="030F0702030302020204" pitchFamily="66" charset="0"/>
              </a:rPr>
              <a:t>:30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4405" y="348609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</a:rPr>
              <a:t>4</a:t>
            </a:r>
            <a:r>
              <a:rPr lang="en-US" sz="2000" dirty="0" smtClean="0">
                <a:latin typeface="Comic Sans MS" panose="030F0702030302020204" pitchFamily="66" charset="0"/>
              </a:rPr>
              <a:t>:30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8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ubblegum Sans" pitchFamily="50" charset="0"/>
              </a:rPr>
              <a:t>Question #8</a:t>
            </a:r>
            <a:endParaRPr lang="en-US" dirty="0">
              <a:latin typeface="Bubblegum Sans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Look at the hour hand.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What is the time?</a:t>
            </a: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470" y="2590800"/>
            <a:ext cx="3531973" cy="373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3840">
            <a:off x="6766918" y="4174247"/>
            <a:ext cx="1269415" cy="3291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3284902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Comic Sans MS" panose="030F0702030302020204" pitchFamily="66" charset="0"/>
              </a:rPr>
              <a:t>2:00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478" y="3786728"/>
            <a:ext cx="2442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</a:rPr>
              <a:t>h</a:t>
            </a:r>
            <a:r>
              <a:rPr lang="en-US" sz="2000" dirty="0" smtClean="0">
                <a:latin typeface="Comic Sans MS" panose="030F0702030302020204" pitchFamily="66" charset="0"/>
              </a:rPr>
              <a:t>alf past 2:00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479" y="4338801"/>
            <a:ext cx="2442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</a:rPr>
              <a:t>h</a:t>
            </a:r>
            <a:r>
              <a:rPr lang="en-US" sz="2000" dirty="0" smtClean="0">
                <a:latin typeface="Comic Sans MS" panose="030F0702030302020204" pitchFamily="66" charset="0"/>
              </a:rPr>
              <a:t>alf past 3:00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905345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</a:rPr>
              <a:t>3</a:t>
            </a:r>
            <a:r>
              <a:rPr lang="en-US" sz="2000" dirty="0" smtClean="0">
                <a:latin typeface="Comic Sans MS" panose="030F0702030302020204" pitchFamily="66" charset="0"/>
              </a:rPr>
              <a:t>:00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</TotalTime>
  <Words>216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Bubblegum Sans</vt:lpstr>
      <vt:lpstr>Comic Sans MS</vt:lpstr>
      <vt:lpstr>Courier New</vt:lpstr>
      <vt:lpstr>Clarity</vt:lpstr>
      <vt:lpstr>Chapter 9 Review</vt:lpstr>
      <vt:lpstr>Question #1:</vt:lpstr>
      <vt:lpstr>Question #2</vt:lpstr>
      <vt:lpstr>Question #3</vt:lpstr>
      <vt:lpstr>Question #4</vt:lpstr>
      <vt:lpstr>Question #5</vt:lpstr>
      <vt:lpstr>Question #6</vt:lpstr>
      <vt:lpstr>Question #7</vt:lpstr>
      <vt:lpstr>Question #8</vt:lpstr>
      <vt:lpstr>Question #9</vt:lpstr>
      <vt:lpstr>Question #10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Review</dc:title>
  <dc:creator>Jamie</dc:creator>
  <cp:lastModifiedBy>Pehrson, Rachel</cp:lastModifiedBy>
  <cp:revision>14</cp:revision>
  <dcterms:created xsi:type="dcterms:W3CDTF">2015-03-22T00:10:21Z</dcterms:created>
  <dcterms:modified xsi:type="dcterms:W3CDTF">2016-03-14T14:53:01Z</dcterms:modified>
</cp:coreProperties>
</file>