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60" r:id="rId7"/>
    <p:sldId id="261" r:id="rId8"/>
    <p:sldId id="262" r:id="rId9"/>
    <p:sldId id="273" r:id="rId10"/>
    <p:sldId id="263" r:id="rId11"/>
    <p:sldId id="264" r:id="rId12"/>
    <p:sldId id="265" r:id="rId13"/>
    <p:sldId id="274" r:id="rId14"/>
    <p:sldId id="266" r:id="rId15"/>
    <p:sldId id="267" r:id="rId16"/>
    <p:sldId id="268" r:id="rId17"/>
    <p:sldId id="275" r:id="rId18"/>
    <p:sldId id="269" r:id="rId19"/>
    <p:sldId id="270" r:id="rId20"/>
    <p:sldId id="271" r:id="rId21"/>
    <p:sldId id="276" r:id="rId22"/>
    <p:sldId id="277" r:id="rId23"/>
    <p:sldId id="286" r:id="rId24"/>
    <p:sldId id="278" r:id="rId25"/>
    <p:sldId id="279" r:id="rId26"/>
    <p:sldId id="280" r:id="rId27"/>
    <p:sldId id="281" r:id="rId28"/>
    <p:sldId id="282" r:id="rId29"/>
    <p:sldId id="287" r:id="rId30"/>
    <p:sldId id="283" r:id="rId31"/>
    <p:sldId id="284" r:id="rId32"/>
    <p:sldId id="285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4078" y="2258024"/>
            <a:ext cx="7197726" cy="241723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dirty="0">
                <a:latin typeface="Comic Sans MS" panose="030F0702030302020204" pitchFamily="66" charset="0"/>
              </a:rPr>
              <a:t>Sight Word Fitness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3850" y="0"/>
            <a:ext cx="4762500" cy="666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76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3900" dirty="0">
                <a:latin typeface="Comic Sans MS" panose="030F0702030302020204" pitchFamily="66" charset="0"/>
              </a:rPr>
              <a:t>is</a:t>
            </a:r>
          </a:p>
        </p:txBody>
      </p:sp>
    </p:spTree>
    <p:extLst>
      <p:ext uri="{BB962C8B-B14F-4D97-AF65-F5344CB8AC3E}">
        <p14:creationId xmlns:p14="http://schemas.microsoft.com/office/powerpoint/2010/main" val="1183495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3900" dirty="0">
                <a:latin typeface="Comic Sans MS" panose="030F0702030302020204" pitchFamily="66" charset="0"/>
              </a:rPr>
              <a:t>and</a:t>
            </a:r>
          </a:p>
        </p:txBody>
      </p:sp>
    </p:spTree>
    <p:extLst>
      <p:ext uri="{BB962C8B-B14F-4D97-AF65-F5344CB8AC3E}">
        <p14:creationId xmlns:p14="http://schemas.microsoft.com/office/powerpoint/2010/main" val="197106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3900" dirty="0">
                <a:latin typeface="Comic Sans MS" panose="030F0702030302020204" pitchFamily="66" charset="0"/>
              </a:rPr>
              <a:t>look</a:t>
            </a:r>
          </a:p>
        </p:txBody>
      </p:sp>
    </p:spTree>
    <p:extLst>
      <p:ext uri="{BB962C8B-B14F-4D97-AF65-F5344CB8AC3E}">
        <p14:creationId xmlns:p14="http://schemas.microsoft.com/office/powerpoint/2010/main" val="507374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cap="none" dirty="0">
                <a:latin typeface="Comic Sans MS" panose="030F0702030302020204" pitchFamily="66" charset="0"/>
              </a:rPr>
              <a:t>touch the ground</a:t>
            </a:r>
          </a:p>
        </p:txBody>
      </p:sp>
      <p:pic>
        <p:nvPicPr>
          <p:cNvPr id="3074" name="Picture 2" descr="Image result for touch the ground clipar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400" y="2524468"/>
            <a:ext cx="2923832" cy="2923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650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3900" dirty="0">
                <a:latin typeface="Comic Sans MS" panose="030F0702030302020204" pitchFamily="66" charset="0"/>
              </a:rPr>
              <a:t>was</a:t>
            </a:r>
          </a:p>
        </p:txBody>
      </p:sp>
    </p:spTree>
    <p:extLst>
      <p:ext uri="{BB962C8B-B14F-4D97-AF65-F5344CB8AC3E}">
        <p14:creationId xmlns:p14="http://schemas.microsoft.com/office/powerpoint/2010/main" val="300472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3900" dirty="0">
                <a:latin typeface="Comic Sans MS" panose="030F0702030302020204" pitchFamily="66" charset="0"/>
              </a:rPr>
              <a:t>up</a:t>
            </a:r>
          </a:p>
        </p:txBody>
      </p:sp>
    </p:spTree>
    <p:extLst>
      <p:ext uri="{BB962C8B-B14F-4D97-AF65-F5344CB8AC3E}">
        <p14:creationId xmlns:p14="http://schemas.microsoft.com/office/powerpoint/2010/main" val="1253158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3900" dirty="0">
                <a:latin typeface="Comic Sans MS" panose="030F0702030302020204" pitchFamily="66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40027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cap="none" dirty="0">
                <a:latin typeface="Comic Sans MS" panose="030F0702030302020204" pitchFamily="66" charset="0"/>
              </a:rPr>
              <a:t>hop on one foot</a:t>
            </a:r>
          </a:p>
        </p:txBody>
      </p:sp>
      <p:pic>
        <p:nvPicPr>
          <p:cNvPr id="4098" name="Picture 2" descr="Image result for hop on one foot clip ar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686" y="2141538"/>
            <a:ext cx="2399652" cy="3649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5313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3900" dirty="0">
                <a:latin typeface="Comic Sans MS" panose="030F0702030302020204" pitchFamily="66" charset="0"/>
              </a:rPr>
              <a:t>can</a:t>
            </a:r>
          </a:p>
        </p:txBody>
      </p:sp>
    </p:spTree>
    <p:extLst>
      <p:ext uri="{BB962C8B-B14F-4D97-AF65-F5344CB8AC3E}">
        <p14:creationId xmlns:p14="http://schemas.microsoft.com/office/powerpoint/2010/main" val="1040024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3900" dirty="0">
                <a:latin typeface="Comic Sans MS" panose="030F0702030302020204" pitchFamily="66" charset="0"/>
              </a:rPr>
              <a:t>said</a:t>
            </a:r>
          </a:p>
        </p:txBody>
      </p:sp>
    </p:spTree>
    <p:extLst>
      <p:ext uri="{BB962C8B-B14F-4D97-AF65-F5344CB8AC3E}">
        <p14:creationId xmlns:p14="http://schemas.microsoft.com/office/powerpoint/2010/main" val="138316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3900" dirty="0">
                <a:latin typeface="Comic Sans MS" panose="030F0702030302020204" pitchFamily="66" charset="0"/>
              </a:rPr>
              <a:t>had</a:t>
            </a:r>
          </a:p>
        </p:txBody>
      </p:sp>
    </p:spTree>
    <p:extLst>
      <p:ext uri="{BB962C8B-B14F-4D97-AF65-F5344CB8AC3E}">
        <p14:creationId xmlns:p14="http://schemas.microsoft.com/office/powerpoint/2010/main" val="675779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3900" dirty="0">
                <a:latin typeface="Comic Sans MS" panose="030F0702030302020204" pitchFamily="66" charset="0"/>
              </a:rPr>
              <a:t>has</a:t>
            </a:r>
          </a:p>
        </p:txBody>
      </p:sp>
    </p:spTree>
    <p:extLst>
      <p:ext uri="{BB962C8B-B14F-4D97-AF65-F5344CB8AC3E}">
        <p14:creationId xmlns:p14="http://schemas.microsoft.com/office/powerpoint/2010/main" val="179304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3900" dirty="0">
                <a:latin typeface="Comic Sans MS" panose="030F0702030302020204" pitchFamily="66" charset="0"/>
              </a:rPr>
              <a:t>as</a:t>
            </a:r>
          </a:p>
        </p:txBody>
      </p:sp>
    </p:spTree>
    <p:extLst>
      <p:ext uri="{BB962C8B-B14F-4D97-AF65-F5344CB8AC3E}">
        <p14:creationId xmlns:p14="http://schemas.microsoft.com/office/powerpoint/2010/main" val="3405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3900" dirty="0">
                <a:latin typeface="Comic Sans MS" panose="030F0702030302020204" pitchFamily="66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66795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cap="none">
                <a:latin typeface="Comic Sans MS" panose="030F0702030302020204" pitchFamily="66" charset="0"/>
              </a:rPr>
              <a:t>push </a:t>
            </a:r>
            <a:r>
              <a:rPr lang="en-US" sz="6000" cap="none" dirty="0">
                <a:latin typeface="Comic Sans MS" panose="030F0702030302020204" pitchFamily="66" charset="0"/>
              </a:rPr>
              <a:t>ups</a:t>
            </a:r>
          </a:p>
        </p:txBody>
      </p:sp>
      <p:pic>
        <p:nvPicPr>
          <p:cNvPr id="2050" name="Picture 2" descr="Image result for push ups clipar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6141" y="2637182"/>
            <a:ext cx="3778279" cy="266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26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3900" dirty="0">
                <a:latin typeface="Comic Sans MS" panose="030F0702030302020204" pitchFamily="66" charset="0"/>
              </a:rPr>
              <a:t>in</a:t>
            </a:r>
          </a:p>
        </p:txBody>
      </p:sp>
    </p:spTree>
    <p:extLst>
      <p:ext uri="{BB962C8B-B14F-4D97-AF65-F5344CB8AC3E}">
        <p14:creationId xmlns:p14="http://schemas.microsoft.com/office/powerpoint/2010/main" val="3635123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3900" dirty="0">
                <a:latin typeface="Comic Sans MS" panose="030F0702030302020204" pitchFamily="66" charset="0"/>
              </a:rPr>
              <a:t>at</a:t>
            </a:r>
          </a:p>
        </p:txBody>
      </p:sp>
    </p:spTree>
    <p:extLst>
      <p:ext uri="{BB962C8B-B14F-4D97-AF65-F5344CB8AC3E}">
        <p14:creationId xmlns:p14="http://schemas.microsoft.com/office/powerpoint/2010/main" val="3870579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3900" dirty="0">
                <a:latin typeface="Comic Sans MS" panose="030F0702030302020204" pitchFamily="66" charset="0"/>
              </a:rPr>
              <a:t>on</a:t>
            </a:r>
          </a:p>
        </p:txBody>
      </p:sp>
    </p:spTree>
    <p:extLst>
      <p:ext uri="{BB962C8B-B14F-4D97-AF65-F5344CB8AC3E}">
        <p14:creationId xmlns:p14="http://schemas.microsoft.com/office/powerpoint/2010/main" val="3220428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3900" dirty="0">
                <a:latin typeface="Comic Sans MS" panose="030F0702030302020204" pitchFamily="66" charset="0"/>
              </a:rPr>
              <a:t>of</a:t>
            </a:r>
          </a:p>
        </p:txBody>
      </p:sp>
    </p:spTree>
    <p:extLst>
      <p:ext uri="{BB962C8B-B14F-4D97-AF65-F5344CB8AC3E}">
        <p14:creationId xmlns:p14="http://schemas.microsoft.com/office/powerpoint/2010/main" val="3870082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3900" dirty="0">
                <a:latin typeface="Comic Sans MS" panose="030F0702030302020204" pitchFamily="66" charset="0"/>
              </a:rPr>
              <a:t>him</a:t>
            </a:r>
          </a:p>
        </p:txBody>
      </p:sp>
    </p:spTree>
    <p:extLst>
      <p:ext uri="{BB962C8B-B14F-4D97-AF65-F5344CB8AC3E}">
        <p14:creationId xmlns:p14="http://schemas.microsoft.com/office/powerpoint/2010/main" val="213634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cap="none" dirty="0">
                <a:latin typeface="Comic Sans MS" panose="030F0702030302020204" pitchFamily="66" charset="0"/>
              </a:rPr>
              <a:t>crunches</a:t>
            </a:r>
          </a:p>
        </p:txBody>
      </p:sp>
      <p:pic>
        <p:nvPicPr>
          <p:cNvPr id="1026" name="Picture 2" descr="Image result for crunches clipar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148" y="2671382"/>
            <a:ext cx="3990009" cy="2988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370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3900" dirty="0">
                <a:latin typeface="Comic Sans MS" panose="030F0702030302020204" pitchFamily="66" charset="0"/>
              </a:rPr>
              <a:t>he</a:t>
            </a:r>
          </a:p>
        </p:txBody>
      </p:sp>
    </p:spTree>
    <p:extLst>
      <p:ext uri="{BB962C8B-B14F-4D97-AF65-F5344CB8AC3E}">
        <p14:creationId xmlns:p14="http://schemas.microsoft.com/office/powerpoint/2010/main" val="685346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3900" dirty="0">
                <a:latin typeface="Comic Sans MS" panose="030F0702030302020204" pitchFamily="66" charset="0"/>
              </a:rPr>
              <a:t>it</a:t>
            </a:r>
          </a:p>
        </p:txBody>
      </p:sp>
    </p:spTree>
    <p:extLst>
      <p:ext uri="{BB962C8B-B14F-4D97-AF65-F5344CB8AC3E}">
        <p14:creationId xmlns:p14="http://schemas.microsoft.com/office/powerpoint/2010/main" val="3407371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3900" dirty="0">
                <a:latin typeface="Comic Sans MS" panose="030F0702030302020204" pitchFamily="66" charset="0"/>
              </a:rPr>
              <a:t>did</a:t>
            </a:r>
          </a:p>
        </p:txBody>
      </p:sp>
    </p:spTree>
    <p:extLst>
      <p:ext uri="{BB962C8B-B14F-4D97-AF65-F5344CB8AC3E}">
        <p14:creationId xmlns:p14="http://schemas.microsoft.com/office/powerpoint/2010/main" val="4292405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3900" dirty="0">
                <a:latin typeface="Comic Sans MS" panose="030F0702030302020204" pitchFamily="66" charset="0"/>
              </a:rPr>
              <a:t>to</a:t>
            </a:r>
          </a:p>
        </p:txBody>
      </p:sp>
    </p:spTree>
    <p:extLst>
      <p:ext uri="{BB962C8B-B14F-4D97-AF65-F5344CB8AC3E}">
        <p14:creationId xmlns:p14="http://schemas.microsoft.com/office/powerpoint/2010/main" val="1385395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3900" dirty="0">
                <a:latin typeface="Comic Sans MS" panose="030F0702030302020204" pitchFamily="66" charset="0"/>
              </a:rPr>
              <a:t>see</a:t>
            </a:r>
          </a:p>
        </p:txBody>
      </p:sp>
    </p:spTree>
    <p:extLst>
      <p:ext uri="{BB962C8B-B14F-4D97-AF65-F5344CB8AC3E}">
        <p14:creationId xmlns:p14="http://schemas.microsoft.com/office/powerpoint/2010/main" val="3506198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cap="none" dirty="0">
                <a:latin typeface="Comic Sans MS" panose="030F0702030302020204" pitchFamily="66" charset="0"/>
              </a:rPr>
              <a:t>jumping jacks</a:t>
            </a:r>
          </a:p>
        </p:txBody>
      </p:sp>
      <p:pic>
        <p:nvPicPr>
          <p:cNvPr id="1026" name="Picture 2" descr="Image result for jumping jacks clipar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362" y="2418556"/>
            <a:ext cx="240030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3321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3900" dirty="0">
                <a:latin typeface="Comic Sans MS" panose="030F0702030302020204" pitchFamily="66" charset="0"/>
              </a:rPr>
              <a:t>the</a:t>
            </a:r>
          </a:p>
        </p:txBody>
      </p:sp>
    </p:spTree>
    <p:extLst>
      <p:ext uri="{BB962C8B-B14F-4D97-AF65-F5344CB8AC3E}">
        <p14:creationId xmlns:p14="http://schemas.microsoft.com/office/powerpoint/2010/main" val="14624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3900" dirty="0">
                <a:latin typeface="Comic Sans MS" panose="030F0702030302020204" pitchFamily="66" charset="0"/>
              </a:rPr>
              <a:t>what</a:t>
            </a:r>
          </a:p>
        </p:txBody>
      </p:sp>
    </p:spTree>
    <p:extLst>
      <p:ext uri="{BB962C8B-B14F-4D97-AF65-F5344CB8AC3E}">
        <p14:creationId xmlns:p14="http://schemas.microsoft.com/office/powerpoint/2010/main" val="3447739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3900" dirty="0">
                <a:latin typeface="Comic Sans MS" panose="030F0702030302020204" pitchFamily="66" charset="0"/>
              </a:rPr>
              <a:t>have</a:t>
            </a:r>
          </a:p>
        </p:txBody>
      </p:sp>
    </p:spTree>
    <p:extLst>
      <p:ext uri="{BB962C8B-B14F-4D97-AF65-F5344CB8AC3E}">
        <p14:creationId xmlns:p14="http://schemas.microsoft.com/office/powerpoint/2010/main" val="234102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cap="none" dirty="0">
                <a:latin typeface="Comic Sans MS" panose="030F0702030302020204" pitchFamily="66" charset="0"/>
              </a:rPr>
              <a:t>stretch and reach</a:t>
            </a:r>
          </a:p>
        </p:txBody>
      </p:sp>
      <p:pic>
        <p:nvPicPr>
          <p:cNvPr id="2050" name="Picture 2" descr="Image result for fitness clipar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293" y="2683668"/>
            <a:ext cx="2919967" cy="2929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1203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36</TotalTime>
  <Words>43</Words>
  <Application>Microsoft Office PowerPoint</Application>
  <PresentationFormat>Widescreen</PresentationFormat>
  <Paragraphs>32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Comic Sans MS</vt:lpstr>
      <vt:lpstr>Celestial</vt:lpstr>
      <vt:lpstr>Sight Word Fitness</vt:lpstr>
      <vt:lpstr>PowerPoint Presentation</vt:lpstr>
      <vt:lpstr>PowerPoint Presentation</vt:lpstr>
      <vt:lpstr>PowerPoint Presentation</vt:lpstr>
      <vt:lpstr>jumping jacks</vt:lpstr>
      <vt:lpstr>PowerPoint Presentation</vt:lpstr>
      <vt:lpstr>PowerPoint Presentation</vt:lpstr>
      <vt:lpstr>PowerPoint Presentation</vt:lpstr>
      <vt:lpstr>stretch and reach</vt:lpstr>
      <vt:lpstr>PowerPoint Presentation</vt:lpstr>
      <vt:lpstr>PowerPoint Presentation</vt:lpstr>
      <vt:lpstr>PowerPoint Presentation</vt:lpstr>
      <vt:lpstr>touch the ground</vt:lpstr>
      <vt:lpstr>PowerPoint Presentation</vt:lpstr>
      <vt:lpstr>PowerPoint Presentation</vt:lpstr>
      <vt:lpstr>PowerPoint Presentation</vt:lpstr>
      <vt:lpstr>hop on one foot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push ups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crunches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Sight Word Fitness</dc:title>
  <dc:creator>Jamie</dc:creator>
  <cp:lastModifiedBy>Jamie</cp:lastModifiedBy>
  <cp:revision>12</cp:revision>
  <dcterms:created xsi:type="dcterms:W3CDTF">2017-01-03T03:55:42Z</dcterms:created>
  <dcterms:modified xsi:type="dcterms:W3CDTF">2017-01-03T04:51:19Z</dcterms:modified>
</cp:coreProperties>
</file>