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6" r:id="rId2"/>
    <p:sldId id="257" r:id="rId3"/>
    <p:sldId id="258" r:id="rId4"/>
    <p:sldId id="259" r:id="rId5"/>
    <p:sldId id="272" r:id="rId6"/>
    <p:sldId id="260" r:id="rId7"/>
    <p:sldId id="261" r:id="rId8"/>
    <p:sldId id="262" r:id="rId9"/>
    <p:sldId id="273" r:id="rId10"/>
    <p:sldId id="263" r:id="rId11"/>
    <p:sldId id="264" r:id="rId12"/>
    <p:sldId id="265" r:id="rId13"/>
    <p:sldId id="274" r:id="rId14"/>
    <p:sldId id="266" r:id="rId15"/>
    <p:sldId id="267" r:id="rId16"/>
    <p:sldId id="268" r:id="rId17"/>
    <p:sldId id="275" r:id="rId18"/>
    <p:sldId id="269" r:id="rId19"/>
    <p:sldId id="270" r:id="rId20"/>
    <p:sldId id="271" r:id="rId21"/>
    <p:sldId id="276" r:id="rId22"/>
    <p:sldId id="277" r:id="rId23"/>
    <p:sldId id="286" r:id="rId24"/>
    <p:sldId id="278" r:id="rId25"/>
    <p:sldId id="279" r:id="rId26"/>
    <p:sldId id="280" r:id="rId27"/>
    <p:sldId id="281" r:id="rId28"/>
    <p:sldId id="282" r:id="rId29"/>
    <p:sldId id="287" r:id="rId30"/>
    <p:sldId id="283" r:id="rId31"/>
    <p:sldId id="284" r:id="rId32"/>
    <p:sldId id="285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097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975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273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537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783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956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313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701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730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563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376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556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14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225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708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691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58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518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8878" y="468981"/>
            <a:ext cx="7197726" cy="241723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dirty="0">
                <a:latin typeface="Comic Sans MS" panose="030F0702030302020204" pitchFamily="66" charset="0"/>
              </a:rPr>
              <a:t>Sight Word Fitness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5519" y="2886214"/>
            <a:ext cx="3084443" cy="308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761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3900" dirty="0">
                <a:latin typeface="Comic Sans MS" panose="030F0702030302020204" pitchFamily="66" charset="0"/>
              </a:rPr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1183495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3900" dirty="0">
                <a:latin typeface="Comic Sans MS" panose="030F0702030302020204" pitchFamily="66" charset="0"/>
              </a:rPr>
              <a:t>this</a:t>
            </a:r>
          </a:p>
        </p:txBody>
      </p:sp>
    </p:spTree>
    <p:extLst>
      <p:ext uri="{BB962C8B-B14F-4D97-AF65-F5344CB8AC3E}">
        <p14:creationId xmlns:p14="http://schemas.microsoft.com/office/powerpoint/2010/main" val="1971069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3900" dirty="0">
                <a:latin typeface="Comic Sans MS" panose="030F0702030302020204" pitchFamily="66" charset="0"/>
              </a:rPr>
              <a:t>then</a:t>
            </a:r>
          </a:p>
        </p:txBody>
      </p:sp>
    </p:spTree>
    <p:extLst>
      <p:ext uri="{BB962C8B-B14F-4D97-AF65-F5344CB8AC3E}">
        <p14:creationId xmlns:p14="http://schemas.microsoft.com/office/powerpoint/2010/main" val="507374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cap="none" dirty="0">
                <a:latin typeface="Comic Sans MS" panose="030F0702030302020204" pitchFamily="66" charset="0"/>
              </a:rPr>
              <a:t>touch the ground</a:t>
            </a:r>
          </a:p>
        </p:txBody>
      </p:sp>
      <p:pic>
        <p:nvPicPr>
          <p:cNvPr id="3074" name="Picture 2" descr="Image result for touch the ground clipar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400" y="2524468"/>
            <a:ext cx="2923832" cy="292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650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3900" dirty="0">
                <a:latin typeface="Comic Sans MS" panose="030F0702030302020204" pitchFamily="66" charset="0"/>
              </a:rPr>
              <a:t>like</a:t>
            </a:r>
          </a:p>
        </p:txBody>
      </p:sp>
    </p:spTree>
    <p:extLst>
      <p:ext uri="{BB962C8B-B14F-4D97-AF65-F5344CB8AC3E}">
        <p14:creationId xmlns:p14="http://schemas.microsoft.com/office/powerpoint/2010/main" val="3004729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3900" dirty="0">
                <a:latin typeface="Comic Sans MS" panose="030F0702030302020204" pitchFamily="66" charset="0"/>
              </a:rPr>
              <a:t>if</a:t>
            </a:r>
          </a:p>
        </p:txBody>
      </p:sp>
    </p:spTree>
    <p:extLst>
      <p:ext uri="{BB962C8B-B14F-4D97-AF65-F5344CB8AC3E}">
        <p14:creationId xmlns:p14="http://schemas.microsoft.com/office/powerpoint/2010/main" val="1253158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3900" dirty="0">
                <a:latin typeface="Comic Sans MS" panose="030F0702030302020204" pitchFamily="66" charset="0"/>
              </a:rPr>
              <a:t>but</a:t>
            </a:r>
          </a:p>
        </p:txBody>
      </p:sp>
    </p:spTree>
    <p:extLst>
      <p:ext uri="{BB962C8B-B14F-4D97-AF65-F5344CB8AC3E}">
        <p14:creationId xmlns:p14="http://schemas.microsoft.com/office/powerpoint/2010/main" val="2400273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dirty="0">
                <a:latin typeface="Comic Sans MS" panose="030F0702030302020204" pitchFamily="66" charset="0"/>
              </a:rPr>
              <a:t>balance on</a:t>
            </a:r>
            <a:r>
              <a:rPr lang="en-US" sz="6000" cap="none" dirty="0">
                <a:latin typeface="Comic Sans MS" panose="030F0702030302020204" pitchFamily="66" charset="0"/>
              </a:rPr>
              <a:t> one foot</a:t>
            </a:r>
          </a:p>
        </p:txBody>
      </p:sp>
      <p:pic>
        <p:nvPicPr>
          <p:cNvPr id="4098" name="Picture 2" descr="Image result for hop on one foot clip ar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13298" y="2603500"/>
            <a:ext cx="2246217" cy="341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313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3900" dirty="0">
                <a:latin typeface="Comic Sans MS" panose="030F0702030302020204" pitchFamily="66" charset="0"/>
              </a:rPr>
              <a:t>for</a:t>
            </a:r>
          </a:p>
        </p:txBody>
      </p:sp>
    </p:spTree>
    <p:extLst>
      <p:ext uri="{BB962C8B-B14F-4D97-AF65-F5344CB8AC3E}">
        <p14:creationId xmlns:p14="http://schemas.microsoft.com/office/powerpoint/2010/main" val="1040024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3900" dirty="0">
                <a:latin typeface="Comic Sans MS" panose="030F0702030302020204" pitchFamily="66" charset="0"/>
              </a:rPr>
              <a:t>make</a:t>
            </a:r>
          </a:p>
        </p:txBody>
      </p:sp>
    </p:spTree>
    <p:extLst>
      <p:ext uri="{BB962C8B-B14F-4D97-AF65-F5344CB8AC3E}">
        <p14:creationId xmlns:p14="http://schemas.microsoft.com/office/powerpoint/2010/main" val="1383166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3900" dirty="0">
                <a:latin typeface="Comic Sans MS" panose="030F0702030302020204" pitchFamily="66" charset="0"/>
              </a:rPr>
              <a:t>when</a:t>
            </a:r>
          </a:p>
        </p:txBody>
      </p:sp>
    </p:spTree>
    <p:extLst>
      <p:ext uri="{BB962C8B-B14F-4D97-AF65-F5344CB8AC3E}">
        <p14:creationId xmlns:p14="http://schemas.microsoft.com/office/powerpoint/2010/main" val="675779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3900" dirty="0">
                <a:latin typeface="Comic Sans MS" panose="030F0702030302020204" pitchFamily="66" charset="0"/>
              </a:rPr>
              <a:t>get</a:t>
            </a:r>
          </a:p>
        </p:txBody>
      </p:sp>
    </p:spTree>
    <p:extLst>
      <p:ext uri="{BB962C8B-B14F-4D97-AF65-F5344CB8AC3E}">
        <p14:creationId xmlns:p14="http://schemas.microsoft.com/office/powerpoint/2010/main" val="1793041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3900" dirty="0">
                <a:latin typeface="Comic Sans MS" panose="030F0702030302020204" pitchFamily="66" charset="0"/>
              </a:rPr>
              <a:t>she</a:t>
            </a:r>
          </a:p>
        </p:txBody>
      </p:sp>
    </p:spTree>
    <p:extLst>
      <p:ext uri="{BB962C8B-B14F-4D97-AF65-F5344CB8AC3E}">
        <p14:creationId xmlns:p14="http://schemas.microsoft.com/office/powerpoint/2010/main" val="34055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3900" dirty="0">
                <a:latin typeface="Comic Sans MS" panose="030F0702030302020204" pitchFamily="66" charset="0"/>
              </a:rPr>
              <a:t>we</a:t>
            </a:r>
          </a:p>
        </p:txBody>
      </p:sp>
    </p:spTree>
    <p:extLst>
      <p:ext uri="{BB962C8B-B14F-4D97-AF65-F5344CB8AC3E}">
        <p14:creationId xmlns:p14="http://schemas.microsoft.com/office/powerpoint/2010/main" val="667957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dirty="0">
                <a:latin typeface="Comic Sans MS" panose="030F0702030302020204" pitchFamily="66" charset="0"/>
              </a:rPr>
              <a:t>jog in place</a:t>
            </a:r>
            <a:endParaRPr lang="en-US" sz="6000" cap="none" dirty="0">
              <a:latin typeface="Comic Sans MS" panose="030F0702030302020204" pitchFamily="66" charset="0"/>
            </a:endParaRPr>
          </a:p>
        </p:txBody>
      </p:sp>
      <p:pic>
        <p:nvPicPr>
          <p:cNvPr id="2052" name="Picture 4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905" y="3041650"/>
            <a:ext cx="3191807" cy="303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261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3900" dirty="0">
                <a:latin typeface="Comic Sans MS" panose="030F0702030302020204" pitchFamily="66" charset="0"/>
              </a:rPr>
              <a:t>her</a:t>
            </a:r>
          </a:p>
        </p:txBody>
      </p:sp>
    </p:spTree>
    <p:extLst>
      <p:ext uri="{BB962C8B-B14F-4D97-AF65-F5344CB8AC3E}">
        <p14:creationId xmlns:p14="http://schemas.microsoft.com/office/powerpoint/2010/main" val="3635123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3900" dirty="0">
                <a:latin typeface="Comic Sans MS" panose="030F0702030302020204" pitchFamily="66" charset="0"/>
              </a:rPr>
              <a:t>go</a:t>
            </a:r>
          </a:p>
        </p:txBody>
      </p:sp>
    </p:spTree>
    <p:extLst>
      <p:ext uri="{BB962C8B-B14F-4D97-AF65-F5344CB8AC3E}">
        <p14:creationId xmlns:p14="http://schemas.microsoft.com/office/powerpoint/2010/main" val="3870579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3900" dirty="0">
                <a:latin typeface="Comic Sans MS" panose="030F0702030302020204" pitchFamily="66" charset="0"/>
              </a:rPr>
              <a:t>out</a:t>
            </a:r>
          </a:p>
        </p:txBody>
      </p:sp>
    </p:spTree>
    <p:extLst>
      <p:ext uri="{BB962C8B-B14F-4D97-AF65-F5344CB8AC3E}">
        <p14:creationId xmlns:p14="http://schemas.microsoft.com/office/powerpoint/2010/main" val="3220428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3900" dirty="0">
                <a:latin typeface="Comic Sans MS" panose="030F0702030302020204" pitchFamily="66" charset="0"/>
              </a:rPr>
              <a:t>all</a:t>
            </a:r>
          </a:p>
        </p:txBody>
      </p:sp>
    </p:spTree>
    <p:extLst>
      <p:ext uri="{BB962C8B-B14F-4D97-AF65-F5344CB8AC3E}">
        <p14:creationId xmlns:p14="http://schemas.microsoft.com/office/powerpoint/2010/main" val="3870082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3900" dirty="0">
                <a:latin typeface="Comic Sans MS" panose="030F0702030302020204" pitchFamily="66" charset="0"/>
              </a:rPr>
              <a:t>do</a:t>
            </a:r>
          </a:p>
        </p:txBody>
      </p:sp>
    </p:spTree>
    <p:extLst>
      <p:ext uri="{BB962C8B-B14F-4D97-AF65-F5344CB8AC3E}">
        <p14:creationId xmlns:p14="http://schemas.microsoft.com/office/powerpoint/2010/main" val="2136348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dirty="0">
                <a:latin typeface="Comic Sans MS" panose="030F0702030302020204" pitchFamily="66" charset="0"/>
              </a:rPr>
              <a:t>squats</a:t>
            </a:r>
            <a:endParaRPr lang="en-US" sz="6000" cap="none" dirty="0">
              <a:latin typeface="Comic Sans MS" panose="030F0702030302020204" pitchFamily="66" charset="0"/>
            </a:endParaRPr>
          </a:p>
        </p:txBody>
      </p:sp>
      <p:pic>
        <p:nvPicPr>
          <p:cNvPr id="1028" name="Picture 4" descr="Image result for squats clipar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656" y="2706687"/>
            <a:ext cx="3181040" cy="357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703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3900" dirty="0">
                <a:latin typeface="Comic Sans MS" panose="030F0702030302020204" pitchFamily="66" charset="0"/>
              </a:rPr>
              <a:t>down</a:t>
            </a:r>
          </a:p>
        </p:txBody>
      </p:sp>
    </p:spTree>
    <p:extLst>
      <p:ext uri="{BB962C8B-B14F-4D97-AF65-F5344CB8AC3E}">
        <p14:creationId xmlns:p14="http://schemas.microsoft.com/office/powerpoint/2010/main" val="685346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3900" dirty="0">
                <a:latin typeface="Comic Sans MS" panose="030F0702030302020204" pitchFamily="66" charset="0"/>
              </a:rPr>
              <a:t>will</a:t>
            </a:r>
          </a:p>
        </p:txBody>
      </p:sp>
    </p:spTree>
    <p:extLst>
      <p:ext uri="{BB962C8B-B14F-4D97-AF65-F5344CB8AC3E}">
        <p14:creationId xmlns:p14="http://schemas.microsoft.com/office/powerpoint/2010/main" val="3407371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3900" dirty="0">
                <a:latin typeface="Comic Sans MS" panose="030F0702030302020204" pitchFamily="66" charset="0"/>
              </a:rPr>
              <a:t>an</a:t>
            </a:r>
          </a:p>
        </p:txBody>
      </p:sp>
    </p:spTree>
    <p:extLst>
      <p:ext uri="{BB962C8B-B14F-4D97-AF65-F5344CB8AC3E}">
        <p14:creationId xmlns:p14="http://schemas.microsoft.com/office/powerpoint/2010/main" val="4292405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3900" dirty="0">
                <a:latin typeface="Comic Sans MS" panose="030F0702030302020204" pitchFamily="66" charset="0"/>
              </a:rPr>
              <a:t>with</a:t>
            </a:r>
          </a:p>
        </p:txBody>
      </p:sp>
    </p:spTree>
    <p:extLst>
      <p:ext uri="{BB962C8B-B14F-4D97-AF65-F5344CB8AC3E}">
        <p14:creationId xmlns:p14="http://schemas.microsoft.com/office/powerpoint/2010/main" val="1385395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3900" dirty="0">
                <a:latin typeface="Comic Sans MS" panose="030F0702030302020204" pitchFamily="66" charset="0"/>
              </a:rPr>
              <a:t>they</a:t>
            </a:r>
          </a:p>
        </p:txBody>
      </p:sp>
    </p:spTree>
    <p:extLst>
      <p:ext uri="{BB962C8B-B14F-4D97-AF65-F5344CB8AC3E}">
        <p14:creationId xmlns:p14="http://schemas.microsoft.com/office/powerpoint/2010/main" val="3506198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cap="none" dirty="0">
                <a:latin typeface="Comic Sans MS" panose="030F0702030302020204" pitchFamily="66" charset="0"/>
              </a:rPr>
              <a:t>jumping jacks</a:t>
            </a:r>
          </a:p>
        </p:txBody>
      </p:sp>
      <p:pic>
        <p:nvPicPr>
          <p:cNvPr id="1026" name="Picture 2" descr="Image result for jumping jacks clipar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36256" y="2763837"/>
            <a:ext cx="240030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321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3900" dirty="0">
                <a:latin typeface="Comic Sans MS" panose="030F0702030302020204" pitchFamily="66" charset="0"/>
              </a:rPr>
              <a:t>his</a:t>
            </a:r>
          </a:p>
        </p:txBody>
      </p:sp>
    </p:spTree>
    <p:extLst>
      <p:ext uri="{BB962C8B-B14F-4D97-AF65-F5344CB8AC3E}">
        <p14:creationId xmlns:p14="http://schemas.microsoft.com/office/powerpoint/2010/main" val="146249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3900" dirty="0">
                <a:latin typeface="Comic Sans MS" panose="030F0702030302020204" pitchFamily="66" charset="0"/>
              </a:rPr>
              <a:t>that</a:t>
            </a:r>
          </a:p>
        </p:txBody>
      </p:sp>
    </p:spTree>
    <p:extLst>
      <p:ext uri="{BB962C8B-B14F-4D97-AF65-F5344CB8AC3E}">
        <p14:creationId xmlns:p14="http://schemas.microsoft.com/office/powerpoint/2010/main" val="3447739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3900" dirty="0">
                <a:latin typeface="Comic Sans MS" panose="030F0702030302020204" pitchFamily="66" charset="0"/>
              </a:rPr>
              <a:t>were</a:t>
            </a:r>
          </a:p>
        </p:txBody>
      </p:sp>
    </p:spTree>
    <p:extLst>
      <p:ext uri="{BB962C8B-B14F-4D97-AF65-F5344CB8AC3E}">
        <p14:creationId xmlns:p14="http://schemas.microsoft.com/office/powerpoint/2010/main" val="2341021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dirty="0">
                <a:latin typeface="Comic Sans MS" panose="030F0702030302020204" pitchFamily="66" charset="0"/>
              </a:rPr>
              <a:t>high five</a:t>
            </a:r>
            <a:endParaRPr lang="en-US" sz="6000" cap="none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660" y="2525610"/>
            <a:ext cx="3689660" cy="368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203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49</TotalTime>
  <Words>43</Words>
  <Application>Microsoft Office PowerPoint</Application>
  <PresentationFormat>Widescreen</PresentationFormat>
  <Paragraphs>32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Century Gothic</vt:lpstr>
      <vt:lpstr>Comic Sans MS</vt:lpstr>
      <vt:lpstr>Wingdings 3</vt:lpstr>
      <vt:lpstr>Ion Boardroom</vt:lpstr>
      <vt:lpstr>Sight Word Fitness</vt:lpstr>
      <vt:lpstr>PowerPoint Presentation</vt:lpstr>
      <vt:lpstr>PowerPoint Presentation</vt:lpstr>
      <vt:lpstr>PowerPoint Presentation</vt:lpstr>
      <vt:lpstr>jumping jacks</vt:lpstr>
      <vt:lpstr>PowerPoint Presentation</vt:lpstr>
      <vt:lpstr>PowerPoint Presentation</vt:lpstr>
      <vt:lpstr>PowerPoint Presentation</vt:lpstr>
      <vt:lpstr>high five</vt:lpstr>
      <vt:lpstr>PowerPoint Presentation</vt:lpstr>
      <vt:lpstr>PowerPoint Presentation</vt:lpstr>
      <vt:lpstr>PowerPoint Presentation</vt:lpstr>
      <vt:lpstr>touch the ground</vt:lpstr>
      <vt:lpstr>PowerPoint Presentation</vt:lpstr>
      <vt:lpstr>PowerPoint Presentation</vt:lpstr>
      <vt:lpstr>PowerPoint Presentation</vt:lpstr>
      <vt:lpstr>balance on one foot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jog in place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squats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Sight Word Fitness</dc:title>
  <dc:creator>Jamie</dc:creator>
  <cp:lastModifiedBy>Jamie</cp:lastModifiedBy>
  <cp:revision>15</cp:revision>
  <dcterms:created xsi:type="dcterms:W3CDTF">2017-01-03T03:55:42Z</dcterms:created>
  <dcterms:modified xsi:type="dcterms:W3CDTF">2017-01-03T04:50:52Z</dcterms:modified>
</cp:coreProperties>
</file>