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75" r:id="rId18"/>
    <p:sldId id="269" r:id="rId19"/>
    <p:sldId id="270" r:id="rId20"/>
    <p:sldId id="271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7" r:id="rId30"/>
    <p:sldId id="283" r:id="rId31"/>
    <p:sldId id="284" r:id="rId32"/>
    <p:sldId id="285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19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1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1240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116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75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8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920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7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86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957" y="2031540"/>
            <a:ext cx="7197726" cy="2417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Sight Word Fitness</a:t>
            </a:r>
            <a:br>
              <a:rPr lang="en-US" sz="80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Quarter 3</a:t>
            </a:r>
          </a:p>
        </p:txBody>
      </p:sp>
      <p:pic>
        <p:nvPicPr>
          <p:cNvPr id="1028" name="Picture 4" descr="Image result for ninjago clipart">
            <a:extLst>
              <a:ext uri="{FF2B5EF4-FFF2-40B4-BE49-F238E27FC236}">
                <a16:creationId xmlns:a16="http://schemas.microsoft.com/office/drawing/2014/main" id="{AAD6D15B-701A-401F-A41C-A2F65B590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18257"/>
          <a:stretch/>
        </p:blipFill>
        <p:spPr bwMode="auto">
          <a:xfrm>
            <a:off x="8772939" y="436834"/>
            <a:ext cx="2978151" cy="22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injago clipart">
            <a:extLst>
              <a:ext uri="{FF2B5EF4-FFF2-40B4-BE49-F238E27FC236}">
                <a16:creationId xmlns:a16="http://schemas.microsoft.com/office/drawing/2014/main" id="{4ED4BB05-A79B-48A5-9BBC-847A75D1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7" y="3240156"/>
            <a:ext cx="3593132" cy="35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11834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197106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50737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elbow to knee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C2B756-E5E8-424C-8EEA-F6DB4DA0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304" y="2286000"/>
            <a:ext cx="1706341" cy="3594100"/>
          </a:xfrm>
        </p:spPr>
      </p:pic>
    </p:spTree>
    <p:extLst>
      <p:ext uri="{BB962C8B-B14F-4D97-AF65-F5344CB8AC3E}">
        <p14:creationId xmlns:p14="http://schemas.microsoft.com/office/powerpoint/2010/main" val="40306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00472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125315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40027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run in place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6D90DB-0585-498B-8558-0604A8385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340" y="2286000"/>
            <a:ext cx="2098270" cy="3594100"/>
          </a:xfrm>
        </p:spPr>
      </p:pic>
    </p:spTree>
    <p:extLst>
      <p:ext uri="{BB962C8B-B14F-4D97-AF65-F5344CB8AC3E}">
        <p14:creationId xmlns:p14="http://schemas.microsoft.com/office/powerpoint/2010/main" val="13253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04002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138316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than</a:t>
            </a:r>
          </a:p>
        </p:txBody>
      </p:sp>
    </p:spTree>
    <p:extLst>
      <p:ext uri="{BB962C8B-B14F-4D97-AF65-F5344CB8AC3E}">
        <p14:creationId xmlns:p14="http://schemas.microsoft.com/office/powerpoint/2010/main" val="67577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79304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3405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66795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>
                <a:latin typeface="Comic Sans MS" panose="030F0702030302020204" pitchFamily="66" charset="0"/>
              </a:rPr>
              <a:t>push </a:t>
            </a:r>
            <a:r>
              <a:rPr lang="en-US" sz="6000" cap="none" dirty="0">
                <a:latin typeface="Comic Sans MS" panose="030F0702030302020204" pitchFamily="66" charset="0"/>
              </a:rPr>
              <a:t>ups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3B90F6-DC39-4CAD-865D-12E2D60D3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499" y="2286000"/>
            <a:ext cx="5151952" cy="3594100"/>
          </a:xfrm>
        </p:spPr>
      </p:pic>
    </p:spTree>
    <p:extLst>
      <p:ext uri="{BB962C8B-B14F-4D97-AF65-F5344CB8AC3E}">
        <p14:creationId xmlns:p14="http://schemas.microsoft.com/office/powerpoint/2010/main" val="34382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635123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7057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2042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87008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136348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crunches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8CA5FA-AB81-4E9C-9F1A-FE172EA4E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475" y="2286000"/>
            <a:ext cx="5333999" cy="3594100"/>
          </a:xfrm>
        </p:spPr>
      </p:pic>
    </p:spTree>
    <p:extLst>
      <p:ext uri="{BB962C8B-B14F-4D97-AF65-F5344CB8AC3E}">
        <p14:creationId xmlns:p14="http://schemas.microsoft.com/office/powerpoint/2010/main" val="11737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685346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40737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292405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these</a:t>
            </a:r>
          </a:p>
        </p:txBody>
      </p:sp>
    </p:spTree>
    <p:extLst>
      <p:ext uri="{BB962C8B-B14F-4D97-AF65-F5344CB8AC3E}">
        <p14:creationId xmlns:p14="http://schemas.microsoft.com/office/powerpoint/2010/main" val="1385395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B224B0-1DAC-4BDB-9C9D-6B2EEB54D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935" y="2286000"/>
            <a:ext cx="3589080" cy="3594100"/>
          </a:xfrm>
        </p:spPr>
      </p:pic>
    </p:spTree>
    <p:extLst>
      <p:ext uri="{BB962C8B-B14F-4D97-AF65-F5344CB8AC3E}">
        <p14:creationId xmlns:p14="http://schemas.microsoft.com/office/powerpoint/2010/main" val="72737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50619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jumping jacks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1A0C73-1538-49FC-BB8F-EE6A7446F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901" y="2286000"/>
            <a:ext cx="2781148" cy="3594100"/>
          </a:xfrm>
        </p:spPr>
      </p:pic>
    </p:spTree>
    <p:extLst>
      <p:ext uri="{BB962C8B-B14F-4D97-AF65-F5344CB8AC3E}">
        <p14:creationId xmlns:p14="http://schemas.microsoft.com/office/powerpoint/2010/main" val="15133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14624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344773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234102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lunges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627C0F-0A35-43ED-B510-4ED418E60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642" y="2286000"/>
            <a:ext cx="2291666" cy="3594100"/>
          </a:xfrm>
        </p:spPr>
      </p:pic>
    </p:spTree>
    <p:extLst>
      <p:ext uri="{BB962C8B-B14F-4D97-AF65-F5344CB8AC3E}">
        <p14:creationId xmlns:p14="http://schemas.microsoft.com/office/powerpoint/2010/main" val="21512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51</TotalTime>
  <Words>40</Words>
  <Application>Microsoft Office PowerPoint</Application>
  <PresentationFormat>Widescreen</PresentationFormat>
  <Paragraphs>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Comic Sans MS</vt:lpstr>
      <vt:lpstr>Gill Sans MT</vt:lpstr>
      <vt:lpstr>Impact</vt:lpstr>
      <vt:lpstr>Badge</vt:lpstr>
      <vt:lpstr>Sight Word Fitness Quarter 3</vt:lpstr>
      <vt:lpstr>PowerPoint Presentation</vt:lpstr>
      <vt:lpstr>PowerPoint Presentation</vt:lpstr>
      <vt:lpstr>PowerPoint Presentation</vt:lpstr>
      <vt:lpstr>jumping jacks</vt:lpstr>
      <vt:lpstr>PowerPoint Presentation</vt:lpstr>
      <vt:lpstr>PowerPoint Presentation</vt:lpstr>
      <vt:lpstr>PowerPoint Presentation</vt:lpstr>
      <vt:lpstr>lunges</vt:lpstr>
      <vt:lpstr>PowerPoint Presentation</vt:lpstr>
      <vt:lpstr>PowerPoint Presentation</vt:lpstr>
      <vt:lpstr>PowerPoint Presentation</vt:lpstr>
      <vt:lpstr>elbow to knee</vt:lpstr>
      <vt:lpstr>PowerPoint Presentation</vt:lpstr>
      <vt:lpstr>PowerPoint Presentation</vt:lpstr>
      <vt:lpstr>PowerPoint Presentation</vt:lpstr>
      <vt:lpstr>run in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push 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crunches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Word Fitness</dc:title>
  <dc:creator>Jamie</dc:creator>
  <cp:lastModifiedBy>Pehrson, Rachel</cp:lastModifiedBy>
  <cp:revision>16</cp:revision>
  <dcterms:created xsi:type="dcterms:W3CDTF">2017-01-03T03:55:42Z</dcterms:created>
  <dcterms:modified xsi:type="dcterms:W3CDTF">2017-12-05T23:13:03Z</dcterms:modified>
</cp:coreProperties>
</file>