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62" r:id="rId9"/>
    <p:sldId id="263" r:id="rId10"/>
    <p:sldId id="264" r:id="rId11"/>
    <p:sldId id="265" r:id="rId12"/>
    <p:sldId id="286" r:id="rId13"/>
    <p:sldId id="266" r:id="rId14"/>
    <p:sldId id="267" r:id="rId15"/>
    <p:sldId id="268" r:id="rId16"/>
    <p:sldId id="269" r:id="rId17"/>
    <p:sldId id="270" r:id="rId18"/>
    <p:sldId id="283" r:id="rId19"/>
    <p:sldId id="271" r:id="rId20"/>
    <p:sldId id="272" r:id="rId21"/>
    <p:sldId id="273" r:id="rId22"/>
    <p:sldId id="288" r:id="rId23"/>
    <p:sldId id="274" r:id="rId24"/>
    <p:sldId id="275" r:id="rId25"/>
    <p:sldId id="276" r:id="rId26"/>
    <p:sldId id="277" r:id="rId27"/>
    <p:sldId id="284" r:id="rId28"/>
    <p:sldId id="278" r:id="rId29"/>
    <p:sldId id="279" r:id="rId30"/>
    <p:sldId id="280" r:id="rId31"/>
    <p:sldId id="281" r:id="rId32"/>
    <p:sldId id="287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1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1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1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1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1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1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1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1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1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1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1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1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1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1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1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1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1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19" name="laser.wav"/>
          </p:stSnd>
        </p:sndAc>
      </p:transition>
    </mc:Choice>
    <mc:Fallback xmlns="">
      <p:transition spd="slow" advClick="0" advTm="4000">
        <p:sndAc>
          <p:stSnd>
            <p:snd r:embed="rId20" name="laser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A1E04-4D0A-49BB-81B3-81E7975E1A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Sight Word Fitness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DB731-49A8-4B69-958F-0DB879E1D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919329"/>
            <a:ext cx="8676222" cy="1905000"/>
          </a:xfrm>
        </p:spPr>
        <p:txBody>
          <a:bodyPr/>
          <a:lstStyle/>
          <a:p>
            <a:r>
              <a:rPr lang="en-US" dirty="0"/>
              <a:t>Quarter 4</a:t>
            </a:r>
          </a:p>
        </p:txBody>
      </p:sp>
      <p:pic>
        <p:nvPicPr>
          <p:cNvPr id="1028" name="Picture 4" descr="Image result for star wars clipart">
            <a:extLst>
              <a:ext uri="{FF2B5EF4-FFF2-40B4-BE49-F238E27FC236}">
                <a16:creationId xmlns:a16="http://schemas.microsoft.com/office/drawing/2014/main" id="{C22C631C-8346-4233-8309-48B2BCC34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673" y="343313"/>
            <a:ext cx="4914900" cy="2257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1348E4-98A6-4756-A873-513A7B4E9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0124" y="2375249"/>
            <a:ext cx="1987300" cy="41483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A94929-E69A-4A07-AC0A-C96E760A3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62" y="2180176"/>
            <a:ext cx="2118364" cy="434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1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2" name="laser.wav"/>
          </p:stSnd>
        </p:sndAc>
      </p:transition>
    </mc:Choice>
    <mc:Fallback xmlns="">
      <p:transition spd="slow" advClick="0" advTm="4000">
        <p:sndAc>
          <p:stSnd>
            <p:snd r:embed="rId6" name="laser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5E3C9C-4760-4542-A70D-8647F7D99673}"/>
              </a:ext>
            </a:extLst>
          </p:cNvPr>
          <p:cNvSpPr txBox="1"/>
          <p:nvPr/>
        </p:nvSpPr>
        <p:spPr>
          <a:xfrm>
            <a:off x="1630017" y="569843"/>
            <a:ext cx="86801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KG Second Chances Solid" panose="02000000000000000000" pitchFamily="2" charset="0"/>
              </a:rPr>
              <a:t>write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0F692-07D5-437C-801A-301DEA9034F4}"/>
              </a:ext>
            </a:extLst>
          </p:cNvPr>
          <p:cNvSpPr txBox="1"/>
          <p:nvPr/>
        </p:nvSpPr>
        <p:spPr>
          <a:xfrm>
            <a:off x="410817" y="5519531"/>
            <a:ext cx="11118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KG Second Chances Solid" panose="02000000000000000000" pitchFamily="2" charset="0"/>
              </a:rPr>
              <a:t>Write</a:t>
            </a:r>
            <a:r>
              <a:rPr lang="en-US" sz="4400" dirty="0">
                <a:latin typeface="KG Second Chances Solid" panose="02000000000000000000" pitchFamily="2" charset="0"/>
              </a:rPr>
              <a:t> your name down.</a:t>
            </a:r>
          </a:p>
        </p:txBody>
      </p:sp>
    </p:spTree>
    <p:extLst>
      <p:ext uri="{BB962C8B-B14F-4D97-AF65-F5344CB8AC3E}">
        <p14:creationId xmlns:p14="http://schemas.microsoft.com/office/powerpoint/2010/main" val="344917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2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5E3C9C-4760-4542-A70D-8647F7D99673}"/>
              </a:ext>
            </a:extLst>
          </p:cNvPr>
          <p:cNvSpPr txBox="1"/>
          <p:nvPr/>
        </p:nvSpPr>
        <p:spPr>
          <a:xfrm>
            <a:off x="1630017" y="569843"/>
            <a:ext cx="86801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KG Second Chances Solid" panose="02000000000000000000" pitchFamily="2" charset="0"/>
              </a:rPr>
              <a:t>been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0F692-07D5-437C-801A-301DEA9034F4}"/>
              </a:ext>
            </a:extLst>
          </p:cNvPr>
          <p:cNvSpPr txBox="1"/>
          <p:nvPr/>
        </p:nvSpPr>
        <p:spPr>
          <a:xfrm>
            <a:off x="410817" y="5519531"/>
            <a:ext cx="11118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G Second Chances Solid" panose="02000000000000000000" pitchFamily="2" charset="0"/>
              </a:rPr>
              <a:t>Have you </a:t>
            </a:r>
            <a:r>
              <a:rPr lang="en-US" sz="4400" dirty="0">
                <a:solidFill>
                  <a:srgbClr val="FF0000"/>
                </a:solidFill>
                <a:latin typeface="KG Second Chances Solid" panose="02000000000000000000" pitchFamily="2" charset="0"/>
              </a:rPr>
              <a:t>been</a:t>
            </a:r>
            <a:r>
              <a:rPr lang="en-US" sz="4400" dirty="0">
                <a:latin typeface="KG Second Chances Solid" panose="02000000000000000000" pitchFamily="2" charset="0"/>
              </a:rPr>
              <a:t> good?</a:t>
            </a:r>
          </a:p>
        </p:txBody>
      </p:sp>
    </p:spTree>
    <p:extLst>
      <p:ext uri="{BB962C8B-B14F-4D97-AF65-F5344CB8AC3E}">
        <p14:creationId xmlns:p14="http://schemas.microsoft.com/office/powerpoint/2010/main" val="306089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2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241F9E-7EC8-4B75-B552-9B8AF49E9E83}"/>
              </a:ext>
            </a:extLst>
          </p:cNvPr>
          <p:cNvSpPr txBox="1"/>
          <p:nvPr/>
        </p:nvSpPr>
        <p:spPr>
          <a:xfrm>
            <a:off x="1484243" y="967409"/>
            <a:ext cx="9197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KG Second Chances Solid" panose="02000000000000000000" pitchFamily="2" charset="0"/>
              </a:rPr>
              <a:t>leg lifts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536844-45AB-4EBA-B238-43665BA74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136" y="2512758"/>
            <a:ext cx="5161728" cy="314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5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sndAc>
          <p:stSnd>
            <p:snd r:embed="rId2" name="laser.wav"/>
          </p:stSnd>
        </p:sndAc>
      </p:transition>
    </mc:Choice>
    <mc:Fallback xmlns="">
      <p:transition spd="slow" advClick="0" advTm="5000">
        <p:sndAc>
          <p:stSnd>
            <p:snd r:embed="rId4" name="laser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5E3C9C-4760-4542-A70D-8647F7D99673}"/>
              </a:ext>
            </a:extLst>
          </p:cNvPr>
          <p:cNvSpPr txBox="1"/>
          <p:nvPr/>
        </p:nvSpPr>
        <p:spPr>
          <a:xfrm>
            <a:off x="1630017" y="569843"/>
            <a:ext cx="86801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KG Second Chances Solid" panose="02000000000000000000" pitchFamily="2" charset="0"/>
              </a:rPr>
              <a:t>their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0F692-07D5-437C-801A-301DEA9034F4}"/>
              </a:ext>
            </a:extLst>
          </p:cNvPr>
          <p:cNvSpPr txBox="1"/>
          <p:nvPr/>
        </p:nvSpPr>
        <p:spPr>
          <a:xfrm>
            <a:off x="410817" y="5519531"/>
            <a:ext cx="11118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KG Second Chances Solid" panose="02000000000000000000" pitchFamily="2" charset="0"/>
              </a:rPr>
              <a:t>Their</a:t>
            </a:r>
            <a:r>
              <a:rPr lang="en-US" sz="4400" dirty="0">
                <a:latin typeface="KG Second Chances Solid" panose="02000000000000000000" pitchFamily="2" charset="0"/>
              </a:rPr>
              <a:t> pencils are blue.</a:t>
            </a:r>
          </a:p>
        </p:txBody>
      </p:sp>
    </p:spTree>
    <p:extLst>
      <p:ext uri="{BB962C8B-B14F-4D97-AF65-F5344CB8AC3E}">
        <p14:creationId xmlns:p14="http://schemas.microsoft.com/office/powerpoint/2010/main" val="408971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2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5E3C9C-4760-4542-A70D-8647F7D99673}"/>
              </a:ext>
            </a:extLst>
          </p:cNvPr>
          <p:cNvSpPr txBox="1"/>
          <p:nvPr/>
        </p:nvSpPr>
        <p:spPr>
          <a:xfrm>
            <a:off x="1630017" y="569843"/>
            <a:ext cx="86801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KG Second Chances Solid" panose="02000000000000000000" pitchFamily="2" charset="0"/>
              </a:rPr>
              <a:t>called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0F692-07D5-437C-801A-301DEA9034F4}"/>
              </a:ext>
            </a:extLst>
          </p:cNvPr>
          <p:cNvSpPr txBox="1"/>
          <p:nvPr/>
        </p:nvSpPr>
        <p:spPr>
          <a:xfrm>
            <a:off x="410817" y="5519531"/>
            <a:ext cx="11118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G Second Chances Solid" panose="02000000000000000000" pitchFamily="2" charset="0"/>
              </a:rPr>
              <a:t>I </a:t>
            </a:r>
            <a:r>
              <a:rPr lang="en-US" sz="4400" dirty="0">
                <a:solidFill>
                  <a:srgbClr val="FF0000"/>
                </a:solidFill>
                <a:latin typeface="KG Second Chances Solid" panose="02000000000000000000" pitchFamily="2" charset="0"/>
              </a:rPr>
              <a:t>called</a:t>
            </a:r>
            <a:r>
              <a:rPr lang="en-US" sz="4400" dirty="0">
                <a:latin typeface="KG Second Chances Solid" panose="02000000000000000000" pitchFamily="2" charset="0"/>
              </a:rPr>
              <a:t> you on the phone.</a:t>
            </a:r>
          </a:p>
        </p:txBody>
      </p:sp>
    </p:spTree>
    <p:extLst>
      <p:ext uri="{BB962C8B-B14F-4D97-AF65-F5344CB8AC3E}">
        <p14:creationId xmlns:p14="http://schemas.microsoft.com/office/powerpoint/2010/main" val="133199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2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5E3C9C-4760-4542-A70D-8647F7D99673}"/>
              </a:ext>
            </a:extLst>
          </p:cNvPr>
          <p:cNvSpPr txBox="1"/>
          <p:nvPr/>
        </p:nvSpPr>
        <p:spPr>
          <a:xfrm>
            <a:off x="1630017" y="569843"/>
            <a:ext cx="86801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KG Second Chances Solid" panose="02000000000000000000" pitchFamily="2" charset="0"/>
              </a:rPr>
              <a:t>oil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0F692-07D5-437C-801A-301DEA9034F4}"/>
              </a:ext>
            </a:extLst>
          </p:cNvPr>
          <p:cNvSpPr txBox="1"/>
          <p:nvPr/>
        </p:nvSpPr>
        <p:spPr>
          <a:xfrm>
            <a:off x="410817" y="5519531"/>
            <a:ext cx="11118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KG Second Chances Solid" panose="02000000000000000000" pitchFamily="2" charset="0"/>
              </a:rPr>
              <a:t>Oil</a:t>
            </a:r>
            <a:r>
              <a:rPr lang="en-US" sz="4400" dirty="0">
                <a:latin typeface="KG Second Chances Solid" panose="02000000000000000000" pitchFamily="2" charset="0"/>
              </a:rPr>
              <a:t> is black.</a:t>
            </a:r>
          </a:p>
        </p:txBody>
      </p:sp>
    </p:spTree>
    <p:extLst>
      <p:ext uri="{BB962C8B-B14F-4D97-AF65-F5344CB8AC3E}">
        <p14:creationId xmlns:p14="http://schemas.microsoft.com/office/powerpoint/2010/main" val="204849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2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5E3C9C-4760-4542-A70D-8647F7D99673}"/>
              </a:ext>
            </a:extLst>
          </p:cNvPr>
          <p:cNvSpPr txBox="1"/>
          <p:nvPr/>
        </p:nvSpPr>
        <p:spPr>
          <a:xfrm>
            <a:off x="1630017" y="569843"/>
            <a:ext cx="86801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KG Second Chances Solid" panose="02000000000000000000" pitchFamily="2" charset="0"/>
              </a:rPr>
              <a:t>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0F692-07D5-437C-801A-301DEA9034F4}"/>
              </a:ext>
            </a:extLst>
          </p:cNvPr>
          <p:cNvSpPr txBox="1"/>
          <p:nvPr/>
        </p:nvSpPr>
        <p:spPr>
          <a:xfrm>
            <a:off x="410817" y="5519531"/>
            <a:ext cx="11118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G Second Chances Solid" panose="02000000000000000000" pitchFamily="2" charset="0"/>
              </a:rPr>
              <a:t>Have you practiced your </a:t>
            </a:r>
            <a:r>
              <a:rPr lang="en-US" sz="4400" dirty="0">
                <a:solidFill>
                  <a:srgbClr val="FF0000"/>
                </a:solidFill>
                <a:latin typeface="KG Second Chances Solid" panose="02000000000000000000" pitchFamily="2" charset="0"/>
              </a:rPr>
              <a:t>words</a:t>
            </a:r>
            <a:r>
              <a:rPr lang="en-US" sz="4400" dirty="0">
                <a:latin typeface="KG Second Chances Solid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042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2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5E3C9C-4760-4542-A70D-8647F7D99673}"/>
              </a:ext>
            </a:extLst>
          </p:cNvPr>
          <p:cNvSpPr txBox="1"/>
          <p:nvPr/>
        </p:nvSpPr>
        <p:spPr>
          <a:xfrm>
            <a:off x="1630017" y="569843"/>
            <a:ext cx="86801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KG Second Chances Solid" panose="02000000000000000000" pitchFamily="2" charset="0"/>
              </a:rPr>
              <a:t>first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0F692-07D5-437C-801A-301DEA9034F4}"/>
              </a:ext>
            </a:extLst>
          </p:cNvPr>
          <p:cNvSpPr txBox="1"/>
          <p:nvPr/>
        </p:nvSpPr>
        <p:spPr>
          <a:xfrm>
            <a:off x="410817" y="5519531"/>
            <a:ext cx="11118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KG Second Chances Solid" panose="02000000000000000000" pitchFamily="2" charset="0"/>
              </a:rPr>
              <a:t>First</a:t>
            </a:r>
            <a:r>
              <a:rPr lang="en-US" sz="4400" dirty="0">
                <a:latin typeface="KG Second Chances Solid" panose="02000000000000000000" pitchFamily="2" charset="0"/>
              </a:rPr>
              <a:t> you need to write your name.</a:t>
            </a:r>
          </a:p>
        </p:txBody>
      </p:sp>
    </p:spTree>
    <p:extLst>
      <p:ext uri="{BB962C8B-B14F-4D97-AF65-F5344CB8AC3E}">
        <p14:creationId xmlns:p14="http://schemas.microsoft.com/office/powerpoint/2010/main" val="56076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2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241F9E-7EC8-4B75-B552-9B8AF49E9E83}"/>
              </a:ext>
            </a:extLst>
          </p:cNvPr>
          <p:cNvSpPr txBox="1"/>
          <p:nvPr/>
        </p:nvSpPr>
        <p:spPr>
          <a:xfrm>
            <a:off x="1484243" y="967409"/>
            <a:ext cx="9197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KG Second Chances Solid" panose="02000000000000000000" pitchFamily="2" charset="0"/>
              </a:rPr>
              <a:t>elbow to knee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E0A139-4CFE-49E5-8400-CB86A4E0B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434" y="1983072"/>
            <a:ext cx="2205902" cy="464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1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sndAc>
          <p:stSnd>
            <p:snd r:embed="rId2" name="laser.wav"/>
          </p:stSnd>
        </p:sndAc>
      </p:transition>
    </mc:Choice>
    <mc:Fallback xmlns="">
      <p:transition spd="slow" advClick="0" advTm="5000">
        <p:sndAc>
          <p:stSnd>
            <p:snd r:embed="rId4" name="laser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5E3C9C-4760-4542-A70D-8647F7D99673}"/>
              </a:ext>
            </a:extLst>
          </p:cNvPr>
          <p:cNvSpPr txBox="1"/>
          <p:nvPr/>
        </p:nvSpPr>
        <p:spPr>
          <a:xfrm>
            <a:off x="1630017" y="569843"/>
            <a:ext cx="86801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KG Second Chances Solid" panose="02000000000000000000" pitchFamily="2" charset="0"/>
              </a:rPr>
              <a:t>part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0F692-07D5-437C-801A-301DEA9034F4}"/>
              </a:ext>
            </a:extLst>
          </p:cNvPr>
          <p:cNvSpPr txBox="1"/>
          <p:nvPr/>
        </p:nvSpPr>
        <p:spPr>
          <a:xfrm>
            <a:off x="410817" y="5519531"/>
            <a:ext cx="11118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G Second Chances Solid" panose="02000000000000000000" pitchFamily="2" charset="0"/>
              </a:rPr>
              <a:t>The car needs a new </a:t>
            </a:r>
            <a:r>
              <a:rPr lang="en-US" sz="4400" b="1" dirty="0">
                <a:solidFill>
                  <a:srgbClr val="FF0000"/>
                </a:solidFill>
                <a:latin typeface="KG Second Chances Solid" panose="02000000000000000000" pitchFamily="2" charset="0"/>
              </a:rPr>
              <a:t>part</a:t>
            </a:r>
            <a:r>
              <a:rPr lang="en-US" sz="4400" dirty="0">
                <a:latin typeface="KG Second Chances Solid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063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2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5E3C9C-4760-4542-A70D-8647F7D99673}"/>
              </a:ext>
            </a:extLst>
          </p:cNvPr>
          <p:cNvSpPr txBox="1"/>
          <p:nvPr/>
        </p:nvSpPr>
        <p:spPr>
          <a:xfrm>
            <a:off x="1630017" y="569843"/>
            <a:ext cx="86801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KG Second Chances Solid" panose="02000000000000000000" pitchFamily="2" charset="0"/>
              </a:rPr>
              <a:t>number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0F692-07D5-437C-801A-301DEA9034F4}"/>
              </a:ext>
            </a:extLst>
          </p:cNvPr>
          <p:cNvSpPr txBox="1"/>
          <p:nvPr/>
        </p:nvSpPr>
        <p:spPr>
          <a:xfrm>
            <a:off x="410817" y="5519531"/>
            <a:ext cx="11118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G Second Chances Solid" panose="02000000000000000000" pitchFamily="2" charset="0"/>
              </a:rPr>
              <a:t>Our class is</a:t>
            </a:r>
            <a:r>
              <a:rPr lang="en-US" sz="4400" b="1" dirty="0">
                <a:solidFill>
                  <a:srgbClr val="FF0000"/>
                </a:solidFill>
                <a:latin typeface="KG Second Chances Solid" panose="02000000000000000000" pitchFamily="2" charset="0"/>
              </a:rPr>
              <a:t> number </a:t>
            </a:r>
            <a:r>
              <a:rPr lang="en-US" sz="4400" dirty="0">
                <a:latin typeface="KG Second Chances Solid" panose="02000000000000000000" pitchFamily="2" charset="0"/>
              </a:rPr>
              <a:t>one!</a:t>
            </a:r>
          </a:p>
        </p:txBody>
      </p:sp>
    </p:spTree>
    <p:extLst>
      <p:ext uri="{BB962C8B-B14F-4D97-AF65-F5344CB8AC3E}">
        <p14:creationId xmlns:p14="http://schemas.microsoft.com/office/powerpoint/2010/main" val="153588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2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5E3C9C-4760-4542-A70D-8647F7D99673}"/>
              </a:ext>
            </a:extLst>
          </p:cNvPr>
          <p:cNvSpPr txBox="1"/>
          <p:nvPr/>
        </p:nvSpPr>
        <p:spPr>
          <a:xfrm>
            <a:off x="1630017" y="569843"/>
            <a:ext cx="86801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KG Second Chances Solid" panose="02000000000000000000" pitchFamily="2" charset="0"/>
              </a:rPr>
              <a:t>would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0F692-07D5-437C-801A-301DEA9034F4}"/>
              </a:ext>
            </a:extLst>
          </p:cNvPr>
          <p:cNvSpPr txBox="1"/>
          <p:nvPr/>
        </p:nvSpPr>
        <p:spPr>
          <a:xfrm>
            <a:off x="410817" y="5519531"/>
            <a:ext cx="11118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KG Second Chances Solid" panose="02000000000000000000" pitchFamily="2" charset="0"/>
              </a:rPr>
              <a:t>Would</a:t>
            </a:r>
            <a:r>
              <a:rPr lang="en-US" sz="4400" dirty="0">
                <a:latin typeface="KG Second Chances Solid" panose="02000000000000000000" pitchFamily="2" charset="0"/>
              </a:rPr>
              <a:t> you like some water?</a:t>
            </a:r>
          </a:p>
        </p:txBody>
      </p:sp>
    </p:spTree>
    <p:extLst>
      <p:ext uri="{BB962C8B-B14F-4D97-AF65-F5344CB8AC3E}">
        <p14:creationId xmlns:p14="http://schemas.microsoft.com/office/powerpoint/2010/main" val="254903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2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5E3C9C-4760-4542-A70D-8647F7D99673}"/>
              </a:ext>
            </a:extLst>
          </p:cNvPr>
          <p:cNvSpPr txBox="1"/>
          <p:nvPr/>
        </p:nvSpPr>
        <p:spPr>
          <a:xfrm>
            <a:off x="1630017" y="569843"/>
            <a:ext cx="86801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KG Second Chances Solid" panose="02000000000000000000" pitchFamily="2" charset="0"/>
              </a:rPr>
              <a:t>were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0F692-07D5-437C-801A-301DEA9034F4}"/>
              </a:ext>
            </a:extLst>
          </p:cNvPr>
          <p:cNvSpPr txBox="1"/>
          <p:nvPr/>
        </p:nvSpPr>
        <p:spPr>
          <a:xfrm>
            <a:off x="410817" y="5519531"/>
            <a:ext cx="11118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G Second Chances Solid" panose="02000000000000000000" pitchFamily="2" charset="0"/>
              </a:rPr>
              <a:t>Where </a:t>
            </a:r>
            <a:r>
              <a:rPr lang="en-US" sz="4400" dirty="0">
                <a:solidFill>
                  <a:srgbClr val="FF0000"/>
                </a:solidFill>
                <a:latin typeface="KG Second Chances Solid" panose="02000000000000000000" pitchFamily="2" charset="0"/>
              </a:rPr>
              <a:t>were</a:t>
            </a:r>
            <a:r>
              <a:rPr lang="en-US" sz="4400" dirty="0">
                <a:latin typeface="KG Second Chances Solid" panose="02000000000000000000" pitchFamily="2" charset="0"/>
              </a:rPr>
              <a:t> you?</a:t>
            </a:r>
          </a:p>
        </p:txBody>
      </p:sp>
    </p:spTree>
    <p:extLst>
      <p:ext uri="{BB962C8B-B14F-4D97-AF65-F5344CB8AC3E}">
        <p14:creationId xmlns:p14="http://schemas.microsoft.com/office/powerpoint/2010/main" val="195063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2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241F9E-7EC8-4B75-B552-9B8AF49E9E83}"/>
              </a:ext>
            </a:extLst>
          </p:cNvPr>
          <p:cNvSpPr txBox="1"/>
          <p:nvPr/>
        </p:nvSpPr>
        <p:spPr>
          <a:xfrm>
            <a:off x="1484243" y="967409"/>
            <a:ext cx="9197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KG Second Chances Solid" panose="02000000000000000000" pitchFamily="2" charset="0"/>
              </a:rPr>
              <a:t>push ups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F9EA82-1857-409F-8136-E07DEEE76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079" y="2294955"/>
            <a:ext cx="5546041" cy="390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3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sndAc>
          <p:stSnd>
            <p:snd r:embed="rId2" name="laser.wav"/>
          </p:stSnd>
        </p:sndAc>
      </p:transition>
    </mc:Choice>
    <mc:Fallback xmlns="">
      <p:transition spd="slow" advClick="0" advTm="5000">
        <p:sndAc>
          <p:stSnd>
            <p:snd r:embed="rId4" name="laser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5E3C9C-4760-4542-A70D-8647F7D99673}"/>
              </a:ext>
            </a:extLst>
          </p:cNvPr>
          <p:cNvSpPr txBox="1"/>
          <p:nvPr/>
        </p:nvSpPr>
        <p:spPr>
          <a:xfrm>
            <a:off x="1630017" y="569843"/>
            <a:ext cx="86801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KG Second Chances Solid" panose="02000000000000000000" pitchFamily="2" charset="0"/>
              </a:rPr>
              <a:t>find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0F692-07D5-437C-801A-301DEA9034F4}"/>
              </a:ext>
            </a:extLst>
          </p:cNvPr>
          <p:cNvSpPr txBox="1"/>
          <p:nvPr/>
        </p:nvSpPr>
        <p:spPr>
          <a:xfrm>
            <a:off x="410817" y="5519531"/>
            <a:ext cx="11118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G Second Chances Solid" panose="02000000000000000000" pitchFamily="2" charset="0"/>
              </a:rPr>
              <a:t>I hope I </a:t>
            </a:r>
            <a:r>
              <a:rPr lang="en-US" sz="4400" dirty="0">
                <a:solidFill>
                  <a:srgbClr val="FF0000"/>
                </a:solidFill>
                <a:latin typeface="KG Second Chances Solid" panose="02000000000000000000" pitchFamily="2" charset="0"/>
              </a:rPr>
              <a:t>find</a:t>
            </a:r>
            <a:r>
              <a:rPr lang="en-US" sz="4400" dirty="0">
                <a:latin typeface="KG Second Chances Solid" panose="02000000000000000000" pitchFamily="2" charset="0"/>
              </a:rPr>
              <a:t> my ball.</a:t>
            </a:r>
          </a:p>
        </p:txBody>
      </p:sp>
    </p:spTree>
    <p:extLst>
      <p:ext uri="{BB962C8B-B14F-4D97-AF65-F5344CB8AC3E}">
        <p14:creationId xmlns:p14="http://schemas.microsoft.com/office/powerpoint/2010/main" val="66377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2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5E3C9C-4760-4542-A70D-8647F7D99673}"/>
              </a:ext>
            </a:extLst>
          </p:cNvPr>
          <p:cNvSpPr txBox="1"/>
          <p:nvPr/>
        </p:nvSpPr>
        <p:spPr>
          <a:xfrm>
            <a:off x="1630017" y="569843"/>
            <a:ext cx="86801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KG Second Chances Solid" panose="02000000000000000000" pitchFamily="2" charset="0"/>
              </a:rPr>
              <a:t>more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0F692-07D5-437C-801A-301DEA9034F4}"/>
              </a:ext>
            </a:extLst>
          </p:cNvPr>
          <p:cNvSpPr txBox="1"/>
          <p:nvPr/>
        </p:nvSpPr>
        <p:spPr>
          <a:xfrm>
            <a:off x="410817" y="5519531"/>
            <a:ext cx="11118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G Second Chances Solid" panose="02000000000000000000" pitchFamily="2" charset="0"/>
              </a:rPr>
              <a:t>Can I have some </a:t>
            </a:r>
            <a:r>
              <a:rPr lang="en-US" sz="4400" dirty="0">
                <a:solidFill>
                  <a:srgbClr val="FF0000"/>
                </a:solidFill>
                <a:latin typeface="KG Second Chances Solid" panose="02000000000000000000" pitchFamily="2" charset="0"/>
              </a:rPr>
              <a:t>more</a:t>
            </a:r>
            <a:r>
              <a:rPr lang="en-US" sz="4400" dirty="0">
                <a:latin typeface="KG Second Chances Solid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199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2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5E3C9C-4760-4542-A70D-8647F7D99673}"/>
              </a:ext>
            </a:extLst>
          </p:cNvPr>
          <p:cNvSpPr txBox="1"/>
          <p:nvPr/>
        </p:nvSpPr>
        <p:spPr>
          <a:xfrm>
            <a:off x="1630017" y="569843"/>
            <a:ext cx="86801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KG Second Chances Solid" panose="02000000000000000000" pitchFamily="2" charset="0"/>
              </a:rPr>
              <a:t>each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0F692-07D5-437C-801A-301DEA9034F4}"/>
              </a:ext>
            </a:extLst>
          </p:cNvPr>
          <p:cNvSpPr txBox="1"/>
          <p:nvPr/>
        </p:nvSpPr>
        <p:spPr>
          <a:xfrm>
            <a:off x="410817" y="5519531"/>
            <a:ext cx="11118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G Second Chances Solid" panose="02000000000000000000" pitchFamily="2" charset="0"/>
              </a:rPr>
              <a:t>We </a:t>
            </a:r>
            <a:r>
              <a:rPr lang="en-US" sz="4400" dirty="0">
                <a:solidFill>
                  <a:srgbClr val="FF0000"/>
                </a:solidFill>
                <a:latin typeface="KG Second Chances Solid" panose="02000000000000000000" pitchFamily="2" charset="0"/>
              </a:rPr>
              <a:t>each </a:t>
            </a:r>
            <a:r>
              <a:rPr lang="en-US" sz="4400" dirty="0">
                <a:latin typeface="KG Second Chances Solid" panose="02000000000000000000" pitchFamily="2" charset="0"/>
              </a:rPr>
              <a:t>get one.</a:t>
            </a:r>
          </a:p>
        </p:txBody>
      </p:sp>
    </p:spTree>
    <p:extLst>
      <p:ext uri="{BB962C8B-B14F-4D97-AF65-F5344CB8AC3E}">
        <p14:creationId xmlns:p14="http://schemas.microsoft.com/office/powerpoint/2010/main" val="349494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2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5E3C9C-4760-4542-A70D-8647F7D99673}"/>
              </a:ext>
            </a:extLst>
          </p:cNvPr>
          <p:cNvSpPr txBox="1"/>
          <p:nvPr/>
        </p:nvSpPr>
        <p:spPr>
          <a:xfrm>
            <a:off x="1630017" y="569843"/>
            <a:ext cx="86801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KG Second Chances Solid" panose="02000000000000000000" pitchFamily="2" charset="0"/>
              </a:rPr>
              <a:t>into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0F692-07D5-437C-801A-301DEA9034F4}"/>
              </a:ext>
            </a:extLst>
          </p:cNvPr>
          <p:cNvSpPr txBox="1"/>
          <p:nvPr/>
        </p:nvSpPr>
        <p:spPr>
          <a:xfrm>
            <a:off x="410817" y="5519531"/>
            <a:ext cx="11118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G Second Chances Solid" panose="02000000000000000000" pitchFamily="2" charset="0"/>
              </a:rPr>
              <a:t>Let’s go </a:t>
            </a:r>
            <a:r>
              <a:rPr lang="en-US" sz="4400" dirty="0">
                <a:solidFill>
                  <a:srgbClr val="FF0000"/>
                </a:solidFill>
                <a:latin typeface="KG Second Chances Solid" panose="02000000000000000000" pitchFamily="2" charset="0"/>
              </a:rPr>
              <a:t>into</a:t>
            </a:r>
            <a:r>
              <a:rPr lang="en-US" sz="4400" dirty="0">
                <a:latin typeface="KG Second Chances Solid" panose="02000000000000000000" pitchFamily="2" charset="0"/>
              </a:rPr>
              <a:t> the shop.</a:t>
            </a:r>
          </a:p>
        </p:txBody>
      </p:sp>
    </p:spTree>
    <p:extLst>
      <p:ext uri="{BB962C8B-B14F-4D97-AF65-F5344CB8AC3E}">
        <p14:creationId xmlns:p14="http://schemas.microsoft.com/office/powerpoint/2010/main" val="161907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2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241F9E-7EC8-4B75-B552-9B8AF49E9E83}"/>
              </a:ext>
            </a:extLst>
          </p:cNvPr>
          <p:cNvSpPr txBox="1"/>
          <p:nvPr/>
        </p:nvSpPr>
        <p:spPr>
          <a:xfrm>
            <a:off x="1484243" y="967409"/>
            <a:ext cx="9197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KG Second Chances Solid" panose="02000000000000000000" pitchFamily="2" charset="0"/>
              </a:rPr>
              <a:t>plank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AB2132-2598-468F-9213-22978F098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748" y="2752416"/>
            <a:ext cx="5625554" cy="300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6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sndAc>
          <p:stSnd>
            <p:snd r:embed="rId2" name="laser.wav"/>
          </p:stSnd>
        </p:sndAc>
      </p:transition>
    </mc:Choice>
    <mc:Fallback xmlns="">
      <p:transition spd="slow" advClick="0" advTm="5000">
        <p:sndAc>
          <p:stSnd>
            <p:snd r:embed="rId4" name="laser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5E3C9C-4760-4542-A70D-8647F7D99673}"/>
              </a:ext>
            </a:extLst>
          </p:cNvPr>
          <p:cNvSpPr txBox="1"/>
          <p:nvPr/>
        </p:nvSpPr>
        <p:spPr>
          <a:xfrm>
            <a:off x="1630017" y="569843"/>
            <a:ext cx="86801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KG Second Chances Solid" panose="02000000000000000000" pitchFamily="2" charset="0"/>
              </a:rPr>
              <a:t>other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0F692-07D5-437C-801A-301DEA9034F4}"/>
              </a:ext>
            </a:extLst>
          </p:cNvPr>
          <p:cNvSpPr txBox="1"/>
          <p:nvPr/>
        </p:nvSpPr>
        <p:spPr>
          <a:xfrm>
            <a:off x="410817" y="5519531"/>
            <a:ext cx="11118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G Second Chances Solid" panose="02000000000000000000" pitchFamily="2" charset="0"/>
              </a:rPr>
              <a:t>Let’s play the </a:t>
            </a:r>
            <a:r>
              <a:rPr lang="en-US" sz="4400" dirty="0">
                <a:solidFill>
                  <a:srgbClr val="FF0000"/>
                </a:solidFill>
                <a:latin typeface="KG Second Chances Solid" panose="02000000000000000000" pitchFamily="2" charset="0"/>
              </a:rPr>
              <a:t>other</a:t>
            </a:r>
            <a:r>
              <a:rPr lang="en-US" sz="4400" dirty="0">
                <a:latin typeface="KG Second Chances Solid" panose="02000000000000000000" pitchFamily="2" charset="0"/>
              </a:rPr>
              <a:t> game.</a:t>
            </a:r>
          </a:p>
        </p:txBody>
      </p:sp>
    </p:spTree>
    <p:extLst>
      <p:ext uri="{BB962C8B-B14F-4D97-AF65-F5344CB8AC3E}">
        <p14:creationId xmlns:p14="http://schemas.microsoft.com/office/powerpoint/2010/main" val="3767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2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5E3C9C-4760-4542-A70D-8647F7D99673}"/>
              </a:ext>
            </a:extLst>
          </p:cNvPr>
          <p:cNvSpPr txBox="1"/>
          <p:nvPr/>
        </p:nvSpPr>
        <p:spPr>
          <a:xfrm>
            <a:off x="1630017" y="569843"/>
            <a:ext cx="86801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KG Second Chances Solid" panose="02000000000000000000" pitchFamily="2" charset="0"/>
              </a:rPr>
              <a:t>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0F692-07D5-437C-801A-301DEA9034F4}"/>
              </a:ext>
            </a:extLst>
          </p:cNvPr>
          <p:cNvSpPr txBox="1"/>
          <p:nvPr/>
        </p:nvSpPr>
        <p:spPr>
          <a:xfrm>
            <a:off x="410817" y="5519531"/>
            <a:ext cx="11118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G Second Chances Solid" panose="02000000000000000000" pitchFamily="2" charset="0"/>
              </a:rPr>
              <a:t>Do you want one </a:t>
            </a:r>
            <a:r>
              <a:rPr lang="en-US" sz="4400" dirty="0">
                <a:solidFill>
                  <a:srgbClr val="FF0000"/>
                </a:solidFill>
                <a:latin typeface="KG Second Chances Solid" panose="02000000000000000000" pitchFamily="2" charset="0"/>
              </a:rPr>
              <a:t>or</a:t>
            </a:r>
            <a:r>
              <a:rPr lang="en-US" sz="4400" dirty="0">
                <a:latin typeface="KG Second Chances Solid" panose="02000000000000000000" pitchFamily="2" charset="0"/>
              </a:rPr>
              <a:t> two?</a:t>
            </a:r>
          </a:p>
        </p:txBody>
      </p:sp>
    </p:spTree>
    <p:extLst>
      <p:ext uri="{BB962C8B-B14F-4D97-AF65-F5344CB8AC3E}">
        <p14:creationId xmlns:p14="http://schemas.microsoft.com/office/powerpoint/2010/main" val="425518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2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5E3C9C-4760-4542-A70D-8647F7D99673}"/>
              </a:ext>
            </a:extLst>
          </p:cNvPr>
          <p:cNvSpPr txBox="1"/>
          <p:nvPr/>
        </p:nvSpPr>
        <p:spPr>
          <a:xfrm>
            <a:off x="1630017" y="569843"/>
            <a:ext cx="86801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KG Second Chances Solid" panose="02000000000000000000" pitchFamily="2" charset="0"/>
              </a:rPr>
              <a:t>his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0F692-07D5-437C-801A-301DEA9034F4}"/>
              </a:ext>
            </a:extLst>
          </p:cNvPr>
          <p:cNvSpPr txBox="1"/>
          <p:nvPr/>
        </p:nvSpPr>
        <p:spPr>
          <a:xfrm>
            <a:off x="410817" y="5519531"/>
            <a:ext cx="11118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G Second Chances Solid" panose="02000000000000000000" pitchFamily="2" charset="0"/>
              </a:rPr>
              <a:t>That is </a:t>
            </a:r>
            <a:r>
              <a:rPr lang="en-US" sz="4400" b="1" dirty="0">
                <a:solidFill>
                  <a:srgbClr val="FF0000"/>
                </a:solidFill>
                <a:latin typeface="KG Second Chances Solid" panose="02000000000000000000" pitchFamily="2" charset="0"/>
              </a:rPr>
              <a:t>his </a:t>
            </a:r>
            <a:r>
              <a:rPr lang="en-US" sz="4400" dirty="0">
                <a:latin typeface="KG Second Chances Solid" panose="02000000000000000000" pitchFamily="2" charset="0"/>
              </a:rPr>
              <a:t>toy. </a:t>
            </a:r>
          </a:p>
        </p:txBody>
      </p:sp>
    </p:spTree>
    <p:extLst>
      <p:ext uri="{BB962C8B-B14F-4D97-AF65-F5344CB8AC3E}">
        <p14:creationId xmlns:p14="http://schemas.microsoft.com/office/powerpoint/2010/main" val="228290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2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5E3C9C-4760-4542-A70D-8647F7D99673}"/>
              </a:ext>
            </a:extLst>
          </p:cNvPr>
          <p:cNvSpPr txBox="1"/>
          <p:nvPr/>
        </p:nvSpPr>
        <p:spPr>
          <a:xfrm>
            <a:off x="1630017" y="569843"/>
            <a:ext cx="86801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KG Second Chances Solid" panose="02000000000000000000" pitchFamily="2" charset="0"/>
              </a:rPr>
              <a:t>may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0F692-07D5-437C-801A-301DEA9034F4}"/>
              </a:ext>
            </a:extLst>
          </p:cNvPr>
          <p:cNvSpPr txBox="1"/>
          <p:nvPr/>
        </p:nvSpPr>
        <p:spPr>
          <a:xfrm>
            <a:off x="410817" y="5519531"/>
            <a:ext cx="11118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KG Second Chances Solid" panose="02000000000000000000" pitchFamily="2" charset="0"/>
              </a:rPr>
              <a:t>May</a:t>
            </a:r>
            <a:r>
              <a:rPr lang="en-US" sz="4400" dirty="0">
                <a:latin typeface="KG Second Chances Solid" panose="02000000000000000000" pitchFamily="2" charset="0"/>
              </a:rPr>
              <a:t> I use the bathroom?</a:t>
            </a:r>
          </a:p>
        </p:txBody>
      </p:sp>
    </p:spTree>
    <p:extLst>
      <p:ext uri="{BB962C8B-B14F-4D97-AF65-F5344CB8AC3E}">
        <p14:creationId xmlns:p14="http://schemas.microsoft.com/office/powerpoint/2010/main" val="247727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2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5E3C9C-4760-4542-A70D-8647F7D99673}"/>
              </a:ext>
            </a:extLst>
          </p:cNvPr>
          <p:cNvSpPr txBox="1"/>
          <p:nvPr/>
        </p:nvSpPr>
        <p:spPr>
          <a:xfrm>
            <a:off x="1630017" y="569843"/>
            <a:ext cx="86801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KG Second Chances Solid" panose="02000000000000000000" pitchFamily="2" charset="0"/>
              </a:rPr>
              <a:t>about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0F692-07D5-437C-801A-301DEA9034F4}"/>
              </a:ext>
            </a:extLst>
          </p:cNvPr>
          <p:cNvSpPr txBox="1"/>
          <p:nvPr/>
        </p:nvSpPr>
        <p:spPr>
          <a:xfrm>
            <a:off x="410817" y="5519531"/>
            <a:ext cx="11118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G Second Chances Solid" panose="02000000000000000000" pitchFamily="2" charset="0"/>
              </a:rPr>
              <a:t>The story is </a:t>
            </a:r>
            <a:r>
              <a:rPr lang="en-US" sz="4400" dirty="0">
                <a:solidFill>
                  <a:srgbClr val="FF0000"/>
                </a:solidFill>
                <a:latin typeface="KG Second Chances Solid" panose="02000000000000000000" pitchFamily="2" charset="0"/>
              </a:rPr>
              <a:t>about</a:t>
            </a:r>
            <a:r>
              <a:rPr lang="en-US" sz="4400" dirty="0">
                <a:latin typeface="KG Second Chances Solid" panose="02000000000000000000" pitchFamily="2" charset="0"/>
              </a:rPr>
              <a:t> fairies.</a:t>
            </a:r>
          </a:p>
        </p:txBody>
      </p:sp>
    </p:spTree>
    <p:extLst>
      <p:ext uri="{BB962C8B-B14F-4D97-AF65-F5344CB8AC3E}">
        <p14:creationId xmlns:p14="http://schemas.microsoft.com/office/powerpoint/2010/main" val="39456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2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241F9E-7EC8-4B75-B552-9B8AF49E9E83}"/>
              </a:ext>
            </a:extLst>
          </p:cNvPr>
          <p:cNvSpPr txBox="1"/>
          <p:nvPr/>
        </p:nvSpPr>
        <p:spPr>
          <a:xfrm>
            <a:off x="1484243" y="967409"/>
            <a:ext cx="9197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KG Second Chances Solid" panose="02000000000000000000" pitchFamily="2" charset="0"/>
              </a:rPr>
              <a:t>lunges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EAC3A1-B04A-4745-BC8D-30F9CCAF9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704" y="1983072"/>
            <a:ext cx="2962591" cy="464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3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sndAc>
          <p:stSnd>
            <p:snd r:embed="rId2" name="laser.wav"/>
          </p:stSnd>
        </p:sndAc>
      </p:transition>
    </mc:Choice>
    <mc:Fallback xmlns="">
      <p:transition spd="slow" advClick="0" advTm="5000">
        <p:sndAc>
          <p:stSnd>
            <p:snd r:embed="rId4" name="laser.wav"/>
          </p:stSnd>
        </p:sndAc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0DE97F-35A5-4973-BDCF-0FE48920B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837" y="3119360"/>
            <a:ext cx="1859284" cy="28986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A9DEE8-50A3-4CB6-9210-7B28EE885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032" y="2654539"/>
            <a:ext cx="2157988" cy="3828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42681E-1586-474E-9E6F-B36980508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938" y="2883625"/>
            <a:ext cx="2881424" cy="35992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B928E1-C91B-4806-B8F6-1A38574F2993}"/>
              </a:ext>
            </a:extLst>
          </p:cNvPr>
          <p:cNvSpPr txBox="1"/>
          <p:nvPr/>
        </p:nvSpPr>
        <p:spPr>
          <a:xfrm>
            <a:off x="2650435" y="516835"/>
            <a:ext cx="69573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Second Chances Solid" panose="02000000000000000000" pitchFamily="2" charset="0"/>
              </a:rPr>
              <a:t>MAY THE </a:t>
            </a:r>
          </a:p>
          <a:p>
            <a:pPr algn="ctr"/>
            <a:r>
              <a:rPr lang="en-US" sz="5400" dirty="0">
                <a:latin typeface="KG Second Chances Solid" panose="02000000000000000000" pitchFamily="2" charset="0"/>
              </a:rPr>
              <a:t>FORCE </a:t>
            </a:r>
          </a:p>
          <a:p>
            <a:pPr algn="ctr"/>
            <a:r>
              <a:rPr lang="en-US" sz="5400" dirty="0">
                <a:latin typeface="KG Second Chances Solid" panose="02000000000000000000" pitchFamily="2" charset="0"/>
              </a:rPr>
              <a:t>BE WITH YOU</a:t>
            </a:r>
          </a:p>
        </p:txBody>
      </p:sp>
    </p:spTree>
    <p:extLst>
      <p:ext uri="{BB962C8B-B14F-4D97-AF65-F5344CB8AC3E}">
        <p14:creationId xmlns:p14="http://schemas.microsoft.com/office/powerpoint/2010/main" val="268995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2" name="laser.wav"/>
          </p:stSnd>
        </p:sndAc>
      </p:transition>
    </mc:Choice>
    <mc:Fallback xmlns="">
      <p:transition spd="slow" advClick="0" advTm="4000">
        <p:sndAc>
          <p:stSnd>
            <p:snd r:embed="rId6" name="laser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5E3C9C-4760-4542-A70D-8647F7D99673}"/>
              </a:ext>
            </a:extLst>
          </p:cNvPr>
          <p:cNvSpPr txBox="1"/>
          <p:nvPr/>
        </p:nvSpPr>
        <p:spPr>
          <a:xfrm>
            <a:off x="1630017" y="569843"/>
            <a:ext cx="86801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KG Second Chances Solid" panose="02000000000000000000" pitchFamily="2" charset="0"/>
              </a:rPr>
              <a:t>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0F692-07D5-437C-801A-301DEA9034F4}"/>
              </a:ext>
            </a:extLst>
          </p:cNvPr>
          <p:cNvSpPr txBox="1"/>
          <p:nvPr/>
        </p:nvSpPr>
        <p:spPr>
          <a:xfrm>
            <a:off x="410817" y="5519531"/>
            <a:ext cx="11118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G Second Chances Solid" panose="02000000000000000000" pitchFamily="2" charset="0"/>
              </a:rPr>
              <a:t> I’m </a:t>
            </a:r>
            <a:r>
              <a:rPr lang="en-US" sz="4400" b="1" dirty="0">
                <a:solidFill>
                  <a:srgbClr val="FF0000"/>
                </a:solidFill>
                <a:latin typeface="KG Second Chances Solid" panose="02000000000000000000" pitchFamily="2" charset="0"/>
              </a:rPr>
              <a:t>as</a:t>
            </a:r>
            <a:r>
              <a:rPr lang="en-US" sz="4400" dirty="0">
                <a:latin typeface="KG Second Chances Solid" panose="02000000000000000000" pitchFamily="2" charset="0"/>
              </a:rPr>
              <a:t> tall as Bob. </a:t>
            </a:r>
          </a:p>
        </p:txBody>
      </p:sp>
    </p:spTree>
    <p:extLst>
      <p:ext uri="{BB962C8B-B14F-4D97-AF65-F5344CB8AC3E}">
        <p14:creationId xmlns:p14="http://schemas.microsoft.com/office/powerpoint/2010/main" val="25080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2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5E3C9C-4760-4542-A70D-8647F7D99673}"/>
              </a:ext>
            </a:extLst>
          </p:cNvPr>
          <p:cNvSpPr txBox="1"/>
          <p:nvPr/>
        </p:nvSpPr>
        <p:spPr>
          <a:xfrm>
            <a:off x="1630017" y="569843"/>
            <a:ext cx="86801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KG Second Chances Solid" panose="02000000000000000000" pitchFamily="2" charset="0"/>
              </a:rPr>
              <a:t>did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0F692-07D5-437C-801A-301DEA9034F4}"/>
              </a:ext>
            </a:extLst>
          </p:cNvPr>
          <p:cNvSpPr txBox="1"/>
          <p:nvPr/>
        </p:nvSpPr>
        <p:spPr>
          <a:xfrm>
            <a:off x="410817" y="5519531"/>
            <a:ext cx="11118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KG Second Chances Solid" panose="02000000000000000000" pitchFamily="2" charset="0"/>
              </a:rPr>
              <a:t>Did</a:t>
            </a:r>
            <a:r>
              <a:rPr lang="en-US" sz="4400" dirty="0">
                <a:latin typeface="KG Second Chances Solid" panose="02000000000000000000" pitchFamily="2" charset="0"/>
              </a:rPr>
              <a:t> you see that? </a:t>
            </a:r>
          </a:p>
        </p:txBody>
      </p:sp>
    </p:spTree>
    <p:extLst>
      <p:ext uri="{BB962C8B-B14F-4D97-AF65-F5344CB8AC3E}">
        <p14:creationId xmlns:p14="http://schemas.microsoft.com/office/powerpoint/2010/main" val="60973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2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5E3C9C-4760-4542-A70D-8647F7D99673}"/>
              </a:ext>
            </a:extLst>
          </p:cNvPr>
          <p:cNvSpPr txBox="1"/>
          <p:nvPr/>
        </p:nvSpPr>
        <p:spPr>
          <a:xfrm>
            <a:off x="1630017" y="569843"/>
            <a:ext cx="86801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KG Second Chances Solid" panose="02000000000000000000" pitchFamily="2" charset="0"/>
              </a:rPr>
              <a:t>had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0F692-07D5-437C-801A-301DEA9034F4}"/>
              </a:ext>
            </a:extLst>
          </p:cNvPr>
          <p:cNvSpPr txBox="1"/>
          <p:nvPr/>
        </p:nvSpPr>
        <p:spPr>
          <a:xfrm>
            <a:off x="410817" y="5519531"/>
            <a:ext cx="11118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G Second Chances Solid" panose="02000000000000000000" pitchFamily="2" charset="0"/>
              </a:rPr>
              <a:t>I </a:t>
            </a:r>
            <a:r>
              <a:rPr lang="en-US" sz="4400" dirty="0">
                <a:solidFill>
                  <a:srgbClr val="FF0000"/>
                </a:solidFill>
                <a:latin typeface="KG Second Chances Solid" panose="02000000000000000000" pitchFamily="2" charset="0"/>
              </a:rPr>
              <a:t>had</a:t>
            </a:r>
            <a:r>
              <a:rPr lang="en-US" sz="4400" dirty="0">
                <a:latin typeface="KG Second Chances Solid" panose="02000000000000000000" pitchFamily="2" charset="0"/>
              </a:rPr>
              <a:t> a cookie.</a:t>
            </a:r>
          </a:p>
        </p:txBody>
      </p:sp>
    </p:spTree>
    <p:extLst>
      <p:ext uri="{BB962C8B-B14F-4D97-AF65-F5344CB8AC3E}">
        <p14:creationId xmlns:p14="http://schemas.microsoft.com/office/powerpoint/2010/main" val="361122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2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241F9E-7EC8-4B75-B552-9B8AF49E9E83}"/>
              </a:ext>
            </a:extLst>
          </p:cNvPr>
          <p:cNvSpPr txBox="1"/>
          <p:nvPr/>
        </p:nvSpPr>
        <p:spPr>
          <a:xfrm>
            <a:off x="1484243" y="967409"/>
            <a:ext cx="9197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KG Second Chances Solid" panose="02000000000000000000" pitchFamily="2" charset="0"/>
              </a:rPr>
              <a:t>jumping jacks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AAF691-E849-4AAC-B25A-36FCD0714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397" y="2077995"/>
            <a:ext cx="3309205" cy="447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7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sndAc>
          <p:stSnd>
            <p:snd r:embed="rId2" name="laser.wav"/>
          </p:stSnd>
        </p:sndAc>
      </p:transition>
    </mc:Choice>
    <mc:Fallback xmlns="">
      <p:transition spd="slow" advClick="0" advTm="5000">
        <p:sndAc>
          <p:stSnd>
            <p:snd r:embed="rId4" name="laser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5E3C9C-4760-4542-A70D-8647F7D99673}"/>
              </a:ext>
            </a:extLst>
          </p:cNvPr>
          <p:cNvSpPr txBox="1"/>
          <p:nvPr/>
        </p:nvSpPr>
        <p:spPr>
          <a:xfrm>
            <a:off x="1630017" y="569843"/>
            <a:ext cx="86801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KG Second Chances Solid" panose="02000000000000000000" pitchFamily="2" charset="0"/>
              </a:rPr>
              <a:t>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0F692-07D5-437C-801A-301DEA9034F4}"/>
              </a:ext>
            </a:extLst>
          </p:cNvPr>
          <p:cNvSpPr txBox="1"/>
          <p:nvPr/>
        </p:nvSpPr>
        <p:spPr>
          <a:xfrm>
            <a:off x="410817" y="5519531"/>
            <a:ext cx="11118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G Second Chances Solid" panose="02000000000000000000" pitchFamily="2" charset="0"/>
              </a:rPr>
              <a:t>I wrote </a:t>
            </a:r>
            <a:r>
              <a:rPr lang="en-US" sz="4400" dirty="0">
                <a:solidFill>
                  <a:srgbClr val="FF0000"/>
                </a:solidFill>
                <a:latin typeface="KG Second Chances Solid" panose="02000000000000000000" pitchFamily="2" charset="0"/>
              </a:rPr>
              <a:t>on</a:t>
            </a:r>
            <a:r>
              <a:rPr lang="en-US" sz="4400" dirty="0">
                <a:latin typeface="KG Second Chances Solid" panose="02000000000000000000" pitchFamily="2" charset="0"/>
              </a:rPr>
              <a:t> my paper.</a:t>
            </a:r>
          </a:p>
        </p:txBody>
      </p:sp>
    </p:spTree>
    <p:extLst>
      <p:ext uri="{BB962C8B-B14F-4D97-AF65-F5344CB8AC3E}">
        <p14:creationId xmlns:p14="http://schemas.microsoft.com/office/powerpoint/2010/main" val="127251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2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5E3C9C-4760-4542-A70D-8647F7D99673}"/>
              </a:ext>
            </a:extLst>
          </p:cNvPr>
          <p:cNvSpPr txBox="1"/>
          <p:nvPr/>
        </p:nvSpPr>
        <p:spPr>
          <a:xfrm>
            <a:off x="1630017" y="569843"/>
            <a:ext cx="86801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KG Second Chances Solid" panose="02000000000000000000" pitchFamily="2" charset="0"/>
              </a:rPr>
              <a:t>your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0F692-07D5-437C-801A-301DEA9034F4}"/>
              </a:ext>
            </a:extLst>
          </p:cNvPr>
          <p:cNvSpPr txBox="1"/>
          <p:nvPr/>
        </p:nvSpPr>
        <p:spPr>
          <a:xfrm>
            <a:off x="410817" y="5519531"/>
            <a:ext cx="11118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KG Second Chances Solid" panose="02000000000000000000" pitchFamily="2" charset="0"/>
              </a:rPr>
              <a:t>Your</a:t>
            </a:r>
            <a:r>
              <a:rPr lang="en-US" sz="4400" dirty="0">
                <a:latin typeface="KG Second Chances Solid" panose="02000000000000000000" pitchFamily="2" charset="0"/>
              </a:rPr>
              <a:t> number is two.</a:t>
            </a:r>
          </a:p>
        </p:txBody>
      </p:sp>
    </p:spTree>
    <p:extLst>
      <p:ext uri="{BB962C8B-B14F-4D97-AF65-F5344CB8AC3E}">
        <p14:creationId xmlns:p14="http://schemas.microsoft.com/office/powerpoint/2010/main" val="39218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ndAc>
          <p:stSnd>
            <p:snd r:embed="rId2" name="laser.wav"/>
          </p:stSnd>
        </p:sndAc>
      </p:transition>
    </mc:Choice>
    <mc:Fallback xmlns="">
      <p:transition spd="slow" advClick="0" advTm="4000"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279</TotalTime>
  <Words>192</Words>
  <Application>Microsoft Office PowerPoint</Application>
  <PresentationFormat>Widescreen</PresentationFormat>
  <Paragraphs>61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Century Gothic</vt:lpstr>
      <vt:lpstr>KG Second Chances Solid</vt:lpstr>
      <vt:lpstr>Mesh</vt:lpstr>
      <vt:lpstr>Sight Word Fitness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Sight Word Fitness</dc:title>
  <dc:creator>Jamie</dc:creator>
  <cp:lastModifiedBy>Pehrson, Rachel</cp:lastModifiedBy>
  <cp:revision>14</cp:revision>
  <dcterms:created xsi:type="dcterms:W3CDTF">2018-04-12T02:50:59Z</dcterms:created>
  <dcterms:modified xsi:type="dcterms:W3CDTF">2018-04-13T15:46:05Z</dcterms:modified>
</cp:coreProperties>
</file>