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5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2" r:id="rId16"/>
    <p:sldId id="270" r:id="rId17"/>
    <p:sldId id="271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DF85C"/>
    <a:srgbClr val="61F364"/>
    <a:srgbClr val="DC78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90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6551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612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3348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946881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9717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120489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4252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7834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88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978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558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139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471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263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708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938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764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7/29/2017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9407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  <p:sldLayoutId id="2147483773" r:id="rId14"/>
    <p:sldLayoutId id="2147483774" r:id="rId15"/>
    <p:sldLayoutId id="2147483775" r:id="rId16"/>
    <p:sldLayoutId id="214748377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2BF2E-5F7F-4DA1-9C7B-A8B13D382F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43168" y="622852"/>
            <a:ext cx="8001000" cy="1417983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Sight Word Slap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19536F-C19F-4790-9996-7E1A7C5D2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2177" y="3008244"/>
            <a:ext cx="6400800" cy="3564836"/>
          </a:xfrm>
        </p:spPr>
        <p:txBody>
          <a:bodyPr/>
          <a:lstStyle/>
          <a:p>
            <a:r>
              <a:rPr lang="en-US" sz="1800" dirty="0">
                <a:latin typeface="KG Miss Kindergarten" panose="02000000000000000000" pitchFamily="2" charset="0"/>
              </a:rPr>
              <a:t>How to Play: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latin typeface="KG Miss Kindergarten" panose="02000000000000000000" pitchFamily="2" charset="0"/>
              </a:rPr>
              <a:t>Divide class into two teams or more.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latin typeface="KG Miss Kindergarten" panose="02000000000000000000" pitchFamily="2" charset="0"/>
              </a:rPr>
              <a:t>The first player on each team gets a fly swatter.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latin typeface="KG Miss Kindergarten" panose="02000000000000000000" pitchFamily="2" charset="0"/>
              </a:rPr>
              <a:t>Teacher calls out a sight word and the first player on each team races to slap the correct sight word to receive a point.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latin typeface="KG Miss Kindergarten" panose="02000000000000000000" pitchFamily="2" charset="0"/>
              </a:rPr>
              <a:t>Game can be modified to meet your needs.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latin typeface="KG Miss Kindergarten" panose="02000000000000000000" pitchFamily="2" charset="0"/>
              </a:rPr>
              <a:t>Font: KG Blank Space (dafont.com)</a:t>
            </a:r>
            <a:endParaRPr lang="en-US" sz="1500" dirty="0">
              <a:latin typeface="KG Miss Kindergarten" panose="02000000000000000000" pitchFamily="2" charset="0"/>
            </a:endParaRPr>
          </a:p>
          <a:p>
            <a:endParaRPr lang="en-US" sz="1800" dirty="0">
              <a:latin typeface="KG Miss Kindergarten" panose="02000000000000000000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 dirty="0">
              <a:latin typeface="KG Miss Kindergarten" panose="02000000000000000000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latin typeface="KG Miss Kindergarte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8192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accent2"/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60D855E-1660-46B0-9436-E1DD4A96EA69}"/>
              </a:ext>
            </a:extLst>
          </p:cNvPr>
          <p:cNvSpPr txBox="1"/>
          <p:nvPr/>
        </p:nvSpPr>
        <p:spPr>
          <a:xfrm>
            <a:off x="10721009" y="6268278"/>
            <a:ext cx="1338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Blank Space Solid" panose="02000000000000000000" pitchFamily="2" charset="0"/>
              </a:rPr>
              <a:t>List 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B98B938-B08D-4AFE-BABA-965F2D154891}"/>
              </a:ext>
            </a:extLst>
          </p:cNvPr>
          <p:cNvSpPr txBox="1"/>
          <p:nvPr/>
        </p:nvSpPr>
        <p:spPr>
          <a:xfrm>
            <a:off x="1046922" y="357809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away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E35F24E-7290-495C-89A6-1A2FA46BC6B1}"/>
              </a:ext>
            </a:extLst>
          </p:cNvPr>
          <p:cNvSpPr txBox="1"/>
          <p:nvPr/>
        </p:nvSpPr>
        <p:spPr>
          <a:xfrm>
            <a:off x="7898296" y="3746748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now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DF46BF3-6EF4-450D-8E8E-28AE689E2793}"/>
              </a:ext>
            </a:extLst>
          </p:cNvPr>
          <p:cNvSpPr txBox="1"/>
          <p:nvPr/>
        </p:nvSpPr>
        <p:spPr>
          <a:xfrm>
            <a:off x="4297019" y="1373472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some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36A630B-71F4-4DD7-9275-E8B6327F1D58}"/>
              </a:ext>
            </a:extLst>
          </p:cNvPr>
          <p:cNvSpPr txBox="1"/>
          <p:nvPr/>
        </p:nvSpPr>
        <p:spPr>
          <a:xfrm>
            <a:off x="510209" y="2728076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today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A4AAB3C-C6F6-47A3-8E17-172C31EF52A1}"/>
              </a:ext>
            </a:extLst>
          </p:cNvPr>
          <p:cNvSpPr txBox="1"/>
          <p:nvPr/>
        </p:nvSpPr>
        <p:spPr>
          <a:xfrm>
            <a:off x="390940" y="4590511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way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BF6B5C4-725E-4DDF-AAEA-BBFD410F528F}"/>
              </a:ext>
            </a:extLst>
          </p:cNvPr>
          <p:cNvSpPr txBox="1"/>
          <p:nvPr/>
        </p:nvSpPr>
        <p:spPr>
          <a:xfrm>
            <a:off x="7119732" y="403686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why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9E24036-3317-43D6-8377-D118C978E876}"/>
              </a:ext>
            </a:extLst>
          </p:cNvPr>
          <p:cNvSpPr txBox="1"/>
          <p:nvPr/>
        </p:nvSpPr>
        <p:spPr>
          <a:xfrm>
            <a:off x="3717235" y="3107635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green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8F7E848-79BA-4375-B3A7-49F2AA0377E0}"/>
              </a:ext>
            </a:extLst>
          </p:cNvPr>
          <p:cNvSpPr txBox="1"/>
          <p:nvPr/>
        </p:nvSpPr>
        <p:spPr>
          <a:xfrm>
            <a:off x="3869635" y="5606174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grow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7DE6618-22A1-48F7-8480-E9B63B76302D}"/>
              </a:ext>
            </a:extLst>
          </p:cNvPr>
          <p:cNvSpPr txBox="1"/>
          <p:nvPr/>
        </p:nvSpPr>
        <p:spPr>
          <a:xfrm>
            <a:off x="8391941" y="1812487"/>
            <a:ext cx="31010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pretty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3EF351F-11EE-45EA-903A-B5DD52B04036}"/>
              </a:ext>
            </a:extLst>
          </p:cNvPr>
          <p:cNvSpPr txBox="1"/>
          <p:nvPr/>
        </p:nvSpPr>
        <p:spPr>
          <a:xfrm>
            <a:off x="7295322" y="5252615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should</a:t>
            </a:r>
          </a:p>
        </p:txBody>
      </p:sp>
    </p:spTree>
    <p:extLst>
      <p:ext uri="{BB962C8B-B14F-4D97-AF65-F5344CB8AC3E}">
        <p14:creationId xmlns:p14="http://schemas.microsoft.com/office/powerpoint/2010/main" val="28950971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rgbClr val="61F364"/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60D855E-1660-46B0-9436-E1DD4A96EA69}"/>
              </a:ext>
            </a:extLst>
          </p:cNvPr>
          <p:cNvSpPr txBox="1"/>
          <p:nvPr/>
        </p:nvSpPr>
        <p:spPr>
          <a:xfrm>
            <a:off x="10721009" y="6268278"/>
            <a:ext cx="1338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Blank Space Solid" panose="02000000000000000000" pitchFamily="2" charset="0"/>
              </a:rPr>
              <a:t>List 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EE55E81-9F03-4A76-A847-FA291F0FF93C}"/>
              </a:ext>
            </a:extLst>
          </p:cNvPr>
          <p:cNvSpPr txBox="1"/>
          <p:nvPr/>
        </p:nvSpPr>
        <p:spPr>
          <a:xfrm>
            <a:off x="331303" y="357809"/>
            <a:ext cx="39756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together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369EAC1-3842-4C7D-B237-60BF2360F811}"/>
              </a:ext>
            </a:extLst>
          </p:cNvPr>
          <p:cNvSpPr txBox="1"/>
          <p:nvPr/>
        </p:nvSpPr>
        <p:spPr>
          <a:xfrm>
            <a:off x="3140765" y="2716696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water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052DB96-33BC-4864-A3DC-4206F6DCEC61}"/>
              </a:ext>
            </a:extLst>
          </p:cNvPr>
          <p:cNvSpPr txBox="1"/>
          <p:nvPr/>
        </p:nvSpPr>
        <p:spPr>
          <a:xfrm>
            <a:off x="7566992" y="1881809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any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5A12344-DE37-415B-8E0F-AACC02879C19}"/>
              </a:ext>
            </a:extLst>
          </p:cNvPr>
          <p:cNvSpPr txBox="1"/>
          <p:nvPr/>
        </p:nvSpPr>
        <p:spPr>
          <a:xfrm>
            <a:off x="622853" y="4903304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from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F6F0BEE-AAFA-48A0-A3C1-A4EE2494CF46}"/>
              </a:ext>
            </a:extLst>
          </p:cNvPr>
          <p:cNvSpPr txBox="1"/>
          <p:nvPr/>
        </p:nvSpPr>
        <p:spPr>
          <a:xfrm>
            <a:off x="4850297" y="4395472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happy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3062C5F-566E-4381-AAC9-7620E1FF4138}"/>
              </a:ext>
            </a:extLst>
          </p:cNvPr>
          <p:cNvSpPr txBox="1"/>
          <p:nvPr/>
        </p:nvSpPr>
        <p:spPr>
          <a:xfrm>
            <a:off x="4744279" y="1055116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once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B27E9B4-F65A-475B-BB8A-543D2B52A002}"/>
              </a:ext>
            </a:extLst>
          </p:cNvPr>
          <p:cNvSpPr txBox="1"/>
          <p:nvPr/>
        </p:nvSpPr>
        <p:spPr>
          <a:xfrm>
            <a:off x="7898296" y="5481646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so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4229963-DD07-4E15-852A-37B51BF714BE}"/>
              </a:ext>
            </a:extLst>
          </p:cNvPr>
          <p:cNvSpPr txBox="1"/>
          <p:nvPr/>
        </p:nvSpPr>
        <p:spPr>
          <a:xfrm>
            <a:off x="8779566" y="3449814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upon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71B9C47-57F5-496D-88BE-6201B7E3C44E}"/>
              </a:ext>
            </a:extLst>
          </p:cNvPr>
          <p:cNvSpPr txBox="1"/>
          <p:nvPr/>
        </p:nvSpPr>
        <p:spPr>
          <a:xfrm>
            <a:off x="125894" y="2122724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ago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BD01650-452A-48C7-845F-5B1D252B01A7}"/>
              </a:ext>
            </a:extLst>
          </p:cNvPr>
          <p:cNvSpPr txBox="1"/>
          <p:nvPr/>
        </p:nvSpPr>
        <p:spPr>
          <a:xfrm>
            <a:off x="8229601" y="166158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boy</a:t>
            </a:r>
          </a:p>
        </p:txBody>
      </p:sp>
    </p:spTree>
    <p:extLst>
      <p:ext uri="{BB962C8B-B14F-4D97-AF65-F5344CB8AC3E}">
        <p14:creationId xmlns:p14="http://schemas.microsoft.com/office/powerpoint/2010/main" val="23233451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accent3">
                <a:lumMod val="40000"/>
                <a:lumOff val="6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60D855E-1660-46B0-9436-E1DD4A96EA69}"/>
              </a:ext>
            </a:extLst>
          </p:cNvPr>
          <p:cNvSpPr txBox="1"/>
          <p:nvPr/>
        </p:nvSpPr>
        <p:spPr>
          <a:xfrm>
            <a:off x="10721009" y="6268278"/>
            <a:ext cx="1338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Blank Space Solid" panose="02000000000000000000" pitchFamily="2" charset="0"/>
              </a:rPr>
              <a:t>List 11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6118D3F-0545-464C-B744-CC3F7052842F}"/>
              </a:ext>
            </a:extLst>
          </p:cNvPr>
          <p:cNvSpPr txBox="1"/>
          <p:nvPr/>
        </p:nvSpPr>
        <p:spPr>
          <a:xfrm>
            <a:off x="463826" y="469264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girl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2EFF8E0-977B-453F-854E-E3695DDEE4B0}"/>
              </a:ext>
            </a:extLst>
          </p:cNvPr>
          <p:cNvSpPr txBox="1"/>
          <p:nvPr/>
        </p:nvSpPr>
        <p:spPr>
          <a:xfrm>
            <a:off x="218661" y="2060713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how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E6A17B4-05DA-499E-9F4F-B88284DF69FB}"/>
              </a:ext>
            </a:extLst>
          </p:cNvPr>
          <p:cNvSpPr txBox="1"/>
          <p:nvPr/>
        </p:nvSpPr>
        <p:spPr>
          <a:xfrm>
            <a:off x="5758070" y="2060712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old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0D8AE73-4173-476F-9846-72EF1D4B67D0}"/>
              </a:ext>
            </a:extLst>
          </p:cNvPr>
          <p:cNvSpPr txBox="1"/>
          <p:nvPr/>
        </p:nvSpPr>
        <p:spPr>
          <a:xfrm>
            <a:off x="7719392" y="413193"/>
            <a:ext cx="300161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people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E27CC44-241C-4BE8-8851-BE8F7763C919}"/>
              </a:ext>
            </a:extLst>
          </p:cNvPr>
          <p:cNvSpPr txBox="1"/>
          <p:nvPr/>
        </p:nvSpPr>
        <p:spPr>
          <a:xfrm>
            <a:off x="8580783" y="2246244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after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4F6113A-FE9B-45D8-AA72-6FAAB723BE0A}"/>
              </a:ext>
            </a:extLst>
          </p:cNvPr>
          <p:cNvSpPr txBox="1"/>
          <p:nvPr/>
        </p:nvSpPr>
        <p:spPr>
          <a:xfrm>
            <a:off x="3445565" y="3076375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buy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820FF7D-5332-4C63-909D-5B12589B1341}"/>
              </a:ext>
            </a:extLst>
          </p:cNvPr>
          <p:cNvSpPr txBox="1"/>
          <p:nvPr/>
        </p:nvSpPr>
        <p:spPr>
          <a:xfrm>
            <a:off x="7056782" y="4525618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done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E2B546B-7BB8-43DA-8719-01DA69F242F5}"/>
              </a:ext>
            </a:extLst>
          </p:cNvPr>
          <p:cNvSpPr txBox="1"/>
          <p:nvPr/>
        </p:nvSpPr>
        <p:spPr>
          <a:xfrm>
            <a:off x="622852" y="4779279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every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42499CF-5B8B-407F-BA34-1024648DC73B}"/>
              </a:ext>
            </a:extLst>
          </p:cNvPr>
          <p:cNvSpPr txBox="1"/>
          <p:nvPr/>
        </p:nvSpPr>
        <p:spPr>
          <a:xfrm>
            <a:off x="4128052" y="5541281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soon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376C66F-A620-45E5-8CFC-F28EDB577D78}"/>
              </a:ext>
            </a:extLst>
          </p:cNvPr>
          <p:cNvSpPr txBox="1"/>
          <p:nvPr/>
        </p:nvSpPr>
        <p:spPr>
          <a:xfrm>
            <a:off x="3581401" y="921024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work</a:t>
            </a:r>
          </a:p>
        </p:txBody>
      </p:sp>
    </p:spTree>
    <p:extLst>
      <p:ext uri="{BB962C8B-B14F-4D97-AF65-F5344CB8AC3E}">
        <p14:creationId xmlns:p14="http://schemas.microsoft.com/office/powerpoint/2010/main" val="23818507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accent6">
                <a:lumMod val="75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60D855E-1660-46B0-9436-E1DD4A96EA69}"/>
              </a:ext>
            </a:extLst>
          </p:cNvPr>
          <p:cNvSpPr txBox="1"/>
          <p:nvPr/>
        </p:nvSpPr>
        <p:spPr>
          <a:xfrm>
            <a:off x="10721009" y="6268278"/>
            <a:ext cx="1338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Blank Space Solid" panose="02000000000000000000" pitchFamily="2" charset="0"/>
              </a:rPr>
              <a:t>List 12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0CADDE-76FE-477C-9E00-9EF01C177B41}"/>
              </a:ext>
            </a:extLst>
          </p:cNvPr>
          <p:cNvSpPr txBox="1"/>
          <p:nvPr/>
        </p:nvSpPr>
        <p:spPr>
          <a:xfrm>
            <a:off x="1046922" y="357809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about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28FAD2C-AA0C-41A3-A555-C4F73BEF3E4E}"/>
              </a:ext>
            </a:extLst>
          </p:cNvPr>
          <p:cNvSpPr txBox="1"/>
          <p:nvPr/>
        </p:nvSpPr>
        <p:spPr>
          <a:xfrm>
            <a:off x="6897757" y="5437281"/>
            <a:ext cx="30148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animal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02D98F1-5C73-404D-BBB0-A434C0B6B235}"/>
              </a:ext>
            </a:extLst>
          </p:cNvPr>
          <p:cNvSpPr txBox="1"/>
          <p:nvPr/>
        </p:nvSpPr>
        <p:spPr>
          <a:xfrm>
            <a:off x="8501269" y="2361264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carry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DD238BB-FAC4-45CB-A77A-D7E9F3369696}"/>
              </a:ext>
            </a:extLst>
          </p:cNvPr>
          <p:cNvSpPr txBox="1"/>
          <p:nvPr/>
        </p:nvSpPr>
        <p:spPr>
          <a:xfrm>
            <a:off x="1371600" y="3614101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eight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746BFA8-E55E-42FE-AD32-3DCB26D68422}"/>
              </a:ext>
            </a:extLst>
          </p:cNvPr>
          <p:cNvSpPr txBox="1"/>
          <p:nvPr/>
        </p:nvSpPr>
        <p:spPr>
          <a:xfrm>
            <a:off x="5976730" y="3509449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give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FA88F16-3766-443E-8C2A-E596FE729EC7}"/>
              </a:ext>
            </a:extLst>
          </p:cNvPr>
          <p:cNvSpPr txBox="1"/>
          <p:nvPr/>
        </p:nvSpPr>
        <p:spPr>
          <a:xfrm>
            <a:off x="6115879" y="752493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give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51EDB42-FACB-45BE-8B19-13FF4420308D}"/>
              </a:ext>
            </a:extLst>
          </p:cNvPr>
          <p:cNvSpPr txBox="1"/>
          <p:nvPr/>
        </p:nvSpPr>
        <p:spPr>
          <a:xfrm>
            <a:off x="2802834" y="1853432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our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D973B80-DE88-4420-AC02-16CBEEA852A9}"/>
              </a:ext>
            </a:extLst>
          </p:cNvPr>
          <p:cNvSpPr txBox="1"/>
          <p:nvPr/>
        </p:nvSpPr>
        <p:spPr>
          <a:xfrm>
            <a:off x="622852" y="5645427"/>
            <a:ext cx="36708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because</a:t>
            </a:r>
          </a:p>
        </p:txBody>
      </p:sp>
    </p:spTree>
    <p:extLst>
      <p:ext uri="{BB962C8B-B14F-4D97-AF65-F5344CB8AC3E}">
        <p14:creationId xmlns:p14="http://schemas.microsoft.com/office/powerpoint/2010/main" val="25475772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rgbClr val="00B050"/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60D855E-1660-46B0-9436-E1DD4A96EA69}"/>
              </a:ext>
            </a:extLst>
          </p:cNvPr>
          <p:cNvSpPr txBox="1"/>
          <p:nvPr/>
        </p:nvSpPr>
        <p:spPr>
          <a:xfrm>
            <a:off x="10721009" y="6268278"/>
            <a:ext cx="1338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Blank Space Solid" panose="02000000000000000000" pitchFamily="2" charset="0"/>
              </a:rPr>
              <a:t>List 13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47B336-C2E0-4C67-BDFE-E6356CEE45FA}"/>
              </a:ext>
            </a:extLst>
          </p:cNvPr>
          <p:cNvSpPr txBox="1"/>
          <p:nvPr/>
        </p:nvSpPr>
        <p:spPr>
          <a:xfrm>
            <a:off x="1046922" y="357809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other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F816AD-3810-4820-8202-23DF3A48CE09}"/>
              </a:ext>
            </a:extLst>
          </p:cNvPr>
          <p:cNvSpPr txBox="1"/>
          <p:nvPr/>
        </p:nvSpPr>
        <p:spPr>
          <a:xfrm>
            <a:off x="2617304" y="2866719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small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11F32BE-C10D-4ABF-91ED-B6351AAFC402}"/>
              </a:ext>
            </a:extLst>
          </p:cNvPr>
          <p:cNvSpPr txBox="1"/>
          <p:nvPr/>
        </p:nvSpPr>
        <p:spPr>
          <a:xfrm>
            <a:off x="4953000" y="1363027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find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E98E918-0FEC-486B-A607-1F28E17D4108}"/>
              </a:ext>
            </a:extLst>
          </p:cNvPr>
          <p:cNvSpPr txBox="1"/>
          <p:nvPr/>
        </p:nvSpPr>
        <p:spPr>
          <a:xfrm>
            <a:off x="5923722" y="3289852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food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BDF3835-CB02-440B-9478-64FEDE147E09}"/>
              </a:ext>
            </a:extLst>
          </p:cNvPr>
          <p:cNvSpPr txBox="1"/>
          <p:nvPr/>
        </p:nvSpPr>
        <p:spPr>
          <a:xfrm>
            <a:off x="7689574" y="691996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more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CA94407-3CA8-4154-9F4C-5A6775D24910}"/>
              </a:ext>
            </a:extLst>
          </p:cNvPr>
          <p:cNvSpPr txBox="1"/>
          <p:nvPr/>
        </p:nvSpPr>
        <p:spPr>
          <a:xfrm>
            <a:off x="112644" y="4454172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over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B0EEF16-890C-4F04-BE0C-2AB624E9C9CE}"/>
              </a:ext>
            </a:extLst>
          </p:cNvPr>
          <p:cNvSpPr txBox="1"/>
          <p:nvPr/>
        </p:nvSpPr>
        <p:spPr>
          <a:xfrm>
            <a:off x="3571462" y="5234609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start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D315B8B-FC03-43BB-8FC0-4839997B660A}"/>
              </a:ext>
            </a:extLst>
          </p:cNvPr>
          <p:cNvSpPr txBox="1"/>
          <p:nvPr/>
        </p:nvSpPr>
        <p:spPr>
          <a:xfrm>
            <a:off x="7447722" y="4571065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warm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5543D95-A32B-42F9-95B2-3801F20AE3B9}"/>
              </a:ext>
            </a:extLst>
          </p:cNvPr>
          <p:cNvSpPr txBox="1"/>
          <p:nvPr/>
        </p:nvSpPr>
        <p:spPr>
          <a:xfrm>
            <a:off x="341244" y="1707659"/>
            <a:ext cx="31043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caught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DF14037-A436-42F0-A936-590C2FE145C4}"/>
              </a:ext>
            </a:extLst>
          </p:cNvPr>
          <p:cNvSpPr txBox="1"/>
          <p:nvPr/>
        </p:nvSpPr>
        <p:spPr>
          <a:xfrm>
            <a:off x="9100930" y="2274189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flew</a:t>
            </a:r>
          </a:p>
        </p:txBody>
      </p:sp>
    </p:spTree>
    <p:extLst>
      <p:ext uri="{BB962C8B-B14F-4D97-AF65-F5344CB8AC3E}">
        <p14:creationId xmlns:p14="http://schemas.microsoft.com/office/powerpoint/2010/main" val="4225457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accent5"/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60D855E-1660-46B0-9436-E1DD4A96EA69}"/>
              </a:ext>
            </a:extLst>
          </p:cNvPr>
          <p:cNvSpPr txBox="1"/>
          <p:nvPr/>
        </p:nvSpPr>
        <p:spPr>
          <a:xfrm>
            <a:off x="10721009" y="6268278"/>
            <a:ext cx="1338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Blank Space Solid" panose="02000000000000000000" pitchFamily="2" charset="0"/>
              </a:rPr>
              <a:t>List 14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C83B82D-E360-40CB-8EFE-D0EF4A8D18ED}"/>
              </a:ext>
            </a:extLst>
          </p:cNvPr>
          <p:cNvSpPr txBox="1"/>
          <p:nvPr/>
        </p:nvSpPr>
        <p:spPr>
          <a:xfrm>
            <a:off x="424068" y="637258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know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799ECBA-111A-4F2B-9E0A-320B21D7DC4D}"/>
              </a:ext>
            </a:extLst>
          </p:cNvPr>
          <p:cNvSpPr txBox="1"/>
          <p:nvPr/>
        </p:nvSpPr>
        <p:spPr>
          <a:xfrm>
            <a:off x="563216" y="3575782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laugh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516E854-93CB-4503-A4BC-75FA9A730B75}"/>
              </a:ext>
            </a:extLst>
          </p:cNvPr>
          <p:cNvSpPr txBox="1"/>
          <p:nvPr/>
        </p:nvSpPr>
        <p:spPr>
          <a:xfrm>
            <a:off x="1835425" y="2144116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listen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F292C96-019D-46DC-BB45-75E7F30F2317}"/>
              </a:ext>
            </a:extLst>
          </p:cNvPr>
          <p:cNvSpPr txBox="1"/>
          <p:nvPr/>
        </p:nvSpPr>
        <p:spPr>
          <a:xfrm>
            <a:off x="7394712" y="4080932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were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4E47D52-AD13-4B8B-AB17-3480C1301113}"/>
              </a:ext>
            </a:extLst>
          </p:cNvPr>
          <p:cNvSpPr txBox="1"/>
          <p:nvPr/>
        </p:nvSpPr>
        <p:spPr>
          <a:xfrm>
            <a:off x="5267737" y="2254993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found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104EDE2-2B22-4F80-BF5C-E8519BA511D7}"/>
              </a:ext>
            </a:extLst>
          </p:cNvPr>
          <p:cNvSpPr txBox="1"/>
          <p:nvPr/>
        </p:nvSpPr>
        <p:spPr>
          <a:xfrm>
            <a:off x="828262" y="5437281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hard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065F7F2-B63A-44A5-A638-C9F92FAE06BD}"/>
              </a:ext>
            </a:extLst>
          </p:cNvPr>
          <p:cNvSpPr txBox="1"/>
          <p:nvPr/>
        </p:nvSpPr>
        <p:spPr>
          <a:xfrm>
            <a:off x="8806069" y="2595679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hard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39BB7BF-05EB-4C8F-B915-E87FDB66B8A3}"/>
              </a:ext>
            </a:extLst>
          </p:cNvPr>
          <p:cNvSpPr txBox="1"/>
          <p:nvPr/>
        </p:nvSpPr>
        <p:spPr>
          <a:xfrm>
            <a:off x="9369287" y="357301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near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438F478-ED5B-40EE-81A3-69D8F5A8B58B}"/>
              </a:ext>
            </a:extLst>
          </p:cNvPr>
          <p:cNvSpPr txBox="1"/>
          <p:nvPr/>
        </p:nvSpPr>
        <p:spPr>
          <a:xfrm>
            <a:off x="7500728" y="5437281"/>
            <a:ext cx="32865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woman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033B8F0-C867-4098-AA90-2A68215C1FA3}"/>
              </a:ext>
            </a:extLst>
          </p:cNvPr>
          <p:cNvSpPr txBox="1"/>
          <p:nvPr/>
        </p:nvSpPr>
        <p:spPr>
          <a:xfrm>
            <a:off x="4164495" y="4421618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would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2D4B4C7-4DA4-43C3-8B2B-72F98161EBC7}"/>
              </a:ext>
            </a:extLst>
          </p:cNvPr>
          <p:cNvSpPr txBox="1"/>
          <p:nvPr/>
        </p:nvSpPr>
        <p:spPr>
          <a:xfrm>
            <a:off x="5208104" y="390813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write</a:t>
            </a:r>
          </a:p>
        </p:txBody>
      </p:sp>
    </p:spTree>
    <p:extLst>
      <p:ext uri="{BB962C8B-B14F-4D97-AF65-F5344CB8AC3E}">
        <p14:creationId xmlns:p14="http://schemas.microsoft.com/office/powerpoint/2010/main" val="5824513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60D855E-1660-46B0-9436-E1DD4A96EA69}"/>
              </a:ext>
            </a:extLst>
          </p:cNvPr>
          <p:cNvSpPr txBox="1"/>
          <p:nvPr/>
        </p:nvSpPr>
        <p:spPr>
          <a:xfrm>
            <a:off x="10721009" y="6268278"/>
            <a:ext cx="1338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Blank Space Solid" panose="02000000000000000000" pitchFamily="2" charset="0"/>
              </a:rPr>
              <a:t>List 15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DD026BA-E7DE-43B2-AE66-B4FA672432E0}"/>
              </a:ext>
            </a:extLst>
          </p:cNvPr>
          <p:cNvSpPr txBox="1"/>
          <p:nvPr/>
        </p:nvSpPr>
        <p:spPr>
          <a:xfrm>
            <a:off x="1046922" y="357809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four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383BF49-4984-44A2-9D51-8139E4E0757C}"/>
              </a:ext>
            </a:extLst>
          </p:cNvPr>
          <p:cNvSpPr txBox="1"/>
          <p:nvPr/>
        </p:nvSpPr>
        <p:spPr>
          <a:xfrm>
            <a:off x="4923183" y="1782418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large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5792B0E-28A3-452B-9FD4-53668782F51D}"/>
              </a:ext>
            </a:extLst>
          </p:cNvPr>
          <p:cNvSpPr txBox="1"/>
          <p:nvPr/>
        </p:nvSpPr>
        <p:spPr>
          <a:xfrm>
            <a:off x="7745896" y="4459357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none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F6AB765-A4F5-4748-AA1A-6E3C332F47CE}"/>
              </a:ext>
            </a:extLst>
          </p:cNvPr>
          <p:cNvSpPr txBox="1"/>
          <p:nvPr/>
        </p:nvSpPr>
        <p:spPr>
          <a:xfrm>
            <a:off x="8673548" y="642731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only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48376D9-FA18-4B53-8337-BF771752C647}"/>
              </a:ext>
            </a:extLst>
          </p:cNvPr>
          <p:cNvSpPr txBox="1"/>
          <p:nvPr/>
        </p:nvSpPr>
        <p:spPr>
          <a:xfrm>
            <a:off x="298174" y="5437281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put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79474B1-EF55-4E9C-B172-41D6A3887ACB}"/>
              </a:ext>
            </a:extLst>
          </p:cNvPr>
          <p:cNvSpPr txBox="1"/>
          <p:nvPr/>
        </p:nvSpPr>
        <p:spPr>
          <a:xfrm>
            <a:off x="708991" y="2290249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round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439130D-0765-40FE-9493-B8723D6F555A}"/>
              </a:ext>
            </a:extLst>
          </p:cNvPr>
          <p:cNvSpPr txBox="1"/>
          <p:nvPr/>
        </p:nvSpPr>
        <p:spPr>
          <a:xfrm>
            <a:off x="8010940" y="2811838"/>
            <a:ext cx="35979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another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2939FFE-F8B8-4878-BE32-4F762DF9F08A}"/>
              </a:ext>
            </a:extLst>
          </p:cNvPr>
          <p:cNvSpPr txBox="1"/>
          <p:nvPr/>
        </p:nvSpPr>
        <p:spPr>
          <a:xfrm>
            <a:off x="3120887" y="3504841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climb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89AF519-5364-4A68-9EBC-8724BB0DB10B}"/>
              </a:ext>
            </a:extLst>
          </p:cNvPr>
          <p:cNvSpPr txBox="1"/>
          <p:nvPr/>
        </p:nvSpPr>
        <p:spPr>
          <a:xfrm>
            <a:off x="4697896" y="81892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full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D2E34A2-5FC7-475D-9BE8-2F0DC7DE291B}"/>
              </a:ext>
            </a:extLst>
          </p:cNvPr>
          <p:cNvSpPr txBox="1"/>
          <p:nvPr/>
        </p:nvSpPr>
        <p:spPr>
          <a:xfrm>
            <a:off x="4098234" y="4977851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great</a:t>
            </a:r>
          </a:p>
        </p:txBody>
      </p:sp>
    </p:spTree>
    <p:extLst>
      <p:ext uri="{BB962C8B-B14F-4D97-AF65-F5344CB8AC3E}">
        <p14:creationId xmlns:p14="http://schemas.microsoft.com/office/powerpoint/2010/main" val="14859043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rgbClr val="DC78C7"/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60D855E-1660-46B0-9436-E1DD4A96EA69}"/>
              </a:ext>
            </a:extLst>
          </p:cNvPr>
          <p:cNvSpPr txBox="1"/>
          <p:nvPr/>
        </p:nvSpPr>
        <p:spPr>
          <a:xfrm>
            <a:off x="10721009" y="6268278"/>
            <a:ext cx="1338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Blank Space Solid" panose="02000000000000000000" pitchFamily="2" charset="0"/>
              </a:rPr>
              <a:t>List 16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1E4F3EB-8A19-4840-A011-D2D0712BF780}"/>
              </a:ext>
            </a:extLst>
          </p:cNvPr>
          <p:cNvSpPr txBox="1"/>
          <p:nvPr/>
        </p:nvSpPr>
        <p:spPr>
          <a:xfrm>
            <a:off x="1046922" y="357809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poor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9DA7ADF-8C44-4F7C-AEBB-4C4FA5759C16}"/>
              </a:ext>
            </a:extLst>
          </p:cNvPr>
          <p:cNvSpPr txBox="1"/>
          <p:nvPr/>
        </p:nvSpPr>
        <p:spPr>
          <a:xfrm>
            <a:off x="7467600" y="5252615"/>
            <a:ext cx="35184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through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7241554-8D9C-45A7-9296-A9140F4CDC88}"/>
              </a:ext>
            </a:extLst>
          </p:cNvPr>
          <p:cNvSpPr txBox="1"/>
          <p:nvPr/>
        </p:nvSpPr>
        <p:spPr>
          <a:xfrm>
            <a:off x="616227" y="5252614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began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EA45A08-DDAD-448B-B319-A2D937D01618}"/>
              </a:ext>
            </a:extLst>
          </p:cNvPr>
          <p:cNvSpPr txBox="1"/>
          <p:nvPr/>
        </p:nvSpPr>
        <p:spPr>
          <a:xfrm>
            <a:off x="2829339" y="3014870"/>
            <a:ext cx="30016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better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54D67F8-800A-4C86-970E-1151D7B41DA3}"/>
              </a:ext>
            </a:extLst>
          </p:cNvPr>
          <p:cNvSpPr txBox="1"/>
          <p:nvPr/>
        </p:nvSpPr>
        <p:spPr>
          <a:xfrm>
            <a:off x="8163339" y="3014869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guess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6A28CD6-5C87-4ABB-A4CA-B7FC0ED5375F}"/>
              </a:ext>
            </a:extLst>
          </p:cNvPr>
          <p:cNvSpPr txBox="1"/>
          <p:nvPr/>
        </p:nvSpPr>
        <p:spPr>
          <a:xfrm>
            <a:off x="5718313" y="1326153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learn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FD3CA0C-468D-4359-A3E6-7068601C0BA0}"/>
              </a:ext>
            </a:extLst>
          </p:cNvPr>
          <p:cNvSpPr txBox="1"/>
          <p:nvPr/>
        </p:nvSpPr>
        <p:spPr>
          <a:xfrm>
            <a:off x="8806069" y="543806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right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0A9CD28-DA15-4343-8BA6-132364E0B395}"/>
              </a:ext>
            </a:extLst>
          </p:cNvPr>
          <p:cNvSpPr txBox="1"/>
          <p:nvPr/>
        </p:nvSpPr>
        <p:spPr>
          <a:xfrm>
            <a:off x="-231913" y="1839674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sure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FBCFBF9-0C9F-47EA-8C3D-924E717D3948}"/>
              </a:ext>
            </a:extLst>
          </p:cNvPr>
          <p:cNvSpPr txBox="1"/>
          <p:nvPr/>
        </p:nvSpPr>
        <p:spPr>
          <a:xfrm>
            <a:off x="4041913" y="4353340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color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1D4EE8A-4DDE-49C2-8859-C49DBF304E4C}"/>
              </a:ext>
            </a:extLst>
          </p:cNvPr>
          <p:cNvSpPr txBox="1"/>
          <p:nvPr/>
        </p:nvSpPr>
        <p:spPr>
          <a:xfrm>
            <a:off x="2630556" y="1150561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early</a:t>
            </a:r>
          </a:p>
        </p:txBody>
      </p:sp>
    </p:spTree>
    <p:extLst>
      <p:ext uri="{BB962C8B-B14F-4D97-AF65-F5344CB8AC3E}">
        <p14:creationId xmlns:p14="http://schemas.microsoft.com/office/powerpoint/2010/main" val="21171148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rgbClr val="61F364"/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60D855E-1660-46B0-9436-E1DD4A96EA69}"/>
              </a:ext>
            </a:extLst>
          </p:cNvPr>
          <p:cNvSpPr txBox="1"/>
          <p:nvPr/>
        </p:nvSpPr>
        <p:spPr>
          <a:xfrm>
            <a:off x="10721009" y="6268278"/>
            <a:ext cx="1338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Blank Space Solid" panose="02000000000000000000" pitchFamily="2" charset="0"/>
              </a:rPr>
              <a:t>List 17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BAF6A3E-9595-4DC7-B0C4-1EDB8376F5B6}"/>
              </a:ext>
            </a:extLst>
          </p:cNvPr>
          <p:cNvSpPr txBox="1"/>
          <p:nvPr/>
        </p:nvSpPr>
        <p:spPr>
          <a:xfrm>
            <a:off x="1046922" y="357809"/>
            <a:ext cx="33395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instead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A830B95-5C69-4064-988E-0375C19804BB}"/>
              </a:ext>
            </a:extLst>
          </p:cNvPr>
          <p:cNvSpPr txBox="1"/>
          <p:nvPr/>
        </p:nvSpPr>
        <p:spPr>
          <a:xfrm>
            <a:off x="3544958" y="3536963"/>
            <a:ext cx="32070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nothing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F9D551C-95EB-4983-8614-C69E2DC548BC}"/>
              </a:ext>
            </a:extLst>
          </p:cNvPr>
          <p:cNvSpPr txBox="1"/>
          <p:nvPr/>
        </p:nvSpPr>
        <p:spPr>
          <a:xfrm>
            <a:off x="6944139" y="2160104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oh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0557005-D4ED-47F5-A5C4-D63FB6E95078}"/>
              </a:ext>
            </a:extLst>
          </p:cNvPr>
          <p:cNvSpPr txBox="1"/>
          <p:nvPr/>
        </p:nvSpPr>
        <p:spPr>
          <a:xfrm>
            <a:off x="8567530" y="392811"/>
            <a:ext cx="34919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thought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0F2091-272A-4989-8961-3BB7082BE4F8}"/>
              </a:ext>
            </a:extLst>
          </p:cNvPr>
          <p:cNvSpPr txBox="1"/>
          <p:nvPr/>
        </p:nvSpPr>
        <p:spPr>
          <a:xfrm>
            <a:off x="7262192" y="4943061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above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A605614-AB8F-46CD-B852-F21346021ED8}"/>
              </a:ext>
            </a:extLst>
          </p:cNvPr>
          <p:cNvSpPr txBox="1"/>
          <p:nvPr/>
        </p:nvSpPr>
        <p:spPr>
          <a:xfrm>
            <a:off x="927652" y="2100471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build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93893BB-5267-4521-87B8-60C9138142A3}"/>
              </a:ext>
            </a:extLst>
          </p:cNvPr>
          <p:cNvSpPr txBox="1"/>
          <p:nvPr/>
        </p:nvSpPr>
        <p:spPr>
          <a:xfrm>
            <a:off x="178905" y="4837043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fall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D496874-42E9-46F0-B428-B2640EF9BDA2}"/>
              </a:ext>
            </a:extLst>
          </p:cNvPr>
          <p:cNvSpPr txBox="1"/>
          <p:nvPr/>
        </p:nvSpPr>
        <p:spPr>
          <a:xfrm>
            <a:off x="8673548" y="3308289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knew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975B3F7-D50A-4AF7-A551-517737117CE7}"/>
              </a:ext>
            </a:extLst>
          </p:cNvPr>
          <p:cNvSpPr txBox="1"/>
          <p:nvPr/>
        </p:nvSpPr>
        <p:spPr>
          <a:xfrm>
            <a:off x="4174436" y="1197451"/>
            <a:ext cx="30877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money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395FB6B-67FE-4500-9869-332F240D3D5F}"/>
              </a:ext>
            </a:extLst>
          </p:cNvPr>
          <p:cNvSpPr txBox="1"/>
          <p:nvPr/>
        </p:nvSpPr>
        <p:spPr>
          <a:xfrm>
            <a:off x="3352800" y="5787457"/>
            <a:ext cx="33793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toward</a:t>
            </a:r>
          </a:p>
        </p:txBody>
      </p:sp>
    </p:spTree>
    <p:extLst>
      <p:ext uri="{BB962C8B-B14F-4D97-AF65-F5344CB8AC3E}">
        <p14:creationId xmlns:p14="http://schemas.microsoft.com/office/powerpoint/2010/main" val="42731363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rgbClr val="FF0000"/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60D855E-1660-46B0-9436-E1DD4A96EA69}"/>
              </a:ext>
            </a:extLst>
          </p:cNvPr>
          <p:cNvSpPr txBox="1"/>
          <p:nvPr/>
        </p:nvSpPr>
        <p:spPr>
          <a:xfrm>
            <a:off x="10721009" y="6268278"/>
            <a:ext cx="1338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Blank Space Solid" panose="02000000000000000000" pitchFamily="2" charset="0"/>
              </a:rPr>
              <a:t>List 18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986B7DD-09B4-4C2A-B5B3-95E972C9C952}"/>
              </a:ext>
            </a:extLst>
          </p:cNvPr>
          <p:cNvSpPr txBox="1"/>
          <p:nvPr/>
        </p:nvSpPr>
        <p:spPr>
          <a:xfrm>
            <a:off x="1046922" y="357809"/>
            <a:ext cx="344556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answer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DDB9887-261A-4A5D-B799-B44FD4367C40}"/>
              </a:ext>
            </a:extLst>
          </p:cNvPr>
          <p:cNvSpPr txBox="1"/>
          <p:nvPr/>
        </p:nvSpPr>
        <p:spPr>
          <a:xfrm>
            <a:off x="5751444" y="3631096"/>
            <a:ext cx="35780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brought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A567F5C-9D2F-4546-8C11-ED987C55C5E8}"/>
              </a:ext>
            </a:extLst>
          </p:cNvPr>
          <p:cNvSpPr txBox="1"/>
          <p:nvPr/>
        </p:nvSpPr>
        <p:spPr>
          <a:xfrm>
            <a:off x="6506817" y="1373472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busy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CF87D31-E913-42BA-8A37-1EA7694E3CC5}"/>
              </a:ext>
            </a:extLst>
          </p:cNvPr>
          <p:cNvSpPr txBox="1"/>
          <p:nvPr/>
        </p:nvSpPr>
        <p:spPr>
          <a:xfrm>
            <a:off x="622852" y="2955235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door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E3C00EE-CE92-4F4D-9F3F-0FBCEABC073C}"/>
              </a:ext>
            </a:extLst>
          </p:cNvPr>
          <p:cNvSpPr txBox="1"/>
          <p:nvPr/>
        </p:nvSpPr>
        <p:spPr>
          <a:xfrm>
            <a:off x="2319131" y="5621947"/>
            <a:ext cx="34323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enough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02FA5BA-4CDD-4859-BDDF-D6B272B50A95}"/>
              </a:ext>
            </a:extLst>
          </p:cNvPr>
          <p:cNvSpPr txBox="1"/>
          <p:nvPr/>
        </p:nvSpPr>
        <p:spPr>
          <a:xfrm>
            <a:off x="9369287" y="2615433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eyes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226FE26-1490-4505-B327-28781C21C80B}"/>
              </a:ext>
            </a:extLst>
          </p:cNvPr>
          <p:cNvSpPr txBox="1"/>
          <p:nvPr/>
        </p:nvSpPr>
        <p:spPr>
          <a:xfrm>
            <a:off x="8282609" y="226654"/>
            <a:ext cx="35648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brother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55F2534-13BB-4788-851E-18A0B73C62F3}"/>
              </a:ext>
            </a:extLst>
          </p:cNvPr>
          <p:cNvSpPr txBox="1"/>
          <p:nvPr/>
        </p:nvSpPr>
        <p:spPr>
          <a:xfrm>
            <a:off x="2623930" y="1840828"/>
            <a:ext cx="29949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father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670FCA1-3190-4E05-AFBE-CCB792CDEC56}"/>
              </a:ext>
            </a:extLst>
          </p:cNvPr>
          <p:cNvSpPr txBox="1"/>
          <p:nvPr/>
        </p:nvSpPr>
        <p:spPr>
          <a:xfrm>
            <a:off x="2319131" y="4288591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friend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C81ACF7-D0DF-4646-8B35-CB4B42594602}"/>
              </a:ext>
            </a:extLst>
          </p:cNvPr>
          <p:cNvSpPr txBox="1"/>
          <p:nvPr/>
        </p:nvSpPr>
        <p:spPr>
          <a:xfrm>
            <a:off x="7765774" y="5380888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love</a:t>
            </a:r>
          </a:p>
        </p:txBody>
      </p:sp>
    </p:spTree>
    <p:extLst>
      <p:ext uri="{BB962C8B-B14F-4D97-AF65-F5344CB8AC3E}">
        <p14:creationId xmlns:p14="http://schemas.microsoft.com/office/powerpoint/2010/main" val="1908160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rgbClr val="7030A0"/>
            </a:gs>
            <a:gs pos="66000">
              <a:schemeClr val="accent1">
                <a:lumMod val="60000"/>
                <a:lumOff val="4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60D855E-1660-46B0-9436-E1DD4A96EA69}"/>
              </a:ext>
            </a:extLst>
          </p:cNvPr>
          <p:cNvSpPr txBox="1"/>
          <p:nvPr/>
        </p:nvSpPr>
        <p:spPr>
          <a:xfrm>
            <a:off x="10721009" y="6268278"/>
            <a:ext cx="1338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Blank Space Solid" panose="02000000000000000000" pitchFamily="2" charset="0"/>
              </a:rPr>
              <a:t>List 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B644D9E-6F28-4B99-BB77-C10FE5F392A0}"/>
              </a:ext>
            </a:extLst>
          </p:cNvPr>
          <p:cNvSpPr txBox="1"/>
          <p:nvPr/>
        </p:nvSpPr>
        <p:spPr>
          <a:xfrm>
            <a:off x="397567" y="841010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I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7E1C1F-898F-4761-ABA7-507F0A57EB8A}"/>
              </a:ext>
            </a:extLst>
          </p:cNvPr>
          <p:cNvSpPr txBox="1"/>
          <p:nvPr/>
        </p:nvSpPr>
        <p:spPr>
          <a:xfrm>
            <a:off x="4658140" y="1164893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like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9818E5F-8FDB-4A6D-8D99-BD8672C9F02A}"/>
              </a:ext>
            </a:extLst>
          </p:cNvPr>
          <p:cNvSpPr txBox="1"/>
          <p:nvPr/>
        </p:nvSpPr>
        <p:spPr>
          <a:xfrm>
            <a:off x="8918713" y="913067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do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D67AA20-05A0-4220-9DA1-265053A10446}"/>
              </a:ext>
            </a:extLst>
          </p:cNvPr>
          <p:cNvSpPr txBox="1"/>
          <p:nvPr/>
        </p:nvSpPr>
        <p:spPr>
          <a:xfrm>
            <a:off x="8541888" y="4523241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to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5B517A5-8FE0-47E0-AF8F-429C5B47A02E}"/>
              </a:ext>
            </a:extLst>
          </p:cNvPr>
          <p:cNvSpPr txBox="1"/>
          <p:nvPr/>
        </p:nvSpPr>
        <p:spPr>
          <a:xfrm>
            <a:off x="113505" y="2788647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you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0FAD670-232A-47F4-9DF6-7F8FEEF4EB4E}"/>
              </a:ext>
            </a:extLst>
          </p:cNvPr>
          <p:cNvSpPr txBox="1"/>
          <p:nvPr/>
        </p:nvSpPr>
        <p:spPr>
          <a:xfrm>
            <a:off x="8124446" y="2483108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he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CCE9F0C-F904-438E-A493-FF43783C8788}"/>
              </a:ext>
            </a:extLst>
          </p:cNvPr>
          <p:cNvSpPr txBox="1"/>
          <p:nvPr/>
        </p:nvSpPr>
        <p:spPr>
          <a:xfrm>
            <a:off x="7130532" y="5422589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has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E3B80D3-BA23-48C8-8BD2-F6E3947EF46C}"/>
              </a:ext>
            </a:extLst>
          </p:cNvPr>
          <p:cNvSpPr txBox="1"/>
          <p:nvPr/>
        </p:nvSpPr>
        <p:spPr>
          <a:xfrm>
            <a:off x="1289637" y="4736284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go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919F94C-32A6-43D4-8634-602203E107B0}"/>
              </a:ext>
            </a:extLst>
          </p:cNvPr>
          <p:cNvSpPr txBox="1"/>
          <p:nvPr/>
        </p:nvSpPr>
        <p:spPr>
          <a:xfrm>
            <a:off x="3950010" y="5219484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a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3A11EB1-800B-455E-B030-F93A04780B17}"/>
              </a:ext>
            </a:extLst>
          </p:cNvPr>
          <p:cNvSpPr txBox="1"/>
          <p:nvPr/>
        </p:nvSpPr>
        <p:spPr>
          <a:xfrm>
            <a:off x="3803374" y="3296478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can</a:t>
            </a:r>
          </a:p>
        </p:txBody>
      </p:sp>
    </p:spTree>
    <p:extLst>
      <p:ext uri="{BB962C8B-B14F-4D97-AF65-F5344CB8AC3E}">
        <p14:creationId xmlns:p14="http://schemas.microsoft.com/office/powerpoint/2010/main" val="29379623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accent3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60D855E-1660-46B0-9436-E1DD4A96EA69}"/>
              </a:ext>
            </a:extLst>
          </p:cNvPr>
          <p:cNvSpPr txBox="1"/>
          <p:nvPr/>
        </p:nvSpPr>
        <p:spPr>
          <a:xfrm>
            <a:off x="10721009" y="6268278"/>
            <a:ext cx="1338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Blank Space Solid" panose="02000000000000000000" pitchFamily="2" charset="0"/>
              </a:rPr>
              <a:t>List 19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01E6A30-878D-4842-BD40-5778E1896BD3}"/>
              </a:ext>
            </a:extLst>
          </p:cNvPr>
          <p:cNvSpPr txBox="1"/>
          <p:nvPr/>
        </p:nvSpPr>
        <p:spPr>
          <a:xfrm>
            <a:off x="1060174" y="357809"/>
            <a:ext cx="33130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mother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11438AB-AA13-437D-9286-68346AF7BFEB}"/>
              </a:ext>
            </a:extLst>
          </p:cNvPr>
          <p:cNvSpPr txBox="1"/>
          <p:nvPr/>
        </p:nvSpPr>
        <p:spPr>
          <a:xfrm>
            <a:off x="7361583" y="4584745"/>
            <a:ext cx="3352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picture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93D1DD-B456-4DD6-8EBB-AC7F58934D42}"/>
              </a:ext>
            </a:extLst>
          </p:cNvPr>
          <p:cNvSpPr txBox="1"/>
          <p:nvPr/>
        </p:nvSpPr>
        <p:spPr>
          <a:xfrm>
            <a:off x="9037983" y="865641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been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6E83279-DD6B-42A4-BE19-98D18F2F3BED}"/>
              </a:ext>
            </a:extLst>
          </p:cNvPr>
          <p:cNvSpPr txBox="1"/>
          <p:nvPr/>
        </p:nvSpPr>
        <p:spPr>
          <a:xfrm>
            <a:off x="5859985" y="2151425"/>
            <a:ext cx="35913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children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1DD1C6A-8C5B-4963-9686-324B27DDD5A3}"/>
              </a:ext>
            </a:extLst>
          </p:cNvPr>
          <p:cNvSpPr txBox="1"/>
          <p:nvPr/>
        </p:nvSpPr>
        <p:spPr>
          <a:xfrm>
            <a:off x="2478157" y="2760703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month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15012F9-158A-49A4-9C17-46CE16B3E5F0}"/>
              </a:ext>
            </a:extLst>
          </p:cNvPr>
          <p:cNvSpPr txBox="1"/>
          <p:nvPr/>
        </p:nvSpPr>
        <p:spPr>
          <a:xfrm>
            <a:off x="2716695" y="5437281"/>
            <a:ext cx="376361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question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600138E-9415-46EC-AB46-AC5D33B313E7}"/>
              </a:ext>
            </a:extLst>
          </p:cNvPr>
          <p:cNvSpPr txBox="1"/>
          <p:nvPr/>
        </p:nvSpPr>
        <p:spPr>
          <a:xfrm>
            <a:off x="9753600" y="2725193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their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054F1F3-176C-446D-9058-A68CFDA0A3FF}"/>
              </a:ext>
            </a:extLst>
          </p:cNvPr>
          <p:cNvSpPr txBox="1"/>
          <p:nvPr/>
        </p:nvSpPr>
        <p:spPr>
          <a:xfrm>
            <a:off x="483705" y="1762541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year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1AF58DC-5F63-4978-A5C8-89D3E53CEEAC}"/>
              </a:ext>
            </a:extLst>
          </p:cNvPr>
          <p:cNvSpPr txBox="1"/>
          <p:nvPr/>
        </p:nvSpPr>
        <p:spPr>
          <a:xfrm>
            <a:off x="655983" y="4098992"/>
            <a:ext cx="32335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before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AD81BBD-D207-4C0B-9246-0B49A6158BC0}"/>
              </a:ext>
            </a:extLst>
          </p:cNvPr>
          <p:cNvSpPr txBox="1"/>
          <p:nvPr/>
        </p:nvSpPr>
        <p:spPr>
          <a:xfrm>
            <a:off x="5518898" y="225936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front</a:t>
            </a:r>
          </a:p>
        </p:txBody>
      </p:sp>
    </p:spTree>
    <p:extLst>
      <p:ext uri="{BB962C8B-B14F-4D97-AF65-F5344CB8AC3E}">
        <p14:creationId xmlns:p14="http://schemas.microsoft.com/office/powerpoint/2010/main" val="13202341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rgbClr val="7DF85C"/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60D855E-1660-46B0-9436-E1DD4A96EA69}"/>
              </a:ext>
            </a:extLst>
          </p:cNvPr>
          <p:cNvSpPr txBox="1"/>
          <p:nvPr/>
        </p:nvSpPr>
        <p:spPr>
          <a:xfrm>
            <a:off x="10721009" y="6268278"/>
            <a:ext cx="1338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Blank Space Solid" panose="02000000000000000000" pitchFamily="2" charset="0"/>
              </a:rPr>
              <a:t>List 20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7CA37A-5977-4DC5-B6E9-B7728BC3B2F5}"/>
              </a:ext>
            </a:extLst>
          </p:cNvPr>
          <p:cNvSpPr txBox="1"/>
          <p:nvPr/>
        </p:nvSpPr>
        <p:spPr>
          <a:xfrm>
            <a:off x="1046922" y="357809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heard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6DDB609-9D19-4F6A-8374-65BA43F7B360}"/>
              </a:ext>
            </a:extLst>
          </p:cNvPr>
          <p:cNvSpPr txBox="1"/>
          <p:nvPr/>
        </p:nvSpPr>
        <p:spPr>
          <a:xfrm>
            <a:off x="745908" y="5252615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push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1A5204C-7CF4-4ADB-BD6F-2BD2B1E30875}"/>
              </a:ext>
            </a:extLst>
          </p:cNvPr>
          <p:cNvSpPr txBox="1"/>
          <p:nvPr/>
        </p:nvSpPr>
        <p:spPr>
          <a:xfrm>
            <a:off x="6109882" y="2279146"/>
            <a:ext cx="47010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tomorrow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3126B43-1EE1-4AB0-B3CA-E9F7B8E799B6}"/>
              </a:ext>
            </a:extLst>
          </p:cNvPr>
          <p:cNvSpPr txBox="1"/>
          <p:nvPr/>
        </p:nvSpPr>
        <p:spPr>
          <a:xfrm>
            <a:off x="4698526" y="4850030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your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7BA13D9-F6E7-47D0-9F0A-007D92095D62}"/>
              </a:ext>
            </a:extLst>
          </p:cNvPr>
          <p:cNvSpPr txBox="1"/>
          <p:nvPr/>
        </p:nvSpPr>
        <p:spPr>
          <a:xfrm>
            <a:off x="7793540" y="510684"/>
            <a:ext cx="39639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favorite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8225AF8-B8C0-4DE7-A7A7-8034347E8880}"/>
              </a:ext>
            </a:extLst>
          </p:cNvPr>
          <p:cNvSpPr txBox="1"/>
          <p:nvPr/>
        </p:nvSpPr>
        <p:spPr>
          <a:xfrm>
            <a:off x="745908" y="2373818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few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A957D22-9333-4C15-89DF-B0423F6447F9}"/>
              </a:ext>
            </a:extLst>
          </p:cNvPr>
          <p:cNvSpPr txBox="1"/>
          <p:nvPr/>
        </p:nvSpPr>
        <p:spPr>
          <a:xfrm>
            <a:off x="8284188" y="3389481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gone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CAB8E5E-D21C-42AC-896D-F2658AE19026}"/>
              </a:ext>
            </a:extLst>
          </p:cNvPr>
          <p:cNvSpPr txBox="1"/>
          <p:nvPr/>
        </p:nvSpPr>
        <p:spPr>
          <a:xfrm>
            <a:off x="2888342" y="1373472"/>
            <a:ext cx="36882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surprise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B191B68-959D-44DC-AB65-3278A2F9F93F}"/>
              </a:ext>
            </a:extLst>
          </p:cNvPr>
          <p:cNvSpPr txBox="1"/>
          <p:nvPr/>
        </p:nvSpPr>
        <p:spPr>
          <a:xfrm>
            <a:off x="2458278" y="3813216"/>
            <a:ext cx="36516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wonder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84C9746-E670-4AA2-9612-A0EE41182EBD}"/>
              </a:ext>
            </a:extLst>
          </p:cNvPr>
          <p:cNvSpPr txBox="1"/>
          <p:nvPr/>
        </p:nvSpPr>
        <p:spPr>
          <a:xfrm>
            <a:off x="7793540" y="5066263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young</a:t>
            </a:r>
          </a:p>
        </p:txBody>
      </p:sp>
    </p:spTree>
    <p:extLst>
      <p:ext uri="{BB962C8B-B14F-4D97-AF65-F5344CB8AC3E}">
        <p14:creationId xmlns:p14="http://schemas.microsoft.com/office/powerpoint/2010/main" val="938763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rgbClr val="FF0000"/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60D855E-1660-46B0-9436-E1DD4A96EA69}"/>
              </a:ext>
            </a:extLst>
          </p:cNvPr>
          <p:cNvSpPr txBox="1"/>
          <p:nvPr/>
        </p:nvSpPr>
        <p:spPr>
          <a:xfrm>
            <a:off x="10721009" y="6268278"/>
            <a:ext cx="1338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Blank Space Solid" panose="02000000000000000000" pitchFamily="2" charset="0"/>
              </a:rPr>
              <a:t>List 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7CD3477-C787-4CCC-B711-505DE5B8479F}"/>
              </a:ext>
            </a:extLst>
          </p:cNvPr>
          <p:cNvSpPr txBox="1"/>
          <p:nvPr/>
        </p:nvSpPr>
        <p:spPr>
          <a:xfrm>
            <a:off x="1046922" y="357809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this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3FB099-2A6A-4095-A7C3-9B0B69C7EF7B}"/>
              </a:ext>
            </a:extLst>
          </p:cNvPr>
          <p:cNvSpPr txBox="1"/>
          <p:nvPr/>
        </p:nvSpPr>
        <p:spPr>
          <a:xfrm>
            <a:off x="4711148" y="3160644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is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703F6F6-48FE-4FF4-ABFD-2C5791C0AC6D}"/>
              </a:ext>
            </a:extLst>
          </p:cNvPr>
          <p:cNvSpPr txBox="1"/>
          <p:nvPr/>
        </p:nvSpPr>
        <p:spPr>
          <a:xfrm>
            <a:off x="1159565" y="2144981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my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F4966A4-4373-43F2-A6EF-85D45318971F}"/>
              </a:ext>
            </a:extLst>
          </p:cNvPr>
          <p:cNvSpPr txBox="1"/>
          <p:nvPr/>
        </p:nvSpPr>
        <p:spPr>
          <a:xfrm>
            <a:off x="2166731" y="4393095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look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0538446-E019-46DF-BDFE-7B80C1A13F18}"/>
              </a:ext>
            </a:extLst>
          </p:cNvPr>
          <p:cNvSpPr txBox="1"/>
          <p:nvPr/>
        </p:nvSpPr>
        <p:spPr>
          <a:xfrm>
            <a:off x="5579165" y="1635709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little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0E6A537-B694-4032-B7E1-AAFE6945F09C}"/>
              </a:ext>
            </a:extLst>
          </p:cNvPr>
          <p:cNvSpPr txBox="1"/>
          <p:nvPr/>
        </p:nvSpPr>
        <p:spPr>
          <a:xfrm>
            <a:off x="6864627" y="4552123"/>
            <a:ext cx="30281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where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725B2F2-CA6F-40EC-ABB9-E61021F9305D}"/>
              </a:ext>
            </a:extLst>
          </p:cNvPr>
          <p:cNvSpPr txBox="1"/>
          <p:nvPr/>
        </p:nvSpPr>
        <p:spPr>
          <a:xfrm>
            <a:off x="7997687" y="2652812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here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9CCB863-57D6-4993-A22D-14120A52B439}"/>
              </a:ext>
            </a:extLst>
          </p:cNvPr>
          <p:cNvSpPr txBox="1"/>
          <p:nvPr/>
        </p:nvSpPr>
        <p:spPr>
          <a:xfrm>
            <a:off x="8872330" y="337247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play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65F3AC0-0EBA-495E-90CF-D68565C645F5}"/>
              </a:ext>
            </a:extLst>
          </p:cNvPr>
          <p:cNvSpPr txBox="1"/>
          <p:nvPr/>
        </p:nvSpPr>
        <p:spPr>
          <a:xfrm>
            <a:off x="0" y="5543153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the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63D79BB-3EDF-4675-AA9C-0C25383B0A34}"/>
              </a:ext>
            </a:extLst>
          </p:cNvPr>
          <p:cNvSpPr txBox="1"/>
          <p:nvPr/>
        </p:nvSpPr>
        <p:spPr>
          <a:xfrm>
            <a:off x="4167809" y="110774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we</a:t>
            </a:r>
          </a:p>
        </p:txBody>
      </p:sp>
    </p:spTree>
    <p:extLst>
      <p:ext uri="{BB962C8B-B14F-4D97-AF65-F5344CB8AC3E}">
        <p14:creationId xmlns:p14="http://schemas.microsoft.com/office/powerpoint/2010/main" val="1748068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rgbClr val="92D050"/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60D855E-1660-46B0-9436-E1DD4A96EA69}"/>
              </a:ext>
            </a:extLst>
          </p:cNvPr>
          <p:cNvSpPr txBox="1"/>
          <p:nvPr/>
        </p:nvSpPr>
        <p:spPr>
          <a:xfrm>
            <a:off x="10721009" y="6268278"/>
            <a:ext cx="1338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Blank Space Solid" panose="02000000000000000000" pitchFamily="2" charset="0"/>
              </a:rPr>
              <a:t>List 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F24BEC5-EF47-4B2D-B9C5-09B0CDFBD94C}"/>
              </a:ext>
            </a:extLst>
          </p:cNvPr>
          <p:cNvSpPr txBox="1"/>
          <p:nvPr/>
        </p:nvSpPr>
        <p:spPr>
          <a:xfrm>
            <a:off x="1046922" y="357809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are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AC72A93-0D03-40A3-8568-BD5711B38DF7}"/>
              </a:ext>
            </a:extLst>
          </p:cNvPr>
          <p:cNvSpPr txBox="1"/>
          <p:nvPr/>
        </p:nvSpPr>
        <p:spPr>
          <a:xfrm>
            <a:off x="0" y="2246243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me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D4E27BE-38A4-41D6-9121-39A52D49E2D0}"/>
              </a:ext>
            </a:extLst>
          </p:cNvPr>
          <p:cNvSpPr txBox="1"/>
          <p:nvPr/>
        </p:nvSpPr>
        <p:spPr>
          <a:xfrm>
            <a:off x="5493027" y="3061252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she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65A2E0B-F568-4673-8CA6-E009FE2AD179}"/>
              </a:ext>
            </a:extLst>
          </p:cNvPr>
          <p:cNvSpPr txBox="1"/>
          <p:nvPr/>
        </p:nvSpPr>
        <p:spPr>
          <a:xfrm>
            <a:off x="7898296" y="1738411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with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385B35A-7CA0-41DF-B83E-CF13C62CCC9F}"/>
              </a:ext>
            </a:extLst>
          </p:cNvPr>
          <p:cNvSpPr txBox="1"/>
          <p:nvPr/>
        </p:nvSpPr>
        <p:spPr>
          <a:xfrm>
            <a:off x="364435" y="4817166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for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BA38D74-1A77-4C98-8977-AE5C6250ACCE}"/>
              </a:ext>
            </a:extLst>
          </p:cNvPr>
          <p:cNvSpPr txBox="1"/>
          <p:nvPr/>
        </p:nvSpPr>
        <p:spPr>
          <a:xfrm>
            <a:off x="4790661" y="5148470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and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B6F473B-A8F8-4483-A536-4D5D796AAB4C}"/>
              </a:ext>
            </a:extLst>
          </p:cNvPr>
          <p:cNvSpPr txBox="1"/>
          <p:nvPr/>
        </p:nvSpPr>
        <p:spPr>
          <a:xfrm>
            <a:off x="4406348" y="1106557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have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A43A899-936C-4C9B-AD61-49B7982323B7}"/>
              </a:ext>
            </a:extLst>
          </p:cNvPr>
          <p:cNvSpPr txBox="1"/>
          <p:nvPr/>
        </p:nvSpPr>
        <p:spPr>
          <a:xfrm>
            <a:off x="8222975" y="4003344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see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CD26F25-6EF2-4A47-90C6-3375BB9870BE}"/>
              </a:ext>
            </a:extLst>
          </p:cNvPr>
          <p:cNvSpPr txBox="1"/>
          <p:nvPr/>
        </p:nvSpPr>
        <p:spPr>
          <a:xfrm>
            <a:off x="8136835" y="168030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said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E7330D1-6A3A-4BE4-995B-12B2A5A6D8CB}"/>
              </a:ext>
            </a:extLst>
          </p:cNvPr>
          <p:cNvSpPr txBox="1"/>
          <p:nvPr/>
        </p:nvSpPr>
        <p:spPr>
          <a:xfrm>
            <a:off x="1775791" y="3261906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was</a:t>
            </a:r>
          </a:p>
        </p:txBody>
      </p:sp>
    </p:spTree>
    <p:extLst>
      <p:ext uri="{BB962C8B-B14F-4D97-AF65-F5344CB8AC3E}">
        <p14:creationId xmlns:p14="http://schemas.microsoft.com/office/powerpoint/2010/main" val="210624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accent2">
                <a:lumMod val="60000"/>
                <a:lumOff val="4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60D855E-1660-46B0-9436-E1DD4A96EA69}"/>
              </a:ext>
            </a:extLst>
          </p:cNvPr>
          <p:cNvSpPr txBox="1"/>
          <p:nvPr/>
        </p:nvSpPr>
        <p:spPr>
          <a:xfrm>
            <a:off x="10721009" y="6268278"/>
            <a:ext cx="1338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Blank Space Solid" panose="02000000000000000000" pitchFamily="2" charset="0"/>
              </a:rPr>
              <a:t>List 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F22C5D5-4702-4AF3-932F-92FD4106A451}"/>
              </a:ext>
            </a:extLst>
          </p:cNvPr>
          <p:cNvSpPr txBox="1"/>
          <p:nvPr/>
        </p:nvSpPr>
        <p:spPr>
          <a:xfrm>
            <a:off x="1046922" y="357809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does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E74270-7474-4BA3-95D0-DE899E0D1351}"/>
              </a:ext>
            </a:extLst>
          </p:cNvPr>
          <p:cNvSpPr txBox="1"/>
          <p:nvPr/>
        </p:nvSpPr>
        <p:spPr>
          <a:xfrm>
            <a:off x="6486939" y="572221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not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CD3236B-DB71-4835-9051-05459AFC0482}"/>
              </a:ext>
            </a:extLst>
          </p:cNvPr>
          <p:cNvSpPr txBox="1"/>
          <p:nvPr/>
        </p:nvSpPr>
        <p:spPr>
          <a:xfrm>
            <a:off x="3869635" y="1587884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school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67E2ECC-19DE-4202-AA91-283468172E04}"/>
              </a:ext>
            </a:extLst>
          </p:cNvPr>
          <p:cNvSpPr txBox="1"/>
          <p:nvPr/>
        </p:nvSpPr>
        <p:spPr>
          <a:xfrm>
            <a:off x="6566452" y="4167809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what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648CEE0-C919-4741-A37D-407F5A492A95}"/>
              </a:ext>
            </a:extLst>
          </p:cNvPr>
          <p:cNvSpPr txBox="1"/>
          <p:nvPr/>
        </p:nvSpPr>
        <p:spPr>
          <a:xfrm>
            <a:off x="8567530" y="2877847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down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74D08D3-1B09-46B3-B619-8A972E74404B}"/>
              </a:ext>
            </a:extLst>
          </p:cNvPr>
          <p:cNvSpPr txBox="1"/>
          <p:nvPr/>
        </p:nvSpPr>
        <p:spPr>
          <a:xfrm>
            <a:off x="245166" y="2603547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out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06CB76B-6051-4F88-8CCF-026238CEFFA3}"/>
              </a:ext>
            </a:extLst>
          </p:cNvPr>
          <p:cNvSpPr txBox="1"/>
          <p:nvPr/>
        </p:nvSpPr>
        <p:spPr>
          <a:xfrm>
            <a:off x="2405270" y="3833622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up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90B7442-AD09-4EEA-9CED-C78A29E08232}"/>
              </a:ext>
            </a:extLst>
          </p:cNvPr>
          <p:cNvSpPr txBox="1"/>
          <p:nvPr/>
        </p:nvSpPr>
        <p:spPr>
          <a:xfrm>
            <a:off x="602974" y="5288806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very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2415E45-5DEF-4B32-92D0-6B49358E5E87}"/>
              </a:ext>
            </a:extLst>
          </p:cNvPr>
          <p:cNvSpPr txBox="1"/>
          <p:nvPr/>
        </p:nvSpPr>
        <p:spPr>
          <a:xfrm>
            <a:off x="5280991" y="5437281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be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A4019AE-AE15-420B-8D03-ED17CBBAB780}"/>
              </a:ext>
            </a:extLst>
          </p:cNvPr>
          <p:cNvSpPr txBox="1"/>
          <p:nvPr/>
        </p:nvSpPr>
        <p:spPr>
          <a:xfrm>
            <a:off x="8885583" y="1336346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come</a:t>
            </a:r>
          </a:p>
        </p:txBody>
      </p:sp>
    </p:spTree>
    <p:extLst>
      <p:ext uri="{BB962C8B-B14F-4D97-AF65-F5344CB8AC3E}">
        <p14:creationId xmlns:p14="http://schemas.microsoft.com/office/powerpoint/2010/main" val="137458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accent5"/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60D855E-1660-46B0-9436-E1DD4A96EA69}"/>
              </a:ext>
            </a:extLst>
          </p:cNvPr>
          <p:cNvSpPr txBox="1"/>
          <p:nvPr/>
        </p:nvSpPr>
        <p:spPr>
          <a:xfrm>
            <a:off x="10721009" y="6268278"/>
            <a:ext cx="1338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Blank Space Solid" panose="02000000000000000000" pitchFamily="2" charset="0"/>
              </a:rPr>
              <a:t>List 5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51DA526-56B4-4B0A-8AE9-24B199A8D739}"/>
              </a:ext>
            </a:extLst>
          </p:cNvPr>
          <p:cNvSpPr txBox="1"/>
          <p:nvPr/>
        </p:nvSpPr>
        <p:spPr>
          <a:xfrm>
            <a:off x="1046922" y="357809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good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0236CE6-6F5B-45B5-B774-433D77393237}"/>
              </a:ext>
            </a:extLst>
          </p:cNvPr>
          <p:cNvSpPr txBox="1"/>
          <p:nvPr/>
        </p:nvSpPr>
        <p:spPr>
          <a:xfrm>
            <a:off x="2935357" y="2153478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pull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8269AE0-7FDA-4070-BEE6-873F713E4B82}"/>
              </a:ext>
            </a:extLst>
          </p:cNvPr>
          <p:cNvSpPr txBox="1"/>
          <p:nvPr/>
        </p:nvSpPr>
        <p:spPr>
          <a:xfrm>
            <a:off x="708992" y="3949147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fun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DBDF745-E36D-47ED-8415-0AFA3F0A25ED}"/>
              </a:ext>
            </a:extLst>
          </p:cNvPr>
          <p:cNvSpPr txBox="1"/>
          <p:nvPr/>
        </p:nvSpPr>
        <p:spPr>
          <a:xfrm>
            <a:off x="2935356" y="5236984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make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639133D-5093-4F6C-A973-3937285F4191}"/>
              </a:ext>
            </a:extLst>
          </p:cNvPr>
          <p:cNvSpPr txBox="1"/>
          <p:nvPr/>
        </p:nvSpPr>
        <p:spPr>
          <a:xfrm>
            <a:off x="5334000" y="3562963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they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63F74F9-32D1-410A-AEB6-940A1C1C614D}"/>
              </a:ext>
            </a:extLst>
          </p:cNvPr>
          <p:cNvSpPr txBox="1"/>
          <p:nvPr/>
        </p:nvSpPr>
        <p:spPr>
          <a:xfrm>
            <a:off x="5996609" y="1239079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too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74188DD-0F9F-4771-866B-EB67CF9437F6}"/>
              </a:ext>
            </a:extLst>
          </p:cNvPr>
          <p:cNvSpPr txBox="1"/>
          <p:nvPr/>
        </p:nvSpPr>
        <p:spPr>
          <a:xfrm>
            <a:off x="8408505" y="2933484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jump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262C0AC-B19F-4E0A-9147-452264D87FB7}"/>
              </a:ext>
            </a:extLst>
          </p:cNvPr>
          <p:cNvSpPr txBox="1"/>
          <p:nvPr/>
        </p:nvSpPr>
        <p:spPr>
          <a:xfrm>
            <a:off x="6997148" y="5196040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move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FD03151-CEC9-476C-8ABF-C204A9CB313E}"/>
              </a:ext>
            </a:extLst>
          </p:cNvPr>
          <p:cNvSpPr txBox="1"/>
          <p:nvPr/>
        </p:nvSpPr>
        <p:spPr>
          <a:xfrm>
            <a:off x="8819322" y="357808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run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73DB8EB-7E54-426D-AEF1-28BF98A1565D}"/>
              </a:ext>
            </a:extLst>
          </p:cNvPr>
          <p:cNvSpPr txBox="1"/>
          <p:nvPr/>
        </p:nvSpPr>
        <p:spPr>
          <a:xfrm>
            <a:off x="112643" y="1917821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two</a:t>
            </a:r>
          </a:p>
        </p:txBody>
      </p:sp>
    </p:spTree>
    <p:extLst>
      <p:ext uri="{BB962C8B-B14F-4D97-AF65-F5344CB8AC3E}">
        <p14:creationId xmlns:p14="http://schemas.microsoft.com/office/powerpoint/2010/main" val="3588059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rgbClr val="FFFF00"/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60D855E-1660-46B0-9436-E1DD4A96EA69}"/>
              </a:ext>
            </a:extLst>
          </p:cNvPr>
          <p:cNvSpPr txBox="1"/>
          <p:nvPr/>
        </p:nvSpPr>
        <p:spPr>
          <a:xfrm>
            <a:off x="10721009" y="6268278"/>
            <a:ext cx="1338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Blank Space Solid" panose="02000000000000000000" pitchFamily="2" charset="0"/>
              </a:rPr>
              <a:t>List 6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91C0CBE-8949-42DF-A5D9-5278D8376643}"/>
              </a:ext>
            </a:extLst>
          </p:cNvPr>
          <p:cNvSpPr txBox="1"/>
          <p:nvPr/>
        </p:nvSpPr>
        <p:spPr>
          <a:xfrm>
            <a:off x="1298713" y="4916557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again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AD3D631-B626-4330-BDD8-A58C012AEAE7}"/>
              </a:ext>
            </a:extLst>
          </p:cNvPr>
          <p:cNvSpPr txBox="1"/>
          <p:nvPr/>
        </p:nvSpPr>
        <p:spPr>
          <a:xfrm>
            <a:off x="3220279" y="2663688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help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3552D0C-B5DD-4136-BF3B-399119093593}"/>
              </a:ext>
            </a:extLst>
          </p:cNvPr>
          <p:cNvSpPr txBox="1"/>
          <p:nvPr/>
        </p:nvSpPr>
        <p:spPr>
          <a:xfrm>
            <a:off x="543338" y="1647519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new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FD8ECD9-ED5D-46C8-BDC9-65F296B28578}"/>
              </a:ext>
            </a:extLst>
          </p:cNvPr>
          <p:cNvSpPr txBox="1"/>
          <p:nvPr/>
        </p:nvSpPr>
        <p:spPr>
          <a:xfrm>
            <a:off x="5486401" y="4496737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there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F6FEE17-300D-48A7-B046-599EFB13B7CB}"/>
              </a:ext>
            </a:extLst>
          </p:cNvPr>
          <p:cNvSpPr txBox="1"/>
          <p:nvPr/>
        </p:nvSpPr>
        <p:spPr>
          <a:xfrm>
            <a:off x="7779027" y="2155351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use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2CEA198-4806-4AF2-971B-2495F3AFFF2E}"/>
              </a:ext>
            </a:extLst>
          </p:cNvPr>
          <p:cNvSpPr txBox="1"/>
          <p:nvPr/>
        </p:nvSpPr>
        <p:spPr>
          <a:xfrm>
            <a:off x="8309114" y="649358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could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587E7C7-6FBC-469A-AF62-0B1497E47BA2}"/>
              </a:ext>
            </a:extLst>
          </p:cNvPr>
          <p:cNvSpPr txBox="1"/>
          <p:nvPr/>
        </p:nvSpPr>
        <p:spPr>
          <a:xfrm>
            <a:off x="8733183" y="3900894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live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337728C-7F58-4D1B-9136-F24FC37C5B60}"/>
              </a:ext>
            </a:extLst>
          </p:cNvPr>
          <p:cNvSpPr txBox="1"/>
          <p:nvPr/>
        </p:nvSpPr>
        <p:spPr>
          <a:xfrm>
            <a:off x="4035287" y="731501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one</a:t>
            </a:r>
          </a:p>
        </p:txBody>
      </p:sp>
    </p:spTree>
    <p:extLst>
      <p:ext uri="{BB962C8B-B14F-4D97-AF65-F5344CB8AC3E}">
        <p14:creationId xmlns:p14="http://schemas.microsoft.com/office/powerpoint/2010/main" val="4249856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rgbClr val="C00000"/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60D855E-1660-46B0-9436-E1DD4A96EA69}"/>
              </a:ext>
            </a:extLst>
          </p:cNvPr>
          <p:cNvSpPr txBox="1"/>
          <p:nvPr/>
        </p:nvSpPr>
        <p:spPr>
          <a:xfrm>
            <a:off x="10721009" y="6268278"/>
            <a:ext cx="1338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Blank Space Solid" panose="02000000000000000000" pitchFamily="2" charset="0"/>
              </a:rPr>
              <a:t>List 7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23F9846-3872-4D4E-9287-B2566F157BE7}"/>
              </a:ext>
            </a:extLst>
          </p:cNvPr>
          <p:cNvSpPr txBox="1"/>
          <p:nvPr/>
        </p:nvSpPr>
        <p:spPr>
          <a:xfrm>
            <a:off x="742122" y="899277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then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DC615D2-4E64-40DB-92E4-1B0F2F2EB8CA}"/>
              </a:ext>
            </a:extLst>
          </p:cNvPr>
          <p:cNvSpPr txBox="1"/>
          <p:nvPr/>
        </p:nvSpPr>
        <p:spPr>
          <a:xfrm>
            <a:off x="1530627" y="3240156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three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7C3D7DF-7635-4985-B1AE-3B4825D06EBB}"/>
              </a:ext>
            </a:extLst>
          </p:cNvPr>
          <p:cNvSpPr txBox="1"/>
          <p:nvPr/>
        </p:nvSpPr>
        <p:spPr>
          <a:xfrm>
            <a:off x="4353340" y="1914940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eat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083C2F8-6BC6-4D7C-908C-767F4AEE246B}"/>
              </a:ext>
            </a:extLst>
          </p:cNvPr>
          <p:cNvSpPr txBox="1"/>
          <p:nvPr/>
        </p:nvSpPr>
        <p:spPr>
          <a:xfrm>
            <a:off x="470452" y="5106840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no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89D967B-1494-47F1-BBCE-C1496BADDA33}"/>
              </a:ext>
            </a:extLst>
          </p:cNvPr>
          <p:cNvSpPr txBox="1"/>
          <p:nvPr/>
        </p:nvSpPr>
        <p:spPr>
          <a:xfrm>
            <a:off x="4883427" y="4599008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of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8A45669-A43D-48D8-BDFE-D640F86135AF}"/>
              </a:ext>
            </a:extLst>
          </p:cNvPr>
          <p:cNvSpPr txBox="1"/>
          <p:nvPr/>
        </p:nvSpPr>
        <p:spPr>
          <a:xfrm>
            <a:off x="7898296" y="556592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under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EE3DC18-BE8D-498E-9091-63D8FF0E6D1A}"/>
              </a:ext>
            </a:extLst>
          </p:cNvPr>
          <p:cNvSpPr txBox="1"/>
          <p:nvPr/>
        </p:nvSpPr>
        <p:spPr>
          <a:xfrm>
            <a:off x="8183218" y="3412435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who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65D14B0-A704-4D4B-B8BC-BCDC490D8AD6}"/>
              </a:ext>
            </a:extLst>
          </p:cNvPr>
          <p:cNvSpPr txBox="1"/>
          <p:nvPr/>
        </p:nvSpPr>
        <p:spPr>
          <a:xfrm>
            <a:off x="7176053" y="5588671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all</a:t>
            </a:r>
          </a:p>
        </p:txBody>
      </p:sp>
    </p:spTree>
    <p:extLst>
      <p:ext uri="{BB962C8B-B14F-4D97-AF65-F5344CB8AC3E}">
        <p14:creationId xmlns:p14="http://schemas.microsoft.com/office/powerpoint/2010/main" val="1494213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60D855E-1660-46B0-9436-E1DD4A96EA69}"/>
              </a:ext>
            </a:extLst>
          </p:cNvPr>
          <p:cNvSpPr txBox="1"/>
          <p:nvPr/>
        </p:nvSpPr>
        <p:spPr>
          <a:xfrm>
            <a:off x="10721009" y="6268278"/>
            <a:ext cx="1338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Blank Space Solid" panose="02000000000000000000" pitchFamily="2" charset="0"/>
              </a:rPr>
              <a:t>List 8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523AB38-E96C-4CC1-A186-CDC1C2A64A19}"/>
              </a:ext>
            </a:extLst>
          </p:cNvPr>
          <p:cNvSpPr txBox="1"/>
          <p:nvPr/>
        </p:nvSpPr>
        <p:spPr>
          <a:xfrm>
            <a:off x="1046922" y="671866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call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6FEBB7-4643-4E33-856A-BC36D0715F56}"/>
              </a:ext>
            </a:extLst>
          </p:cNvPr>
          <p:cNvSpPr txBox="1"/>
          <p:nvPr/>
        </p:nvSpPr>
        <p:spPr>
          <a:xfrm>
            <a:off x="4737652" y="2232991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day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DC58EBB-686A-46BA-A18C-E5AC4C98D44E}"/>
              </a:ext>
            </a:extLst>
          </p:cNvPr>
          <p:cNvSpPr txBox="1"/>
          <p:nvPr/>
        </p:nvSpPr>
        <p:spPr>
          <a:xfrm>
            <a:off x="112643" y="2740822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her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ACD1F69-7B48-4785-9E06-3325FDD9A93B}"/>
              </a:ext>
            </a:extLst>
          </p:cNvPr>
          <p:cNvSpPr txBox="1"/>
          <p:nvPr/>
        </p:nvSpPr>
        <p:spPr>
          <a:xfrm>
            <a:off x="2352261" y="3902765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want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6DF719E-6C9F-447D-B94F-FA504B77C96A}"/>
              </a:ext>
            </a:extLst>
          </p:cNvPr>
          <p:cNvSpPr txBox="1"/>
          <p:nvPr/>
        </p:nvSpPr>
        <p:spPr>
          <a:xfrm>
            <a:off x="7063408" y="671866"/>
            <a:ext cx="32136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around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36E838C-FE6E-443E-8DAB-8470D309AF3C}"/>
              </a:ext>
            </a:extLst>
          </p:cNvPr>
          <p:cNvSpPr txBox="1"/>
          <p:nvPr/>
        </p:nvSpPr>
        <p:spPr>
          <a:xfrm>
            <a:off x="5956853" y="4410596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by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69443A9-3838-43A7-99CA-F5E5F5F61637}"/>
              </a:ext>
            </a:extLst>
          </p:cNvPr>
          <p:cNvSpPr txBox="1"/>
          <p:nvPr/>
        </p:nvSpPr>
        <p:spPr>
          <a:xfrm>
            <a:off x="8474765" y="2341640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many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1797B95-9E42-458C-A739-201A165378D3}"/>
              </a:ext>
            </a:extLst>
          </p:cNvPr>
          <p:cNvSpPr txBox="1"/>
          <p:nvPr/>
        </p:nvSpPr>
        <p:spPr>
          <a:xfrm>
            <a:off x="7898296" y="5630951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place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F7E0AD3-B425-48C7-BB9D-E648DB3E0C29}"/>
              </a:ext>
            </a:extLst>
          </p:cNvPr>
          <p:cNvSpPr txBox="1"/>
          <p:nvPr/>
        </p:nvSpPr>
        <p:spPr>
          <a:xfrm>
            <a:off x="589722" y="5252615"/>
            <a:ext cx="2822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lank Space Solid" panose="02000000000000000000" pitchFamily="2" charset="0"/>
              </a:rPr>
              <a:t>walk</a:t>
            </a:r>
          </a:p>
        </p:txBody>
      </p:sp>
    </p:spTree>
    <p:extLst>
      <p:ext uri="{BB962C8B-B14F-4D97-AF65-F5344CB8AC3E}">
        <p14:creationId xmlns:p14="http://schemas.microsoft.com/office/powerpoint/2010/main" val="208016959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109</TotalTime>
  <Words>304</Words>
  <Application>Microsoft Office PowerPoint</Application>
  <PresentationFormat>Widescreen</PresentationFormat>
  <Paragraphs>222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Century Gothic</vt:lpstr>
      <vt:lpstr>KG Blank Space Solid</vt:lpstr>
      <vt:lpstr>KG Miss Kindergarten</vt:lpstr>
      <vt:lpstr>Wingdings 3</vt:lpstr>
      <vt:lpstr>Slice</vt:lpstr>
      <vt:lpstr>Sight Word Slap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Sight Word Slap</dc:title>
  <dc:creator>Jamie</dc:creator>
  <cp:lastModifiedBy>Jamie</cp:lastModifiedBy>
  <cp:revision>19</cp:revision>
  <dcterms:created xsi:type="dcterms:W3CDTF">2017-07-05T03:08:37Z</dcterms:created>
  <dcterms:modified xsi:type="dcterms:W3CDTF">2017-07-30T04:30:00Z</dcterms:modified>
</cp:coreProperties>
</file>