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3" r:id="rId6"/>
    <p:sldId id="264" r:id="rId7"/>
    <p:sldId id="265" r:id="rId8"/>
    <p:sldId id="266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  <p:sldId id="310" r:id="rId52"/>
    <p:sldId id="311" r:id="rId53"/>
    <p:sldId id="312" r:id="rId54"/>
    <p:sldId id="313" r:id="rId55"/>
    <p:sldId id="314" r:id="rId56"/>
    <p:sldId id="315" r:id="rId57"/>
    <p:sldId id="316" r:id="rId58"/>
    <p:sldId id="317" r:id="rId59"/>
    <p:sldId id="318" r:id="rId60"/>
    <p:sldId id="319" r:id="rId61"/>
    <p:sldId id="320" r:id="rId62"/>
    <p:sldId id="321" r:id="rId63"/>
    <p:sldId id="322" r:id="rId64"/>
    <p:sldId id="323" r:id="rId65"/>
    <p:sldId id="324" r:id="rId66"/>
    <p:sldId id="325" r:id="rId67"/>
    <p:sldId id="326" r:id="rId68"/>
    <p:sldId id="327" r:id="rId69"/>
    <p:sldId id="328" r:id="rId70"/>
    <p:sldId id="329" r:id="rId71"/>
    <p:sldId id="330" r:id="rId72"/>
    <p:sldId id="331" r:id="rId73"/>
    <p:sldId id="332" r:id="rId7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5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E630-9B84-4F66-8D9F-2723D8424380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1BB07-7CE4-4F95-AAD1-30E4D1E9B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84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E630-9B84-4F66-8D9F-2723D8424380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1BB07-7CE4-4F95-AAD1-30E4D1E9B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839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E630-9B84-4F66-8D9F-2723D8424380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1BB07-7CE4-4F95-AAD1-30E4D1E9B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602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E630-9B84-4F66-8D9F-2723D8424380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1BB07-7CE4-4F95-AAD1-30E4D1E9B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655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E630-9B84-4F66-8D9F-2723D8424380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1BB07-7CE4-4F95-AAD1-30E4D1E9B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7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E630-9B84-4F66-8D9F-2723D8424380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1BB07-7CE4-4F95-AAD1-30E4D1E9B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500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E630-9B84-4F66-8D9F-2723D8424380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1BB07-7CE4-4F95-AAD1-30E4D1E9B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785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E630-9B84-4F66-8D9F-2723D8424380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1BB07-7CE4-4F95-AAD1-30E4D1E9B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93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E630-9B84-4F66-8D9F-2723D8424380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1BB07-7CE4-4F95-AAD1-30E4D1E9B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292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E630-9B84-4F66-8D9F-2723D8424380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1BB07-7CE4-4F95-AAD1-30E4D1E9B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98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E630-9B84-4F66-8D9F-2723D8424380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1BB07-7CE4-4F95-AAD1-30E4D1E9B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946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8E630-9B84-4F66-8D9F-2723D8424380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1BB07-7CE4-4F95-AAD1-30E4D1E9B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90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1  Day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05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120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P		t		s		A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M		T		a		p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m		s		P		t      </a:t>
            </a:r>
          </a:p>
        </p:txBody>
      </p:sp>
    </p:spTree>
    <p:extLst>
      <p:ext uri="{BB962C8B-B14F-4D97-AF65-F5344CB8AC3E}">
        <p14:creationId xmlns:p14="http://schemas.microsoft.com/office/powerpoint/2010/main" val="3949673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120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p		t		a		s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m		p		a		t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a		s		m		a</a:t>
            </a:r>
          </a:p>
        </p:txBody>
      </p:sp>
    </p:spTree>
    <p:extLst>
      <p:ext uri="{BB962C8B-B14F-4D97-AF65-F5344CB8AC3E}">
        <p14:creationId xmlns:p14="http://schemas.microsoft.com/office/powerpoint/2010/main" val="3456518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68197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he	can		do	to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can		he	you		like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I		do		he	can</a:t>
            </a:r>
          </a:p>
        </p:txBody>
      </p:sp>
    </p:spTree>
    <p:extLst>
      <p:ext uri="{BB962C8B-B14F-4D97-AF65-F5344CB8AC3E}">
        <p14:creationId xmlns:p14="http://schemas.microsoft.com/office/powerpoint/2010/main" val="3711312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81449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	am		Sam</a:t>
            </a:r>
          </a:p>
        </p:txBody>
      </p:sp>
    </p:spTree>
    <p:extLst>
      <p:ext uri="{BB962C8B-B14F-4D97-AF65-F5344CB8AC3E}">
        <p14:creationId xmlns:p14="http://schemas.microsoft.com/office/powerpoint/2010/main" val="20349248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1  Day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0434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78179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N		r		n		R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p		A		m		S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T		n		r		a</a:t>
            </a:r>
          </a:p>
        </p:txBody>
      </p:sp>
    </p:spTree>
    <p:extLst>
      <p:ext uri="{BB962C8B-B14F-4D97-AF65-F5344CB8AC3E}">
        <p14:creationId xmlns:p14="http://schemas.microsoft.com/office/powerpoint/2010/main" val="15974245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4943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n		r		p		t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m		s		a		r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p		n		s		t</a:t>
            </a:r>
          </a:p>
        </p:txBody>
      </p:sp>
    </p:spTree>
    <p:extLst>
      <p:ext uri="{BB962C8B-B14F-4D97-AF65-F5344CB8AC3E}">
        <p14:creationId xmlns:p14="http://schemas.microsoft.com/office/powerpoint/2010/main" val="4704685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37556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go	a		has		he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has		can		a		do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to		you		go	like</a:t>
            </a:r>
          </a:p>
        </p:txBody>
      </p:sp>
    </p:spTree>
    <p:extLst>
      <p:ext uri="{BB962C8B-B14F-4D97-AF65-F5344CB8AC3E}">
        <p14:creationId xmlns:p14="http://schemas.microsoft.com/office/powerpoint/2010/main" val="4630287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826" y="365125"/>
            <a:ext cx="10515600" cy="6237556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at		sat		mat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am		Sam		Pam</a:t>
            </a:r>
          </a:p>
        </p:txBody>
      </p:sp>
    </p:spTree>
    <p:extLst>
      <p:ext uri="{BB962C8B-B14F-4D97-AF65-F5344CB8AC3E}">
        <p14:creationId xmlns:p14="http://schemas.microsoft.com/office/powerpoint/2010/main" val="4863764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1  Day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842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1936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M 	</a:t>
            </a:r>
            <a:r>
              <a:rPr lang="en-US" sz="6000" dirty="0" smtClean="0">
                <a:latin typeface="KG Blank Space Solid" panose="02000000000000000000" pitchFamily="2" charset="0"/>
              </a:rPr>
              <a:t>    S</a:t>
            </a:r>
            <a:r>
              <a:rPr lang="en-US" sz="6000" dirty="0">
                <a:latin typeface="KG Blank Space Solid" panose="02000000000000000000" pitchFamily="2" charset="0"/>
              </a:rPr>
              <a:t>		s		m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s		M		m		S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m		s		S		M</a:t>
            </a:r>
          </a:p>
        </p:txBody>
      </p:sp>
    </p:spTree>
    <p:extLst>
      <p:ext uri="{BB962C8B-B14F-4D97-AF65-F5344CB8AC3E}">
        <p14:creationId xmlns:p14="http://schemas.microsoft.com/office/powerpoint/2010/main" val="294344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5057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I		n	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		r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S		a		m		I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R		t		P		I</a:t>
            </a:r>
          </a:p>
        </p:txBody>
      </p:sp>
    </p:spTree>
    <p:extLst>
      <p:ext uri="{BB962C8B-B14F-4D97-AF65-F5344CB8AC3E}">
        <p14:creationId xmlns:p14="http://schemas.microsoft.com/office/powerpoint/2010/main" val="23693386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54428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		a		n		r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p		t		s		m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r		I		n		t</a:t>
            </a:r>
          </a:p>
        </p:txBody>
      </p:sp>
    </p:spTree>
    <p:extLst>
      <p:ext uri="{BB962C8B-B14F-4D97-AF65-F5344CB8AC3E}">
        <p14:creationId xmlns:p14="http://schemas.microsoft.com/office/powerpoint/2010/main" val="12029311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08807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I		like		go	to	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a		has		he	can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you		do</a:t>
            </a:r>
          </a:p>
        </p:txBody>
      </p:sp>
    </p:spTree>
    <p:extLst>
      <p:ext uri="{BB962C8B-B14F-4D97-AF65-F5344CB8AC3E}">
        <p14:creationId xmlns:p14="http://schemas.microsoft.com/office/powerpoint/2010/main" val="17462686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08807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an	man		ran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at		pat		rat</a:t>
            </a:r>
          </a:p>
        </p:txBody>
      </p:sp>
    </p:spTree>
    <p:extLst>
      <p:ext uri="{BB962C8B-B14F-4D97-AF65-F5344CB8AC3E}">
        <p14:creationId xmlns:p14="http://schemas.microsoft.com/office/powerpoint/2010/main" val="31296717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2  Day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8646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1380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C		f		F		c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P		t		a		I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M		S		r		N</a:t>
            </a:r>
          </a:p>
        </p:txBody>
      </p:sp>
    </p:spTree>
    <p:extLst>
      <p:ext uri="{BB962C8B-B14F-4D97-AF65-F5344CB8AC3E}">
        <p14:creationId xmlns:p14="http://schemas.microsoft.com/office/powerpoint/2010/main" val="17361363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5057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c		f		I		n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r		p		t		s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m		a	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		c</a:t>
            </a:r>
          </a:p>
        </p:txBody>
      </p:sp>
    </p:spTree>
    <p:extLst>
      <p:ext uri="{BB962C8B-B14F-4D97-AF65-F5344CB8AC3E}">
        <p14:creationId xmlns:p14="http://schemas.microsoft.com/office/powerpoint/2010/main" val="39882940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37556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this		is		a		has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is		this		go	can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	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you		he	this   is</a:t>
            </a:r>
          </a:p>
        </p:txBody>
      </p:sp>
    </p:spTree>
    <p:extLst>
      <p:ext uri="{BB962C8B-B14F-4D97-AF65-F5344CB8AC3E}">
        <p14:creationId xmlns:p14="http://schemas.microsoft.com/office/powerpoint/2010/main" val="36891622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0054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pin		tin		sit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sat		rip		nap</a:t>
            </a:r>
          </a:p>
        </p:txBody>
      </p:sp>
    </p:spTree>
    <p:extLst>
      <p:ext uri="{BB962C8B-B14F-4D97-AF65-F5344CB8AC3E}">
        <p14:creationId xmlns:p14="http://schemas.microsoft.com/office/powerpoint/2010/main" val="20385846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2  Day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171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470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	m		s		s		s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s		m		m		s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m		s		m		s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endParaRPr lang="en-US" sz="6000" dirty="0">
              <a:latin typeface="KG Blank Space Soli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39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76352"/>
          </a:xfrm>
        </p:spPr>
        <p:txBody>
          <a:bodyPr anchor="t"/>
          <a:lstStyle/>
          <a:p>
            <a:r>
              <a:rPr lang="en-US" dirty="0">
                <a:latin typeface="KG Blank Space Solid" panose="02000000000000000000" pitchFamily="2" charset="0"/>
              </a:rPr>
              <a:t>	</a:t>
            </a:r>
            <a:r>
              <a:rPr lang="en-US" sz="6000" dirty="0">
                <a:latin typeface="KG Blank Space Solid" panose="02000000000000000000" pitchFamily="2" charset="0"/>
              </a:rPr>
              <a:t>O		a		I		o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n		F		c		S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A		R		t		p</a:t>
            </a:r>
          </a:p>
        </p:txBody>
      </p:sp>
    </p:spTree>
    <p:extLst>
      <p:ext uri="{BB962C8B-B14F-4D97-AF65-F5344CB8AC3E}">
        <p14:creationId xmlns:p14="http://schemas.microsoft.com/office/powerpoint/2010/main" val="22705220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4669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o		c		f	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r		n		a		m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s		t		p		o</a:t>
            </a:r>
          </a:p>
        </p:txBody>
      </p:sp>
    </p:spTree>
    <p:extLst>
      <p:ext uri="{BB962C8B-B14F-4D97-AF65-F5344CB8AC3E}">
        <p14:creationId xmlns:p14="http://schemas.microsoft.com/office/powerpoint/2010/main" val="14429537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2008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my 		little		this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is		look		my		you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he		little		a		has</a:t>
            </a:r>
          </a:p>
        </p:txBody>
      </p:sp>
    </p:spTree>
    <p:extLst>
      <p:ext uri="{BB962C8B-B14F-4D97-AF65-F5344CB8AC3E}">
        <p14:creationId xmlns:p14="http://schemas.microsoft.com/office/powerpoint/2010/main" val="4375700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21607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can		fan		cat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fit		nap		mat</a:t>
            </a:r>
          </a:p>
        </p:txBody>
      </p:sp>
    </p:spTree>
    <p:extLst>
      <p:ext uri="{BB962C8B-B14F-4D97-AF65-F5344CB8AC3E}">
        <p14:creationId xmlns:p14="http://schemas.microsoft.com/office/powerpoint/2010/main" val="41273036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2  Day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695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042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D		h		H		d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o		C		N		T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		s		a		M</a:t>
            </a:r>
          </a:p>
        </p:txBody>
      </p:sp>
    </p:spTree>
    <p:extLst>
      <p:ext uri="{BB962C8B-B14F-4D97-AF65-F5344CB8AC3E}">
        <p14:creationId xmlns:p14="http://schemas.microsoft.com/office/powerpoint/2010/main" val="40975462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62284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d		h		o	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n		r		t		p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a		m		c		f</a:t>
            </a:r>
          </a:p>
        </p:txBody>
      </p:sp>
    </p:spTree>
    <p:extLst>
      <p:ext uri="{BB962C8B-B14F-4D97-AF65-F5344CB8AC3E}">
        <p14:creationId xmlns:p14="http://schemas.microsoft.com/office/powerpoint/2010/main" val="22868745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62" y="308854"/>
            <a:ext cx="10515600" cy="619042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where   here   look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my   where   little   go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I   like   where   here</a:t>
            </a:r>
          </a:p>
        </p:txBody>
      </p:sp>
    </p:spTree>
    <p:extLst>
      <p:ext uri="{BB962C8B-B14F-4D97-AF65-F5344CB8AC3E}">
        <p14:creationId xmlns:p14="http://schemas.microsoft.com/office/powerpoint/2010/main" val="25352280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62284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mop   top		not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cat   	tap		fin</a:t>
            </a:r>
          </a:p>
        </p:txBody>
      </p:sp>
    </p:spTree>
    <p:extLst>
      <p:ext uri="{BB962C8B-B14F-4D97-AF65-F5344CB8AC3E}">
        <p14:creationId xmlns:p14="http://schemas.microsoft.com/office/powerpoint/2010/main" val="21877441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2  Day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621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470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I   	like		like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like		I		I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like		I		like</a:t>
            </a:r>
          </a:p>
        </p:txBody>
      </p:sp>
    </p:spTree>
    <p:extLst>
      <p:ext uri="{BB962C8B-B14F-4D97-AF65-F5344CB8AC3E}">
        <p14:creationId xmlns:p14="http://schemas.microsoft.com/office/powerpoint/2010/main" val="25101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34149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e		D		f		E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C		A		m		H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t		h		S	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endParaRPr lang="en-US" sz="6000" dirty="0">
              <a:latin typeface="KG Blank Space Soli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8056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651"/>
            <a:ext cx="10515600" cy="6274826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e		d		h		p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o	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		m		s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t		c		a		f</a:t>
            </a:r>
          </a:p>
        </p:txBody>
      </p:sp>
    </p:spTree>
    <p:extLst>
      <p:ext uri="{BB962C8B-B14F-4D97-AF65-F5344CB8AC3E}">
        <p14:creationId xmlns:p14="http://schemas.microsoft.com/office/powerpoint/2010/main" val="1150560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381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play   the   we   here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where   you   the   I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go   to   play   we</a:t>
            </a:r>
          </a:p>
        </p:txBody>
      </p:sp>
    </p:spTree>
    <p:extLst>
      <p:ext uri="{BB962C8B-B14F-4D97-AF65-F5344CB8AC3E}">
        <p14:creationId xmlns:p14="http://schemas.microsoft.com/office/powerpoint/2010/main" val="229181362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62284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did   hid   ham   sad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hot   dot   ran   hit</a:t>
            </a:r>
          </a:p>
        </p:txBody>
      </p:sp>
    </p:spTree>
    <p:extLst>
      <p:ext uri="{BB962C8B-B14F-4D97-AF65-F5344CB8AC3E}">
        <p14:creationId xmlns:p14="http://schemas.microsoft.com/office/powerpoint/2010/main" val="294057663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2  Day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98515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1855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L 		b		B		l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e		h		F		O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a		T		p		r</a:t>
            </a:r>
          </a:p>
        </p:txBody>
      </p:sp>
    </p:spTree>
    <p:extLst>
      <p:ext uri="{BB962C8B-B14F-4D97-AF65-F5344CB8AC3E}">
        <p14:creationId xmlns:p14="http://schemas.microsoft.com/office/powerpoint/2010/main" val="154229005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2008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b		l		</a:t>
            </a:r>
            <a:r>
              <a:rPr lang="en-US" sz="6000" dirty="0" err="1">
                <a:latin typeface="KG Blank Space Solid" panose="02000000000000000000" pitchFamily="2" charset="0"/>
              </a:rPr>
              <a:t>ll</a:t>
            </a:r>
            <a:r>
              <a:rPr lang="en-US" sz="6000" dirty="0">
                <a:latin typeface="KG Blank Space Solid" panose="02000000000000000000" pitchFamily="2" charset="0"/>
              </a:rPr>
              <a:t>		t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o		</a:t>
            </a:r>
            <a:r>
              <a:rPr lang="en-US" sz="6000" dirty="0" err="1">
                <a:latin typeface="KG Blank Space Solid" panose="02000000000000000000" pitchFamily="2" charset="0"/>
              </a:rPr>
              <a:t>ss</a:t>
            </a:r>
            <a:r>
              <a:rPr lang="en-US" sz="6000" dirty="0">
                <a:latin typeface="KG Blank Space Solid" panose="02000000000000000000" pitchFamily="2" charset="0"/>
              </a:rPr>
              <a:t>		m		f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c		e		d		n</a:t>
            </a:r>
          </a:p>
        </p:txBody>
      </p:sp>
    </p:spTree>
    <p:extLst>
      <p:ext uri="{BB962C8B-B14F-4D97-AF65-F5344CB8AC3E}">
        <p14:creationId xmlns:p14="http://schemas.microsoft.com/office/powerpoint/2010/main" val="340327265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1855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this   is   my   look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little   where   here	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play   the   we</a:t>
            </a:r>
          </a:p>
        </p:txBody>
      </p:sp>
    </p:spTree>
    <p:extLst>
      <p:ext uri="{BB962C8B-B14F-4D97-AF65-F5344CB8AC3E}">
        <p14:creationId xmlns:p14="http://schemas.microsoft.com/office/powerpoint/2010/main" val="89953842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1855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red   met   pot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set   men   fed</a:t>
            </a:r>
          </a:p>
        </p:txBody>
      </p:sp>
    </p:spTree>
    <p:extLst>
      <p:ext uri="{BB962C8B-B14F-4D97-AF65-F5344CB8AC3E}">
        <p14:creationId xmlns:p14="http://schemas.microsoft.com/office/powerpoint/2010/main" val="415099592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3  Day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034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1  Day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8800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6013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K		s		C		l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T		k		o		E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b		S		a		R</a:t>
            </a:r>
          </a:p>
        </p:txBody>
      </p:sp>
    </p:spTree>
    <p:extLst>
      <p:ext uri="{BB962C8B-B14F-4D97-AF65-F5344CB8AC3E}">
        <p14:creationId xmlns:p14="http://schemas.microsoft.com/office/powerpoint/2010/main" val="140398593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6013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c 		k		_</a:t>
            </a:r>
            <a:r>
              <a:rPr lang="en-US" sz="6000" dirty="0" err="1">
                <a:latin typeface="KG Blank Space Solid" panose="02000000000000000000" pitchFamily="2" charset="0"/>
              </a:rPr>
              <a:t>ck</a:t>
            </a:r>
            <a:r>
              <a:rPr lang="en-US" sz="6000" dirty="0">
                <a:latin typeface="KG Blank Space Solid" panose="02000000000000000000" pitchFamily="2" charset="0"/>
              </a:rPr>
              <a:t>		r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o	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ll</a:t>
            </a:r>
            <a:r>
              <a:rPr lang="en-US" sz="6000" dirty="0">
                <a:latin typeface="KG Blank Space Solid" panose="02000000000000000000" pitchFamily="2" charset="0"/>
              </a:rPr>
              <a:t>		b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f		t		a		n</a:t>
            </a:r>
          </a:p>
        </p:txBody>
      </p:sp>
    </p:spTree>
    <p:extLst>
      <p:ext uri="{BB962C8B-B14F-4D97-AF65-F5344CB8AC3E}">
        <p14:creationId xmlns:p14="http://schemas.microsoft.com/office/powerpoint/2010/main" val="308838284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91946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are   me   play   we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me   are   the   look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where   here   are   me</a:t>
            </a:r>
          </a:p>
        </p:txBody>
      </p:sp>
    </p:spTree>
    <p:extLst>
      <p:ext uri="{BB962C8B-B14F-4D97-AF65-F5344CB8AC3E}">
        <p14:creationId xmlns:p14="http://schemas.microsoft.com/office/powerpoint/2010/main" val="22162487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76352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bat		lid			sell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fell		had		rip</a:t>
            </a:r>
          </a:p>
        </p:txBody>
      </p:sp>
    </p:spTree>
    <p:extLst>
      <p:ext uri="{BB962C8B-B14F-4D97-AF65-F5344CB8AC3E}">
        <p14:creationId xmlns:p14="http://schemas.microsoft.com/office/powerpoint/2010/main" val="356525179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3  Day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42381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62284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U		p		n		u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K		S		r		t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I		L		d		p</a:t>
            </a:r>
          </a:p>
        </p:txBody>
      </p:sp>
    </p:spTree>
    <p:extLst>
      <p:ext uri="{BB962C8B-B14F-4D97-AF65-F5344CB8AC3E}">
        <p14:creationId xmlns:p14="http://schemas.microsoft.com/office/powerpoint/2010/main" val="42968782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1855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u		p		_</a:t>
            </a:r>
            <a:r>
              <a:rPr lang="en-US" sz="6000" dirty="0" err="1">
                <a:latin typeface="KG Blank Space Solid" panose="02000000000000000000" pitchFamily="2" charset="0"/>
              </a:rPr>
              <a:t>ck</a:t>
            </a:r>
            <a:r>
              <a:rPr lang="en-US" sz="6000" dirty="0">
                <a:latin typeface="KG Blank Space Solid" panose="02000000000000000000" pitchFamily="2" charset="0"/>
              </a:rPr>
              <a:t>		_s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b		a		f		r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e		m		h		t</a:t>
            </a:r>
          </a:p>
        </p:txBody>
      </p:sp>
    </p:spTree>
    <p:extLst>
      <p:ext uri="{BB962C8B-B14F-4D97-AF65-F5344CB8AC3E}">
        <p14:creationId xmlns:p14="http://schemas.microsoft.com/office/powerpoint/2010/main" val="5661817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62284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she   with   for   are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with   she   me   we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for   here   to   do</a:t>
            </a:r>
          </a:p>
        </p:txBody>
      </p:sp>
    </p:spTree>
    <p:extLst>
      <p:ext uri="{BB962C8B-B14F-4D97-AF65-F5344CB8AC3E}">
        <p14:creationId xmlns:p14="http://schemas.microsoft.com/office/powerpoint/2010/main" val="58426257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042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kit   	sick   	sock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snap   stick   pack</a:t>
            </a:r>
          </a:p>
        </p:txBody>
      </p:sp>
    </p:spTree>
    <p:extLst>
      <p:ext uri="{BB962C8B-B14F-4D97-AF65-F5344CB8AC3E}">
        <p14:creationId xmlns:p14="http://schemas.microsoft.com/office/powerpoint/2010/main" val="385573441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3  Day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3.3</a:t>
            </a:r>
          </a:p>
        </p:txBody>
      </p:sp>
    </p:spTree>
    <p:extLst>
      <p:ext uri="{BB962C8B-B14F-4D97-AF65-F5344CB8AC3E}">
        <p14:creationId xmlns:p14="http://schemas.microsoft.com/office/powerpoint/2010/main" val="1120259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1936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A		m		S		a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s		M		A		m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a		s		S		M</a:t>
            </a:r>
          </a:p>
        </p:txBody>
      </p:sp>
    </p:spTree>
    <p:extLst>
      <p:ext uri="{BB962C8B-B14F-4D97-AF65-F5344CB8AC3E}">
        <p14:creationId xmlns:p14="http://schemas.microsoft.com/office/powerpoint/2010/main" val="27670262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4487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G		w		W		g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e		l		M		a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S		t		P	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endParaRPr lang="en-US" sz="6000" dirty="0">
              <a:latin typeface="KG Blank Space Soli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1082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34149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w		g		u		_</a:t>
            </a:r>
            <a:r>
              <a:rPr lang="en-US" sz="6000" dirty="0" err="1">
                <a:latin typeface="KG Blank Space Solid" panose="02000000000000000000" pitchFamily="2" charset="0"/>
              </a:rPr>
              <a:t>ck</a:t>
            </a: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l		m		e		t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p		a		h		o</a:t>
            </a:r>
          </a:p>
        </p:txBody>
      </p:sp>
    </p:spTree>
    <p:extLst>
      <p:ext uri="{BB962C8B-B14F-4D97-AF65-F5344CB8AC3E}">
        <p14:creationId xmlns:p14="http://schemas.microsoft.com/office/powerpoint/2010/main" val="318239270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77878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and   have   she   with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have   and   for   are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me   here   and   have</a:t>
            </a:r>
          </a:p>
        </p:txBody>
      </p:sp>
    </p:spTree>
    <p:extLst>
      <p:ext uri="{BB962C8B-B14F-4D97-AF65-F5344CB8AC3E}">
        <p14:creationId xmlns:p14="http://schemas.microsoft.com/office/powerpoint/2010/main" val="228587001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1855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up 		bus		fun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bet		cup		hit</a:t>
            </a:r>
          </a:p>
        </p:txBody>
      </p:sp>
    </p:spTree>
    <p:extLst>
      <p:ext uri="{BB962C8B-B14F-4D97-AF65-F5344CB8AC3E}">
        <p14:creationId xmlns:p14="http://schemas.microsoft.com/office/powerpoint/2010/main" val="56119395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3  Day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77949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62284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x		v		Q		u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q		a		X		w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V		g		k		f</a:t>
            </a:r>
          </a:p>
        </p:txBody>
      </p:sp>
    </p:spTree>
    <p:extLst>
      <p:ext uri="{BB962C8B-B14F-4D97-AF65-F5344CB8AC3E}">
        <p14:creationId xmlns:p14="http://schemas.microsoft.com/office/powerpoint/2010/main" val="64357069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1855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_x		</a:t>
            </a:r>
            <a:r>
              <a:rPr lang="en-US" sz="6000" dirty="0" err="1">
                <a:latin typeface="KG Blank Space Solid" panose="02000000000000000000" pitchFamily="2" charset="0"/>
              </a:rPr>
              <a:t>qu</a:t>
            </a:r>
            <a:r>
              <a:rPr lang="en-US" sz="6000" dirty="0">
                <a:latin typeface="KG Blank Space Solid" panose="02000000000000000000" pitchFamily="2" charset="0"/>
              </a:rPr>
              <a:t>_		w		a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u		_</a:t>
            </a:r>
            <a:r>
              <a:rPr lang="en-US" sz="6000" dirty="0" err="1">
                <a:latin typeface="KG Blank Space Solid" panose="02000000000000000000" pitchFamily="2" charset="0"/>
              </a:rPr>
              <a:t>ck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		v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g		e		t		l</a:t>
            </a:r>
          </a:p>
        </p:txBody>
      </p:sp>
    </p:spTree>
    <p:extLst>
      <p:ext uri="{BB962C8B-B14F-4D97-AF65-F5344CB8AC3E}">
        <p14:creationId xmlns:p14="http://schemas.microsoft.com/office/powerpoint/2010/main" val="358702768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2008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see   said   was   and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was   see   have   said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are   with   where   play</a:t>
            </a:r>
          </a:p>
        </p:txBody>
      </p:sp>
    </p:spTree>
    <p:extLst>
      <p:ext uri="{BB962C8B-B14F-4D97-AF65-F5344CB8AC3E}">
        <p14:creationId xmlns:p14="http://schemas.microsoft.com/office/powerpoint/2010/main" val="283139553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60758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egg  	beg  	let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wag   	got   	gum</a:t>
            </a:r>
          </a:p>
        </p:txBody>
      </p:sp>
    </p:spTree>
    <p:extLst>
      <p:ext uri="{BB962C8B-B14F-4D97-AF65-F5344CB8AC3E}">
        <p14:creationId xmlns:p14="http://schemas.microsoft.com/office/powerpoint/2010/main" val="50919842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3  Day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364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4771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a		m		s		s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m		a		m		s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s		a		m		a</a:t>
            </a:r>
          </a:p>
        </p:txBody>
      </p:sp>
    </p:spTree>
    <p:extLst>
      <p:ext uri="{BB962C8B-B14F-4D97-AF65-F5344CB8AC3E}">
        <p14:creationId xmlns:p14="http://schemas.microsoft.com/office/powerpoint/2010/main" val="278057809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042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J		z		Y		G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q		Z		j	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y		p		B		t</a:t>
            </a:r>
          </a:p>
        </p:txBody>
      </p:sp>
    </p:spTree>
    <p:extLst>
      <p:ext uri="{BB962C8B-B14F-4D97-AF65-F5344CB8AC3E}">
        <p14:creationId xmlns:p14="http://schemas.microsoft.com/office/powerpoint/2010/main" val="154632285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4487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j		y		z		v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000" dirty="0" err="1">
                <a:latin typeface="KG Blank Space Solid" panose="02000000000000000000" pitchFamily="2" charset="0"/>
              </a:rPr>
              <a:t>qu</a:t>
            </a:r>
            <a:r>
              <a:rPr lang="en-US" sz="6000" dirty="0">
                <a:latin typeface="KG Blank Space Solid" panose="02000000000000000000" pitchFamily="2" charset="0"/>
              </a:rPr>
              <a:t>_	  _x    e    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w 	a		_</a:t>
            </a:r>
            <a:r>
              <a:rPr lang="en-US" sz="6000" dirty="0" err="1">
                <a:latin typeface="KG Blank Space Solid" panose="02000000000000000000" pitchFamily="2" charset="0"/>
              </a:rPr>
              <a:t>ck</a:t>
            </a:r>
            <a:r>
              <a:rPr lang="en-US" sz="6000" dirty="0">
                <a:latin typeface="KG Blank Space Solid" panose="02000000000000000000" pitchFamily="2" charset="0"/>
              </a:rPr>
              <a:t>		s</a:t>
            </a:r>
          </a:p>
        </p:txBody>
      </p:sp>
    </p:spTree>
    <p:extLst>
      <p:ext uri="{BB962C8B-B14F-4D97-AF65-F5344CB8AC3E}">
        <p14:creationId xmlns:p14="http://schemas.microsoft.com/office/powerpoint/2010/main" val="404178263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1855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are   me   she   with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for   and   have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see   said   was</a:t>
            </a:r>
          </a:p>
        </p:txBody>
      </p:sp>
    </p:spTree>
    <p:extLst>
      <p:ext uri="{BB962C8B-B14F-4D97-AF65-F5344CB8AC3E}">
        <p14:creationId xmlns:p14="http://schemas.microsoft.com/office/powerpoint/2010/main" val="311278112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32623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ax		wax		quit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vet		van	</a:t>
            </a:r>
            <a:r>
              <a:rPr lang="en-US" sz="6000">
                <a:latin typeface="KG Blank Space Solid" panose="02000000000000000000" pitchFamily="2" charset="0"/>
              </a:rPr>
              <a:t>	fox</a:t>
            </a:r>
            <a:endParaRPr lang="en-US" sz="6000" dirty="0">
              <a:latin typeface="KG Blank Space Soli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293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7953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 do		to		you		I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/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to		like		you		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I		do		to		you</a:t>
            </a:r>
          </a:p>
        </p:txBody>
      </p:sp>
    </p:spTree>
    <p:extLst>
      <p:ext uri="{BB962C8B-B14F-4D97-AF65-F5344CB8AC3E}">
        <p14:creationId xmlns:p14="http://schemas.microsoft.com/office/powerpoint/2010/main" val="1079036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1  Day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35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64</Words>
  <Application>Microsoft Office PowerPoint</Application>
  <PresentationFormat>Widescreen</PresentationFormat>
  <Paragraphs>74</Paragraphs>
  <Slides>73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78" baseType="lpstr">
      <vt:lpstr>Arial</vt:lpstr>
      <vt:lpstr>Calibri</vt:lpstr>
      <vt:lpstr>Calibri Light</vt:lpstr>
      <vt:lpstr>KG Blank Space Solid</vt:lpstr>
      <vt:lpstr>Office Theme</vt:lpstr>
      <vt:lpstr>Week 1  Day 1</vt:lpstr>
      <vt:lpstr> M      S  s  m   s  M  m  S   m  s  S  M</vt:lpstr>
      <vt:lpstr>  m  s  s  s   s  m  m  s   m  s  m  s  </vt:lpstr>
      <vt:lpstr> I    like  like   like  I  I   like  I  like</vt:lpstr>
      <vt:lpstr>Week 1  Day 2</vt:lpstr>
      <vt:lpstr> A  m  S  a   s  M  A  m   a  s  S  M</vt:lpstr>
      <vt:lpstr> a  m  s  s   m  a  m  s   s  a  m  a</vt:lpstr>
      <vt:lpstr>  do  to  you  I   to  like  you      I  do  to  you</vt:lpstr>
      <vt:lpstr>Week 1  Day 3</vt:lpstr>
      <vt:lpstr> P  t  s  A   M  T  a  p   m  s  P  t      </vt:lpstr>
      <vt:lpstr> p  t  a  s   m  p  a  t   a  s  m  a</vt:lpstr>
      <vt:lpstr> he can  do to   can  he you  like   I  do  he can</vt:lpstr>
      <vt:lpstr>  am  Sam</vt:lpstr>
      <vt:lpstr>Week 1  Day 4</vt:lpstr>
      <vt:lpstr> N  r  n  R   p  A  m  S   T  n  r  a</vt:lpstr>
      <vt:lpstr> n  r  p  t   m  s  a  r   p  n  s  t</vt:lpstr>
      <vt:lpstr> go a  has  he   has  can  a  do   to  you  go like</vt:lpstr>
      <vt:lpstr> at  sat  mat   am  Sam  Pam</vt:lpstr>
      <vt:lpstr>Week 1  Day 5</vt:lpstr>
      <vt:lpstr> I  n  i  r   S  a  m  I   R  t  P  I</vt:lpstr>
      <vt:lpstr> i  a  n  r   p  t  s  m   r  I  n  t</vt:lpstr>
      <vt:lpstr> I  like  go to    a  has  he can   you  do</vt:lpstr>
      <vt:lpstr> an man  ran   at  pat  rat</vt:lpstr>
      <vt:lpstr>Week 2  Day 1</vt:lpstr>
      <vt:lpstr> C  f  F  c   P  t  a  I   M  S  r  N</vt:lpstr>
      <vt:lpstr> c  f  I  n   r  p  t  s   m  a  i  c</vt:lpstr>
      <vt:lpstr> this  is  a  has   is  this  go can     you  he this   is</vt:lpstr>
      <vt:lpstr> pin  tin  sit   sat  rip  nap</vt:lpstr>
      <vt:lpstr>Week 2  Day 2</vt:lpstr>
      <vt:lpstr> O  a  I  o    n  F  c  S   A  R  t  p</vt:lpstr>
      <vt:lpstr> o  c  f  i   r  n  a  m   s  t  p  o</vt:lpstr>
      <vt:lpstr> my   little  this   is  look  my  you   he  little  a  has</vt:lpstr>
      <vt:lpstr> can  fan  cat   fit  nap  mat</vt:lpstr>
      <vt:lpstr>Week 2  Day 3</vt:lpstr>
      <vt:lpstr> D  h  H  d   o  C  N  T   i  s  a  M</vt:lpstr>
      <vt:lpstr> d  h  o  i   n  r  t  p   a  m  c  f</vt:lpstr>
      <vt:lpstr> where   here   look   my   where   little   go   I   like   where   here</vt:lpstr>
      <vt:lpstr> mop   top  not   cat    tap  fin</vt:lpstr>
      <vt:lpstr>Week 2  Day 4</vt:lpstr>
      <vt:lpstr> e  D  f  E   C  A  m  H   t  h  S  i</vt:lpstr>
      <vt:lpstr> e  d  h  p   o  i  m  s   t  c  a  f</vt:lpstr>
      <vt:lpstr> play   the   we   here   where   you   the   I   go   to   play   we</vt:lpstr>
      <vt:lpstr> did   hid   ham   sad   hot   dot   ran   hit</vt:lpstr>
      <vt:lpstr>Week 2  Day 5</vt:lpstr>
      <vt:lpstr> L   b  B  l   e  h  F  O   a  T  p  r</vt:lpstr>
      <vt:lpstr> b  l  ll  t   o  ss  m  f   c  e  d  n</vt:lpstr>
      <vt:lpstr> this   is   my   look   little   where   here    play   the   we</vt:lpstr>
      <vt:lpstr> red   met   pot   set   men   fed</vt:lpstr>
      <vt:lpstr>Week 3  Day 1</vt:lpstr>
      <vt:lpstr> K  s  C  l   T  k  o  E   b  S  a  R</vt:lpstr>
      <vt:lpstr> c   k  _ck  r   o  i  ll  b   f  t  a  n</vt:lpstr>
      <vt:lpstr> are   me   play   we   me   are   the   look  where   here   are   me</vt:lpstr>
      <vt:lpstr> bat  lid   sell   fell  had  rip</vt:lpstr>
      <vt:lpstr>Week 3  Day 2</vt:lpstr>
      <vt:lpstr> U  p  n  u   K  S  r  t   I  L  d  p</vt:lpstr>
      <vt:lpstr> u  p  _ck  _s   b  a  f  r   e  m  h  t</vt:lpstr>
      <vt:lpstr> she   with   for   are   with   she   me   we   for   here   to   do</vt:lpstr>
      <vt:lpstr> kit    sick    sock   snap   stick   pack</vt:lpstr>
      <vt:lpstr>Week 3  Day 3</vt:lpstr>
      <vt:lpstr> G  w  W  g   e  l  M  a   S  t  P  i</vt:lpstr>
      <vt:lpstr> w  g  u  _ck   l  m  e  t   p  a  h  o</vt:lpstr>
      <vt:lpstr> and   have   she   with   have   and   for   are   me   here   and   have</vt:lpstr>
      <vt:lpstr> up   bus  fun   bet  cup  hit</vt:lpstr>
      <vt:lpstr>Week 3  Day 4</vt:lpstr>
      <vt:lpstr> x  v  Q  u   q  a  X  w   V  g  k  f</vt:lpstr>
      <vt:lpstr> _x  qu_  w  a   u  _ck  i  v   g  e  t  l</vt:lpstr>
      <vt:lpstr> see   said   was   and   was   see   have   said  are   with   where   play</vt:lpstr>
      <vt:lpstr> egg   beg   let   wag    got    gum</vt:lpstr>
      <vt:lpstr>Week 3  Day 5</vt:lpstr>
      <vt:lpstr> J  z  Y  G   q  Z  j  i   y  p  B  t</vt:lpstr>
      <vt:lpstr> j  y  z  v   qu_   _x    e    i   w  a  _ck  s</vt:lpstr>
      <vt:lpstr> are   me   she   with   for   and   have   see   said   was</vt:lpstr>
      <vt:lpstr> ax  wax  quit   vet  van  fox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 Smart</dc:title>
  <dc:creator>Manders</dc:creator>
  <cp:lastModifiedBy>R Pehrson</cp:lastModifiedBy>
  <cp:revision>19</cp:revision>
  <dcterms:created xsi:type="dcterms:W3CDTF">2016-08-22T02:00:00Z</dcterms:created>
  <dcterms:modified xsi:type="dcterms:W3CDTF">2016-09-26T05:14:37Z</dcterms:modified>
</cp:coreProperties>
</file>