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80" r:id="rId125"/>
    <p:sldId id="379" r:id="rId1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81A8-0068-4B52-B3E8-12FCE35974D0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AC45-7C2E-4F96-ADDF-A1D8C1A2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14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81A8-0068-4B52-B3E8-12FCE35974D0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AC45-7C2E-4F96-ADDF-A1D8C1A2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8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81A8-0068-4B52-B3E8-12FCE35974D0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AC45-7C2E-4F96-ADDF-A1D8C1A2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7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81A8-0068-4B52-B3E8-12FCE35974D0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AC45-7C2E-4F96-ADDF-A1D8C1A2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5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81A8-0068-4B52-B3E8-12FCE35974D0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AC45-7C2E-4F96-ADDF-A1D8C1A2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1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81A8-0068-4B52-B3E8-12FCE35974D0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AC45-7C2E-4F96-ADDF-A1D8C1A2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1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81A8-0068-4B52-B3E8-12FCE35974D0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AC45-7C2E-4F96-ADDF-A1D8C1A2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8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81A8-0068-4B52-B3E8-12FCE35974D0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AC45-7C2E-4F96-ADDF-A1D8C1A2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5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81A8-0068-4B52-B3E8-12FCE35974D0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AC45-7C2E-4F96-ADDF-A1D8C1A2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5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81A8-0068-4B52-B3E8-12FCE35974D0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AC45-7C2E-4F96-ADDF-A1D8C1A2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2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81A8-0068-4B52-B3E8-12FCE35974D0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AC45-7C2E-4F96-ADDF-A1D8C1A2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3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C81A8-0068-4B52-B3E8-12FCE35974D0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DAC45-7C2E-4F96-ADDF-A1D8C1A2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1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1  Day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452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7635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bat		cap		rat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ax	    Nan    Max</a:t>
            </a:r>
          </a:p>
        </p:txBody>
      </p:sp>
    </p:spTree>
    <p:extLst>
      <p:ext uri="{BB962C8B-B14F-4D97-AF65-F5344CB8AC3E}">
        <p14:creationId xmlns:p14="http://schemas.microsoft.com/office/powerpoint/2010/main" val="193440909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88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box   jogs   locks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ox     hops   hog</a:t>
            </a:r>
          </a:p>
        </p:txBody>
      </p:sp>
    </p:spTree>
    <p:extLst>
      <p:ext uri="{BB962C8B-B14F-4D97-AF65-F5344CB8AC3E}">
        <p14:creationId xmlns:p14="http://schemas.microsoft.com/office/powerpoint/2010/main" val="17037249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5  Day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1098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72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a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l		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b		j		L		p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C		O		P		n</a:t>
            </a:r>
          </a:p>
        </p:txBody>
      </p:sp>
    </p:spTree>
    <p:extLst>
      <p:ext uri="{BB962C8B-B14F-4D97-AF65-F5344CB8AC3E}">
        <p14:creationId xmlns:p14="http://schemas.microsoft.com/office/powerpoint/2010/main" val="89680797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991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f		r		g		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n		a	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d		c		l		o</a:t>
            </a:r>
          </a:p>
        </p:txBody>
      </p:sp>
    </p:spTree>
    <p:extLst>
      <p:ext uri="{BB962C8B-B14F-4D97-AF65-F5344CB8AC3E}">
        <p14:creationId xmlns:p14="http://schemas.microsoft.com/office/powerpoint/2010/main" val="233138918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99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 jump   move   run  two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this   where   we   can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like   I   with   come</a:t>
            </a:r>
          </a:p>
        </p:txBody>
      </p:sp>
    </p:spTree>
    <p:extLst>
      <p:ext uri="{BB962C8B-B14F-4D97-AF65-F5344CB8AC3E}">
        <p14:creationId xmlns:p14="http://schemas.microsoft.com/office/powerpoint/2010/main" val="229202797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61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mop   tap   tip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clock   black   block</a:t>
            </a:r>
          </a:p>
        </p:txBody>
      </p:sp>
    </p:spTree>
    <p:extLst>
      <p:ext uri="{BB962C8B-B14F-4D97-AF65-F5344CB8AC3E}">
        <p14:creationId xmlns:p14="http://schemas.microsoft.com/office/powerpoint/2010/main" val="176333687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5  Day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92567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72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I		H		d		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N		P		l		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b		G		k		x</a:t>
            </a:r>
          </a:p>
        </p:txBody>
      </p:sp>
    </p:spTree>
    <p:extLst>
      <p:ext uri="{BB962C8B-B14F-4D97-AF65-F5344CB8AC3E}">
        <p14:creationId xmlns:p14="http://schemas.microsoft.com/office/powerpoint/2010/main" val="99902918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26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s		n		k		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b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>		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w		m		a		o</a:t>
            </a:r>
          </a:p>
        </p:txBody>
      </p:sp>
    </p:spTree>
    <p:extLst>
      <p:ext uri="{BB962C8B-B14F-4D97-AF65-F5344CB8AC3E}">
        <p14:creationId xmlns:p14="http://schemas.microsoft.com/office/powerpoint/2010/main" val="85035517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99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jump   pull   good   make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fun   very   move   be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up   run   what   two</a:t>
            </a:r>
          </a:p>
        </p:txBody>
      </p:sp>
    </p:spTree>
    <p:extLst>
      <p:ext uri="{BB962C8B-B14F-4D97-AF65-F5344CB8AC3E}">
        <p14:creationId xmlns:p14="http://schemas.microsoft.com/office/powerpoint/2010/main" val="970478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1  Day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258829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99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frog   stick   grab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drag   rag   brick</a:t>
            </a:r>
          </a:p>
        </p:txBody>
      </p:sp>
    </p:spTree>
    <p:extLst>
      <p:ext uri="{BB962C8B-B14F-4D97-AF65-F5344CB8AC3E}">
        <p14:creationId xmlns:p14="http://schemas.microsoft.com/office/powerpoint/2010/main" val="260814863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5  Day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083062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134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F		g		j		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J		u		Z		x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e		U		V		h</a:t>
            </a:r>
          </a:p>
        </p:txBody>
      </p:sp>
    </p:spTree>
    <p:extLst>
      <p:ext uri="{BB962C8B-B14F-4D97-AF65-F5344CB8AC3E}">
        <p14:creationId xmlns:p14="http://schemas.microsoft.com/office/powerpoint/2010/main" val="261468352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15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k		s		o		p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		g		w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d		r		c		b</a:t>
            </a:r>
          </a:p>
        </p:txBody>
      </p:sp>
    </p:spTree>
    <p:extLst>
      <p:ext uri="{BB962C8B-B14F-4D97-AF65-F5344CB8AC3E}">
        <p14:creationId xmlns:p14="http://schemas.microsoft.com/office/powerpoint/2010/main" val="1660542670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61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 move   she   he   has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run   little   are   two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school   jump   be   to</a:t>
            </a:r>
          </a:p>
        </p:txBody>
      </p:sp>
    </p:spTree>
    <p:extLst>
      <p:ext uri="{BB962C8B-B14F-4D97-AF65-F5344CB8AC3E}">
        <p14:creationId xmlns:p14="http://schemas.microsoft.com/office/powerpoint/2010/main" val="374393507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61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snack   stack   grin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trot   crib   trap</a:t>
            </a:r>
          </a:p>
        </p:txBody>
      </p:sp>
    </p:spTree>
    <p:extLst>
      <p:ext uri="{BB962C8B-B14F-4D97-AF65-F5344CB8AC3E}">
        <p14:creationId xmlns:p14="http://schemas.microsoft.com/office/powerpoint/2010/main" val="212427642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5  Day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712050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61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q		U		B		P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N		m		s		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O		K		R		w</a:t>
            </a:r>
          </a:p>
        </p:txBody>
      </p:sp>
    </p:spTree>
    <p:extLst>
      <p:ext uri="{BB962C8B-B14F-4D97-AF65-F5344CB8AC3E}">
        <p14:creationId xmlns:p14="http://schemas.microsoft.com/office/powerpoint/2010/main" val="1527462714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72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t		r	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>		a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_</a:t>
            </a:r>
            <a:r>
              <a:rPr lang="en-US" sz="6000" dirty="0" err="1">
                <a:latin typeface="KG Blank Space Solid" panose="02000000000000000000" pitchFamily="2" charset="0"/>
              </a:rPr>
              <a:t>ll</a:t>
            </a:r>
            <a:r>
              <a:rPr lang="en-US" sz="6000" dirty="0">
                <a:latin typeface="KG Blank Space Solid" panose="02000000000000000000" pitchFamily="2" charset="0"/>
              </a:rPr>
              <a:t>		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o		d		g		l</a:t>
            </a:r>
          </a:p>
        </p:txBody>
      </p:sp>
    </p:spTree>
    <p:extLst>
      <p:ext uri="{BB962C8B-B14F-4D97-AF65-F5344CB8AC3E}">
        <p14:creationId xmlns:p14="http://schemas.microsoft.com/office/powerpoint/2010/main" val="54340820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753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 two   they   I   jump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with   move   for   up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run   and   does   said</a:t>
            </a:r>
          </a:p>
        </p:txBody>
      </p:sp>
    </p:spTree>
    <p:extLst>
      <p:ext uri="{BB962C8B-B14F-4D97-AF65-F5344CB8AC3E}">
        <p14:creationId xmlns:p14="http://schemas.microsoft.com/office/powerpoint/2010/main" val="3338075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4487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J		A		g		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		m		T		w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v		D		x		a</a:t>
            </a:r>
          </a:p>
        </p:txBody>
      </p:sp>
    </p:spTree>
    <p:extLst>
      <p:ext uri="{BB962C8B-B14F-4D97-AF65-F5344CB8AC3E}">
        <p14:creationId xmlns:p14="http://schemas.microsoft.com/office/powerpoint/2010/main" val="1882417073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600" y="301625"/>
            <a:ext cx="10515600" cy="62769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trap   stop   man’s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skip   cross   frog’s</a:t>
            </a:r>
          </a:p>
        </p:txBody>
      </p:sp>
    </p:spTree>
    <p:extLst>
      <p:ext uri="{BB962C8B-B14F-4D97-AF65-F5344CB8AC3E}">
        <p14:creationId xmlns:p14="http://schemas.microsoft.com/office/powerpoint/2010/main" val="235463420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5  Day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2009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42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L		k		G		p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K		R		J		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N		p		l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947703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15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s		l		w		a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m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d		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>		p		k		n</a:t>
            </a:r>
          </a:p>
        </p:txBody>
      </p:sp>
    </p:spTree>
    <p:extLst>
      <p:ext uri="{BB962C8B-B14F-4D97-AF65-F5344CB8AC3E}">
        <p14:creationId xmlns:p14="http://schemas.microsoft.com/office/powerpoint/2010/main" val="2754662291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45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 run   too   two   fun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make   move   is   good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jump   you   see   my</a:t>
            </a:r>
          </a:p>
        </p:txBody>
      </p:sp>
    </p:spTree>
    <p:extLst>
      <p:ext uri="{BB962C8B-B14F-4D97-AF65-F5344CB8AC3E}">
        <p14:creationId xmlns:p14="http://schemas.microsoft.com/office/powerpoint/2010/main" val="277547117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88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swim   kid’s   trip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brass   skill   Fran’s</a:t>
            </a:r>
          </a:p>
        </p:txBody>
      </p:sp>
    </p:spTree>
    <p:extLst>
      <p:ext uri="{BB962C8B-B14F-4D97-AF65-F5344CB8AC3E}">
        <p14:creationId xmlns:p14="http://schemas.microsoft.com/office/powerpoint/2010/main" val="3659151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075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_x		m		a		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g		_s		c		v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j		t		b		p</a:t>
            </a:r>
          </a:p>
        </p:txBody>
      </p:sp>
    </p:spTree>
    <p:extLst>
      <p:ext uri="{BB962C8B-B14F-4D97-AF65-F5344CB8AC3E}">
        <p14:creationId xmlns:p14="http://schemas.microsoft.com/office/powerpoint/2010/main" val="3855471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7635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school   said   not   is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look   my   has   can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what   does   little   you</a:t>
            </a:r>
          </a:p>
        </p:txBody>
      </p:sp>
    </p:spTree>
    <p:extLst>
      <p:ext uri="{BB962C8B-B14F-4D97-AF65-F5344CB8AC3E}">
        <p14:creationId xmlns:p14="http://schemas.microsoft.com/office/powerpoint/2010/main" val="663078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1855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bag		cap		ran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pack	hat		lap</a:t>
            </a:r>
          </a:p>
        </p:txBody>
      </p:sp>
    </p:spTree>
    <p:extLst>
      <p:ext uri="{BB962C8B-B14F-4D97-AF65-F5344CB8AC3E}">
        <p14:creationId xmlns:p14="http://schemas.microsoft.com/office/powerpoint/2010/main" val="3900995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1  Day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640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7635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P		a		C		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m		n		R		w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g		S		K		j</a:t>
            </a:r>
          </a:p>
        </p:txBody>
      </p:sp>
    </p:spTree>
    <p:extLst>
      <p:ext uri="{BB962C8B-B14F-4D97-AF65-F5344CB8AC3E}">
        <p14:creationId xmlns:p14="http://schemas.microsoft.com/office/powerpoint/2010/main" val="3702074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8217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m		t		r		a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		c		n		w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		g		v		d</a:t>
            </a:r>
          </a:p>
        </p:txBody>
      </p:sp>
    </p:spTree>
    <p:extLst>
      <p:ext uri="{BB962C8B-B14F-4D97-AF65-F5344CB8AC3E}">
        <p14:creationId xmlns:p14="http://schemas.microsoft.com/office/powerpoint/2010/main" val="507367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4487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what   he   does   like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do   not   here   the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school   said   are   me</a:t>
            </a:r>
          </a:p>
        </p:txBody>
      </p:sp>
    </p:spTree>
    <p:extLst>
      <p:ext uri="{BB962C8B-B14F-4D97-AF65-F5344CB8AC3E}">
        <p14:creationId xmlns:p14="http://schemas.microsoft.com/office/powerpoint/2010/main" val="22930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1855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N		a		S		X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b		j		f		c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h		r		M		p</a:t>
            </a:r>
          </a:p>
        </p:txBody>
      </p:sp>
    </p:spTree>
    <p:extLst>
      <p:ext uri="{BB962C8B-B14F-4D97-AF65-F5344CB8AC3E}">
        <p14:creationId xmlns:p14="http://schemas.microsoft.com/office/powerpoint/2010/main" val="2000127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4149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can		pats	ran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jams   naps   dad</a:t>
            </a:r>
          </a:p>
        </p:txBody>
      </p:sp>
    </p:spTree>
    <p:extLst>
      <p:ext uri="{BB962C8B-B14F-4D97-AF65-F5344CB8AC3E}">
        <p14:creationId xmlns:p14="http://schemas.microsoft.com/office/powerpoint/2010/main" val="1119726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1  Day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27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46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T		p		c		A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r		f		n		M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t		C		a		R</a:t>
            </a:r>
          </a:p>
        </p:txBody>
      </p:sp>
    </p:spTree>
    <p:extLst>
      <p:ext uri="{BB962C8B-B14F-4D97-AF65-F5344CB8AC3E}">
        <p14:creationId xmlns:p14="http://schemas.microsoft.com/office/powerpoint/2010/main" val="1002919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08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	r		a		m		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	c		p		n		a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	s		m		w		g</a:t>
            </a:r>
          </a:p>
        </p:txBody>
      </p:sp>
    </p:spTree>
    <p:extLst>
      <p:ext uri="{BB962C8B-B14F-4D97-AF65-F5344CB8AC3E}">
        <p14:creationId xmlns:p14="http://schemas.microsoft.com/office/powerpoint/2010/main" val="2747100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73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does   for   school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have   this   what   not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and   a   my   has   go</a:t>
            </a:r>
          </a:p>
        </p:txBody>
      </p:sp>
    </p:spTree>
    <p:extLst>
      <p:ext uri="{BB962C8B-B14F-4D97-AF65-F5344CB8AC3E}">
        <p14:creationId xmlns:p14="http://schemas.microsoft.com/office/powerpoint/2010/main" val="2513413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08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mad		 hat		Pam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wags	 packs	   tags   </a:t>
            </a:r>
          </a:p>
        </p:txBody>
      </p:sp>
    </p:spTree>
    <p:extLst>
      <p:ext uri="{BB962C8B-B14F-4D97-AF65-F5344CB8AC3E}">
        <p14:creationId xmlns:p14="http://schemas.microsoft.com/office/powerpoint/2010/main" val="38025459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2  Day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3949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8197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I		k		X		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W		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l		P		C		V</a:t>
            </a:r>
          </a:p>
        </p:txBody>
      </p:sp>
    </p:spTree>
    <p:extLst>
      <p:ext uri="{BB962C8B-B14F-4D97-AF65-F5344CB8AC3E}">
        <p14:creationId xmlns:p14="http://schemas.microsoft.com/office/powerpoint/2010/main" val="40954615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169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_x		I		g		a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b	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qu</a:t>
            </a:r>
            <a:r>
              <a:rPr lang="en-US" sz="6000" dirty="0">
                <a:latin typeface="KG Blank Space Solid" panose="02000000000000000000" pitchFamily="2" charset="0"/>
              </a:rPr>
              <a:t>_   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m		s		h		n</a:t>
            </a:r>
          </a:p>
        </p:txBody>
      </p:sp>
    </p:spTree>
    <p:extLst>
      <p:ext uri="{BB962C8B-B14F-4D97-AF65-F5344CB8AC3E}">
        <p14:creationId xmlns:p14="http://schemas.microsoft.com/office/powerpoint/2010/main" val="30239687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844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down   out   up   very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where   are   do   can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play   we   she   see</a:t>
            </a:r>
          </a:p>
        </p:txBody>
      </p:sp>
    </p:spTree>
    <p:extLst>
      <p:ext uri="{BB962C8B-B14F-4D97-AF65-F5344CB8AC3E}">
        <p14:creationId xmlns:p14="http://schemas.microsoft.com/office/powerpoint/2010/main" val="3436611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042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a		m		j		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_x		b		g		l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t		f		h	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3165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494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ram   cat   fan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tan   nap   sat</a:t>
            </a:r>
          </a:p>
        </p:txBody>
      </p:sp>
    </p:spTree>
    <p:extLst>
      <p:ext uri="{BB962C8B-B14F-4D97-AF65-F5344CB8AC3E}">
        <p14:creationId xmlns:p14="http://schemas.microsoft.com/office/powerpoint/2010/main" val="7144659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2  Day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971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56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L 		I		d		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		f		A		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I		X		m		z</a:t>
            </a:r>
          </a:p>
        </p:txBody>
      </p:sp>
    </p:spTree>
    <p:extLst>
      <p:ext uri="{BB962C8B-B14F-4D97-AF65-F5344CB8AC3E}">
        <p14:creationId xmlns:p14="http://schemas.microsoft.com/office/powerpoint/2010/main" val="23421089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2179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ss</a:t>
            </a:r>
            <a:r>
              <a:rPr lang="en-US" sz="6000" dirty="0">
                <a:latin typeface="KG Blank Space Solid" panose="02000000000000000000" pitchFamily="2" charset="0"/>
              </a:rPr>
              <a:t>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j		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h		t		a		p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>		_x		w		k</a:t>
            </a:r>
          </a:p>
        </p:txBody>
      </p:sp>
    </p:spTree>
    <p:extLst>
      <p:ext uri="{BB962C8B-B14F-4D97-AF65-F5344CB8AC3E}">
        <p14:creationId xmlns:p14="http://schemas.microsoft.com/office/powerpoint/2010/main" val="40076531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543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out   little   up   not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look   a   very   does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down   you   he   I</a:t>
            </a:r>
          </a:p>
        </p:txBody>
      </p:sp>
    </p:spTree>
    <p:extLst>
      <p:ext uri="{BB962C8B-B14F-4D97-AF65-F5344CB8AC3E}">
        <p14:creationId xmlns:p14="http://schemas.microsoft.com/office/powerpoint/2010/main" val="5311318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169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sit   six   win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in    hit   dig</a:t>
            </a:r>
          </a:p>
        </p:txBody>
      </p:sp>
    </p:spTree>
    <p:extLst>
      <p:ext uri="{BB962C8B-B14F-4D97-AF65-F5344CB8AC3E}">
        <p14:creationId xmlns:p14="http://schemas.microsoft.com/office/powerpoint/2010/main" val="16143612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2  Day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9855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169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Q		Z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G		m		l		f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		S		k		d</a:t>
            </a:r>
          </a:p>
        </p:txBody>
      </p:sp>
    </p:spTree>
    <p:extLst>
      <p:ext uri="{BB962C8B-B14F-4D97-AF65-F5344CB8AC3E}">
        <p14:creationId xmlns:p14="http://schemas.microsoft.com/office/powerpoint/2010/main" val="6955685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5616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g		_</a:t>
            </a:r>
            <a:r>
              <a:rPr lang="en-US" sz="6000" dirty="0" err="1">
                <a:latin typeface="KG Blank Space Solid" panose="02000000000000000000" pitchFamily="2" charset="0"/>
              </a:rPr>
              <a:t>ll</a:t>
            </a:r>
            <a:r>
              <a:rPr lang="en-US" sz="6000" dirty="0">
                <a:latin typeface="KG Blank Space Solid" panose="02000000000000000000" pitchFamily="2" charset="0"/>
              </a:rPr>
              <a:t>		a		_</a:t>
            </a:r>
            <a:r>
              <a:rPr lang="en-US" sz="6000" dirty="0" err="1">
                <a:latin typeface="KG Blank Space Solid" panose="02000000000000000000" pitchFamily="2" charset="0"/>
              </a:rPr>
              <a:t>zz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c		r		t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_x		</a:t>
            </a:r>
            <a:r>
              <a:rPr lang="en-US" sz="6000" dirty="0" err="1">
                <a:latin typeface="KG Blank Space Solid" panose="02000000000000000000" pitchFamily="2" charset="0"/>
              </a:rPr>
              <a:t>qu</a:t>
            </a:r>
            <a:r>
              <a:rPr lang="en-US" sz="6000" dirty="0">
                <a:latin typeface="KG Blank Space Solid" panose="02000000000000000000" pitchFamily="2" charset="0"/>
              </a:rPr>
              <a:t>_		j		b</a:t>
            </a:r>
          </a:p>
        </p:txBody>
      </p:sp>
    </p:spTree>
    <p:extLst>
      <p:ext uri="{BB962C8B-B14F-4D97-AF65-F5344CB8AC3E}">
        <p14:creationId xmlns:p14="http://schemas.microsoft.com/office/powerpoint/2010/main" val="10145867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169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up   down   this   is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go   is   like   has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out   said   very   was</a:t>
            </a:r>
          </a:p>
        </p:txBody>
      </p:sp>
    </p:spTree>
    <p:extLst>
      <p:ext uri="{BB962C8B-B14F-4D97-AF65-F5344CB8AC3E}">
        <p14:creationId xmlns:p14="http://schemas.microsoft.com/office/powerpoint/2010/main" val="98147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4487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does   not   school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what   said   where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with   for   school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not   what   does</a:t>
            </a:r>
          </a:p>
        </p:txBody>
      </p:sp>
    </p:spTree>
    <p:extLst>
      <p:ext uri="{BB962C8B-B14F-4D97-AF65-F5344CB8AC3E}">
        <p14:creationId xmlns:p14="http://schemas.microsoft.com/office/powerpoint/2010/main" val="35500855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543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bag    did    pick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back   pin   sick</a:t>
            </a:r>
          </a:p>
        </p:txBody>
      </p:sp>
    </p:spTree>
    <p:extLst>
      <p:ext uri="{BB962C8B-B14F-4D97-AF65-F5344CB8AC3E}">
        <p14:creationId xmlns:p14="http://schemas.microsoft.com/office/powerpoint/2010/main" val="26804334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2  Day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1893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88684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P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x		f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h		m		s		C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t		L		W		n</a:t>
            </a:r>
          </a:p>
        </p:txBody>
      </p:sp>
    </p:spTree>
    <p:extLst>
      <p:ext uri="{BB962C8B-B14F-4D97-AF65-F5344CB8AC3E}">
        <p14:creationId xmlns:p14="http://schemas.microsoft.com/office/powerpoint/2010/main" val="41922078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56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n		a		p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ll</a:t>
            </a:r>
            <a:r>
              <a:rPr lang="en-US" sz="6000" dirty="0">
                <a:latin typeface="KG Blank Space Solid" panose="02000000000000000000" pitchFamily="2" charset="0"/>
              </a:rPr>
              <a:t>		m		w		_x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>		h		s		z</a:t>
            </a:r>
          </a:p>
        </p:txBody>
      </p:sp>
    </p:spTree>
    <p:extLst>
      <p:ext uri="{BB962C8B-B14F-4D97-AF65-F5344CB8AC3E}">
        <p14:creationId xmlns:p14="http://schemas.microsoft.com/office/powerpoint/2010/main" val="10156520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543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out   not   very   are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what   the   down   a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up   to   little   here</a:t>
            </a:r>
          </a:p>
        </p:txBody>
      </p:sp>
    </p:spTree>
    <p:extLst>
      <p:ext uri="{BB962C8B-B14F-4D97-AF65-F5344CB8AC3E}">
        <p14:creationId xmlns:p14="http://schemas.microsoft.com/office/powerpoint/2010/main" val="36070505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169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bit   six    kiss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hill   kids   pass</a:t>
            </a:r>
          </a:p>
        </p:txBody>
      </p:sp>
    </p:spTree>
    <p:extLst>
      <p:ext uri="{BB962C8B-B14F-4D97-AF65-F5344CB8AC3E}">
        <p14:creationId xmlns:p14="http://schemas.microsoft.com/office/powerpoint/2010/main" val="26713264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2  Day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4906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47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d 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p		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X  	m		I		f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B		g		a		k</a:t>
            </a:r>
          </a:p>
        </p:txBody>
      </p:sp>
    </p:spTree>
    <p:extLst>
      <p:ext uri="{BB962C8B-B14F-4D97-AF65-F5344CB8AC3E}">
        <p14:creationId xmlns:p14="http://schemas.microsoft.com/office/powerpoint/2010/main" val="18016430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518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m		b		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h		a		f		_x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n		t		s		p</a:t>
            </a:r>
          </a:p>
        </p:txBody>
      </p:sp>
    </p:spTree>
    <p:extLst>
      <p:ext uri="{BB962C8B-B14F-4D97-AF65-F5344CB8AC3E}">
        <p14:creationId xmlns:p14="http://schemas.microsoft.com/office/powerpoint/2010/main" val="1346872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844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out   I   school   up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play   very   look   we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down   go   where  does   </a:t>
            </a:r>
          </a:p>
        </p:txBody>
      </p:sp>
    </p:spTree>
    <p:extLst>
      <p:ext uri="{BB962C8B-B14F-4D97-AF65-F5344CB8AC3E}">
        <p14:creationId xmlns:p14="http://schemas.microsoft.com/office/powerpoint/2010/main" val="564873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669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yes		jet		zip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yam		jug		jam</a:t>
            </a:r>
          </a:p>
        </p:txBody>
      </p:sp>
    </p:spTree>
    <p:extLst>
      <p:ext uri="{BB962C8B-B14F-4D97-AF65-F5344CB8AC3E}">
        <p14:creationId xmlns:p14="http://schemas.microsoft.com/office/powerpoint/2010/main" val="16876964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494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quit   jam   jazz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quick   digs   will</a:t>
            </a:r>
          </a:p>
        </p:txBody>
      </p:sp>
    </p:spTree>
    <p:extLst>
      <p:ext uri="{BB962C8B-B14F-4D97-AF65-F5344CB8AC3E}">
        <p14:creationId xmlns:p14="http://schemas.microsoft.com/office/powerpoint/2010/main" val="319916887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3  Day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2452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470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C		n		S		a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b		f		P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g		M		J		d</a:t>
            </a:r>
          </a:p>
        </p:txBody>
      </p:sp>
    </p:spTree>
    <p:extLst>
      <p:ext uri="{BB962C8B-B14F-4D97-AF65-F5344CB8AC3E}">
        <p14:creationId xmlns:p14="http://schemas.microsoft.com/office/powerpoint/2010/main" val="14937149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494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a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g		l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		s		f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ss</a:t>
            </a:r>
            <a:r>
              <a:rPr lang="en-US" sz="6000" dirty="0">
                <a:latin typeface="KG Blank Space Solid" panose="02000000000000000000" pitchFamily="2" charset="0"/>
              </a:rPr>
              <a:t>		_</a:t>
            </a:r>
            <a:r>
              <a:rPr lang="en-US" sz="6000" dirty="0" err="1">
                <a:latin typeface="KG Blank Space Solid" panose="02000000000000000000" pitchFamily="2" charset="0"/>
              </a:rPr>
              <a:t>ff</a:t>
            </a:r>
            <a:r>
              <a:rPr lang="en-US" sz="6000" dirty="0">
                <a:latin typeface="KG Blank Space Solid" panose="02000000000000000000" pitchFamily="2" charset="0"/>
              </a:rPr>
              <a:t>		b	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96544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494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be   come   good   pull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out   have   she   with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the   my   me   do</a:t>
            </a:r>
          </a:p>
        </p:txBody>
      </p:sp>
    </p:spTree>
    <p:extLst>
      <p:ext uri="{BB962C8B-B14F-4D97-AF65-F5344CB8AC3E}">
        <p14:creationId xmlns:p14="http://schemas.microsoft.com/office/powerpoint/2010/main" val="6316682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88684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did   dip   six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fit   mix   kiss</a:t>
            </a:r>
          </a:p>
        </p:txBody>
      </p:sp>
    </p:spTree>
    <p:extLst>
      <p:ext uri="{BB962C8B-B14F-4D97-AF65-F5344CB8AC3E}">
        <p14:creationId xmlns:p14="http://schemas.microsoft.com/office/powerpoint/2010/main" val="275714216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3  Day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2456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096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S  	L		a		f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K		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c		b		m		N</a:t>
            </a:r>
          </a:p>
        </p:txBody>
      </p:sp>
    </p:spTree>
    <p:extLst>
      <p:ext uri="{BB962C8B-B14F-4D97-AF65-F5344CB8AC3E}">
        <p14:creationId xmlns:p14="http://schemas.microsoft.com/office/powerpoint/2010/main" val="308156707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518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g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l		p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	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>		m		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f		b		t		n</a:t>
            </a:r>
          </a:p>
        </p:txBody>
      </p:sp>
    </p:spTree>
    <p:extLst>
      <p:ext uri="{BB962C8B-B14F-4D97-AF65-F5344CB8AC3E}">
        <p14:creationId xmlns:p14="http://schemas.microsoft.com/office/powerpoint/2010/main" val="96621593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518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come   down   up   see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said   school   pull   not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be   was   good   has</a:t>
            </a:r>
          </a:p>
        </p:txBody>
      </p:sp>
    </p:spTree>
    <p:extLst>
      <p:ext uri="{BB962C8B-B14F-4D97-AF65-F5344CB8AC3E}">
        <p14:creationId xmlns:p14="http://schemas.microsoft.com/office/powerpoint/2010/main" val="2998111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1  Day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54633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169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black   glad   flip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cliff   flag   slim</a:t>
            </a:r>
          </a:p>
        </p:txBody>
      </p:sp>
    </p:spTree>
    <p:extLst>
      <p:ext uri="{BB962C8B-B14F-4D97-AF65-F5344CB8AC3E}">
        <p14:creationId xmlns:p14="http://schemas.microsoft.com/office/powerpoint/2010/main" val="231080116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3  Day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1413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7953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V		g		B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j		A		T		f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l		c		k		P</a:t>
            </a:r>
          </a:p>
        </p:txBody>
      </p:sp>
    </p:spTree>
    <p:extLst>
      <p:ext uri="{BB962C8B-B14F-4D97-AF65-F5344CB8AC3E}">
        <p14:creationId xmlns:p14="http://schemas.microsoft.com/office/powerpoint/2010/main" val="79995092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543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f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p		l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		b		c		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v	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>		t		s</a:t>
            </a:r>
          </a:p>
        </p:txBody>
      </p:sp>
    </p:spTree>
    <p:extLst>
      <p:ext uri="{BB962C8B-B14F-4D97-AF65-F5344CB8AC3E}">
        <p14:creationId xmlns:p14="http://schemas.microsoft.com/office/powerpoint/2010/main" val="124137167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956" y="312116"/>
            <a:ext cx="10515600" cy="6128441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come   very   up   are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be   like   out   not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does   said   pull   good</a:t>
            </a:r>
          </a:p>
        </p:txBody>
      </p:sp>
    </p:spTree>
    <p:extLst>
      <p:ext uri="{BB962C8B-B14F-4D97-AF65-F5344CB8AC3E}">
        <p14:creationId xmlns:p14="http://schemas.microsoft.com/office/powerpoint/2010/main" val="339182760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445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clap   fix   glass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plans   back   clam</a:t>
            </a:r>
          </a:p>
        </p:txBody>
      </p:sp>
    </p:spTree>
    <p:extLst>
      <p:ext uri="{BB962C8B-B14F-4D97-AF65-F5344CB8AC3E}">
        <p14:creationId xmlns:p14="http://schemas.microsoft.com/office/powerpoint/2010/main" val="422661580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3  Day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4442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1936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C		F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L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k		a		P		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Y		D		e		g</a:t>
            </a:r>
          </a:p>
        </p:txBody>
      </p:sp>
    </p:spTree>
    <p:extLst>
      <p:ext uri="{BB962C8B-B14F-4D97-AF65-F5344CB8AC3E}">
        <p14:creationId xmlns:p14="http://schemas.microsoft.com/office/powerpoint/2010/main" val="197859986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2179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c		s		f		l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p		a	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m		t		b		d</a:t>
            </a:r>
          </a:p>
        </p:txBody>
      </p:sp>
    </p:spTree>
    <p:extLst>
      <p:ext uri="{BB962C8B-B14F-4D97-AF65-F5344CB8AC3E}">
        <p14:creationId xmlns:p14="http://schemas.microsoft.com/office/powerpoint/2010/main" val="272612777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 be   good   here   play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the   look   pull   where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do   me   we   come</a:t>
            </a:r>
          </a:p>
        </p:txBody>
      </p:sp>
    </p:spTree>
    <p:extLst>
      <p:ext uri="{BB962C8B-B14F-4D97-AF65-F5344CB8AC3E}">
        <p14:creationId xmlns:p14="http://schemas.microsoft.com/office/powerpoint/2010/main" val="590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8217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N		A		g		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S		m		T		w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v		D		b		r</a:t>
            </a:r>
          </a:p>
        </p:txBody>
      </p:sp>
    </p:spTree>
    <p:extLst>
      <p:ext uri="{BB962C8B-B14F-4D97-AF65-F5344CB8AC3E}">
        <p14:creationId xmlns:p14="http://schemas.microsoft.com/office/powerpoint/2010/main" val="115374586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5432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plan   caps   vans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class   rags   lips</a:t>
            </a:r>
          </a:p>
        </p:txBody>
      </p:sp>
    </p:spTree>
    <p:extLst>
      <p:ext uri="{BB962C8B-B14F-4D97-AF65-F5344CB8AC3E}">
        <p14:creationId xmlns:p14="http://schemas.microsoft.com/office/powerpoint/2010/main" val="150113137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3  Day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19580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7953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P		I		g		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O		r		w		A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L		v		Z		q</a:t>
            </a:r>
          </a:p>
        </p:txBody>
      </p:sp>
    </p:spTree>
    <p:extLst>
      <p:ext uri="{BB962C8B-B14F-4D97-AF65-F5344CB8AC3E}">
        <p14:creationId xmlns:p14="http://schemas.microsoft.com/office/powerpoint/2010/main" val="356158187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518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ff</a:t>
            </a:r>
            <a:r>
              <a:rPr lang="en-US" sz="6000" dirty="0">
                <a:latin typeface="KG Blank Space Solid" panose="02000000000000000000" pitchFamily="2" charset="0"/>
              </a:rPr>
              <a:t>		a		l		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p		f		c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g		b		t		_</a:t>
            </a:r>
            <a:r>
              <a:rPr lang="en-US" sz="6000" dirty="0" err="1">
                <a:latin typeface="KG Blank Space Solid" panose="02000000000000000000" pitchFamily="2" charset="0"/>
              </a:rPr>
              <a:t>ss</a:t>
            </a:r>
            <a:endParaRPr lang="en-US" sz="6000" dirty="0">
              <a:latin typeface="KG Blank Space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56532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518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 good   down   come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can   be   what   with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school   is   pull   see</a:t>
            </a:r>
          </a:p>
        </p:txBody>
      </p:sp>
    </p:spTree>
    <p:extLst>
      <p:ext uri="{BB962C8B-B14F-4D97-AF65-F5344CB8AC3E}">
        <p14:creationId xmlns:p14="http://schemas.microsoft.com/office/powerpoint/2010/main" val="111478306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4458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black   flag   wigs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mats   claps   slim</a:t>
            </a:r>
          </a:p>
        </p:txBody>
      </p:sp>
    </p:spTree>
    <p:extLst>
      <p:ext uri="{BB962C8B-B14F-4D97-AF65-F5344CB8AC3E}">
        <p14:creationId xmlns:p14="http://schemas.microsoft.com/office/powerpoint/2010/main" val="319253649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4  Day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52740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1449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M		H		c		f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u		z		E		j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o		l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a</a:t>
            </a:r>
          </a:p>
        </p:txBody>
      </p:sp>
    </p:spTree>
    <p:extLst>
      <p:ext uri="{BB962C8B-B14F-4D97-AF65-F5344CB8AC3E}">
        <p14:creationId xmlns:p14="http://schemas.microsoft.com/office/powerpoint/2010/main" val="405545665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o		m		f		p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_x	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>		l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b		g		r		d</a:t>
            </a:r>
          </a:p>
        </p:txBody>
      </p:sp>
    </p:spTree>
    <p:extLst>
      <p:ext uri="{BB962C8B-B14F-4D97-AF65-F5344CB8AC3E}">
        <p14:creationId xmlns:p14="http://schemas.microsoft.com/office/powerpoint/2010/main" val="226574975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7953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fun   make   they   too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good   what   said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was   for   here   we</a:t>
            </a:r>
          </a:p>
        </p:txBody>
      </p:sp>
    </p:spTree>
    <p:extLst>
      <p:ext uri="{BB962C8B-B14F-4D97-AF65-F5344CB8AC3E}">
        <p14:creationId xmlns:p14="http://schemas.microsoft.com/office/powerpoint/2010/main" val="2142242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38" y="365125"/>
            <a:ext cx="10515600" cy="621855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n		a		s		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w		m		p		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		r		c		b</a:t>
            </a:r>
          </a:p>
        </p:txBody>
      </p:sp>
    </p:spTree>
    <p:extLst>
      <p:ext uri="{BB962C8B-B14F-4D97-AF65-F5344CB8AC3E}">
        <p14:creationId xmlns:p14="http://schemas.microsoft.com/office/powerpoint/2010/main" val="207258302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771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lip   flip   class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glass   glad   cliff</a:t>
            </a:r>
          </a:p>
        </p:txBody>
      </p:sp>
    </p:spTree>
    <p:extLst>
      <p:ext uri="{BB962C8B-B14F-4D97-AF65-F5344CB8AC3E}">
        <p14:creationId xmlns:p14="http://schemas.microsoft.com/office/powerpoint/2010/main" val="15678673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4  Day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7638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45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s   	h		O		K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R		W		w		Y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e		f		c		n</a:t>
            </a:r>
          </a:p>
        </p:txBody>
      </p:sp>
    </p:spTree>
    <p:extLst>
      <p:ext uri="{BB962C8B-B14F-4D97-AF65-F5344CB8AC3E}">
        <p14:creationId xmlns:p14="http://schemas.microsoft.com/office/powerpoint/2010/main" val="77540340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37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r		o		d		t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		f		b	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_</a:t>
            </a:r>
            <a:r>
              <a:rPr lang="en-US" sz="6000" dirty="0" err="1">
                <a:latin typeface="KG Blank Space Solid" panose="02000000000000000000" pitchFamily="2" charset="0"/>
              </a:rPr>
              <a:t>ll</a:t>
            </a:r>
            <a:r>
              <a:rPr lang="en-US" sz="6000" dirty="0">
                <a:latin typeface="KG Blank Space Solid" panose="02000000000000000000" pitchFamily="2" charset="0"/>
              </a:rPr>
              <a:t>		c		m		h</a:t>
            </a:r>
          </a:p>
        </p:txBody>
      </p:sp>
    </p:spTree>
    <p:extLst>
      <p:ext uri="{BB962C8B-B14F-4D97-AF65-F5344CB8AC3E}">
        <p14:creationId xmlns:p14="http://schemas.microsoft.com/office/powerpoint/2010/main" val="400475011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99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too   are   me   you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   make   see   have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fun   school   they   to</a:t>
            </a:r>
          </a:p>
        </p:txBody>
      </p:sp>
    </p:spTree>
    <p:extLst>
      <p:ext uri="{BB962C8B-B14F-4D97-AF65-F5344CB8AC3E}">
        <p14:creationId xmlns:p14="http://schemas.microsoft.com/office/powerpoint/2010/main" val="397248314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26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got   fox   flip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dog   toss   log</a:t>
            </a:r>
          </a:p>
        </p:txBody>
      </p:sp>
    </p:spTree>
    <p:extLst>
      <p:ext uri="{BB962C8B-B14F-4D97-AF65-F5344CB8AC3E}">
        <p14:creationId xmlns:p14="http://schemas.microsoft.com/office/powerpoint/2010/main" val="127472912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4  Day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97324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753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A		I		L		k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x		Q		Z		G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		H		M		T</a:t>
            </a:r>
          </a:p>
        </p:txBody>
      </p:sp>
    </p:spTree>
    <p:extLst>
      <p:ext uri="{BB962C8B-B14F-4D97-AF65-F5344CB8AC3E}">
        <p14:creationId xmlns:p14="http://schemas.microsoft.com/office/powerpoint/2010/main" val="196793095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61753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g		t		o		b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_x		n		s		l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		m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r</a:t>
            </a:r>
          </a:p>
        </p:txBody>
      </p:sp>
    </p:spTree>
    <p:extLst>
      <p:ext uri="{BB962C8B-B14F-4D97-AF65-F5344CB8AC3E}">
        <p14:creationId xmlns:p14="http://schemas.microsoft.com/office/powerpoint/2010/main" val="344666822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99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make   very   fun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down   too   be   she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they   what   not   out</a:t>
            </a:r>
          </a:p>
        </p:txBody>
      </p:sp>
    </p:spTree>
    <p:extLst>
      <p:ext uri="{BB962C8B-B14F-4D97-AF65-F5344CB8AC3E}">
        <p14:creationId xmlns:p14="http://schemas.microsoft.com/office/powerpoint/2010/main" val="2155972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6690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does   you   are   to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I   we   school   the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not   play   this   what</a:t>
            </a:r>
          </a:p>
        </p:txBody>
      </p:sp>
    </p:spTree>
    <p:extLst>
      <p:ext uri="{BB962C8B-B14F-4D97-AF65-F5344CB8AC3E}">
        <p14:creationId xmlns:p14="http://schemas.microsoft.com/office/powerpoint/2010/main" val="204456052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80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hot   sock   block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hop   lost   pond</a:t>
            </a:r>
          </a:p>
        </p:txBody>
      </p:sp>
    </p:spTree>
    <p:extLst>
      <p:ext uri="{BB962C8B-B14F-4D97-AF65-F5344CB8AC3E}">
        <p14:creationId xmlns:p14="http://schemas.microsoft.com/office/powerpoint/2010/main" val="76491892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4  Day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1447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26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S		d		n		c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F		e		Y		q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U		g		B		P</a:t>
            </a:r>
          </a:p>
        </p:txBody>
      </p:sp>
    </p:spTree>
    <p:extLst>
      <p:ext uri="{BB962C8B-B14F-4D97-AF65-F5344CB8AC3E}">
        <p14:creationId xmlns:p14="http://schemas.microsoft.com/office/powerpoint/2010/main" val="241552009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26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o		a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l	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r>
              <a:rPr lang="en-US" sz="6000" dirty="0">
                <a:latin typeface="KG Blank Space Solid" panose="02000000000000000000" pitchFamily="2" charset="0"/>
              </a:rPr>
              <a:t>		r		m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p		n		h		t</a:t>
            </a:r>
          </a:p>
        </p:txBody>
      </p:sp>
    </p:spTree>
    <p:extLst>
      <p:ext uri="{BB962C8B-B14F-4D97-AF65-F5344CB8AC3E}">
        <p14:creationId xmlns:p14="http://schemas.microsoft.com/office/powerpoint/2010/main" val="163239074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753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 fun   pull   make   this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up   they   come   do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does   and   see   too</a:t>
            </a:r>
          </a:p>
        </p:txBody>
      </p:sp>
    </p:spTree>
    <p:extLst>
      <p:ext uri="{BB962C8B-B14F-4D97-AF65-F5344CB8AC3E}">
        <p14:creationId xmlns:p14="http://schemas.microsoft.com/office/powerpoint/2010/main" val="395789234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99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dogs   dots   toss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rock   plops   dock</a:t>
            </a:r>
          </a:p>
        </p:txBody>
      </p:sp>
    </p:spTree>
    <p:extLst>
      <p:ext uri="{BB962C8B-B14F-4D97-AF65-F5344CB8AC3E}">
        <p14:creationId xmlns:p14="http://schemas.microsoft.com/office/powerpoint/2010/main" val="256939770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KG Blank Space Solid" panose="02000000000000000000" pitchFamily="2" charset="0"/>
              </a:rPr>
              <a:t>Week 4  Day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1865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600" y="327025"/>
            <a:ext cx="10515600" cy="61499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E		g		j		R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J		u		Z		x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a		S		T		M</a:t>
            </a:r>
          </a:p>
        </p:txBody>
      </p:sp>
    </p:spTree>
    <p:extLst>
      <p:ext uri="{BB962C8B-B14F-4D97-AF65-F5344CB8AC3E}">
        <p14:creationId xmlns:p14="http://schemas.microsoft.com/office/powerpoint/2010/main" val="118145691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72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	a		</a:t>
            </a:r>
            <a:r>
              <a:rPr lang="en-US" sz="6000" dirty="0" err="1">
                <a:latin typeface="KG Blank Space Solid" panose="02000000000000000000" pitchFamily="2" charset="0"/>
              </a:rPr>
              <a:t>i</a:t>
            </a:r>
            <a:r>
              <a:rPr lang="en-US" sz="6000" dirty="0">
                <a:latin typeface="KG Blank Space Solid" panose="02000000000000000000" pitchFamily="2" charset="0"/>
              </a:rPr>
              <a:t>		o		_</a:t>
            </a:r>
            <a:r>
              <a:rPr lang="en-US" sz="6000" dirty="0" err="1">
                <a:latin typeface="KG Blank Space Solid" panose="02000000000000000000" pitchFamily="2" charset="0"/>
              </a:rPr>
              <a:t>ck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l		t		b		c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	f		h		m		p</a:t>
            </a:r>
          </a:p>
        </p:txBody>
      </p:sp>
    </p:spTree>
    <p:extLst>
      <p:ext uri="{BB962C8B-B14F-4D97-AF65-F5344CB8AC3E}">
        <p14:creationId xmlns:p14="http://schemas.microsoft.com/office/powerpoint/2010/main" val="317458731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52425"/>
            <a:ext cx="10515600" cy="6149975"/>
          </a:xfrm>
        </p:spPr>
        <p:txBody>
          <a:bodyPr anchor="t">
            <a:normAutofit/>
          </a:bodyPr>
          <a:lstStyle/>
          <a:p>
            <a:r>
              <a:rPr lang="en-US" sz="6000" dirty="0">
                <a:latin typeface="KG Blank Space Solid" panose="02000000000000000000" pitchFamily="2" charset="0"/>
              </a:rPr>
              <a:t>  they   play   fun   a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little   too   my   is</a:t>
            </a:r>
            <a:br>
              <a:rPr lang="en-US" sz="6000" dirty="0">
                <a:latin typeface="KG Blank Space Solid" panose="02000000000000000000" pitchFamily="2" charset="0"/>
              </a:rPr>
            </a:br>
            <a:br>
              <a:rPr lang="en-US" sz="6000" dirty="0">
                <a:latin typeface="KG Blank Space Solid" panose="02000000000000000000" pitchFamily="2" charset="0"/>
              </a:rPr>
            </a:br>
            <a:r>
              <a:rPr lang="en-US" sz="6000" dirty="0">
                <a:latin typeface="KG Blank Space Solid" panose="02000000000000000000" pitchFamily="2" charset="0"/>
              </a:rPr>
              <a:t>  this   look   the   make</a:t>
            </a:r>
          </a:p>
        </p:txBody>
      </p:sp>
    </p:spTree>
    <p:extLst>
      <p:ext uri="{BB962C8B-B14F-4D97-AF65-F5344CB8AC3E}">
        <p14:creationId xmlns:p14="http://schemas.microsoft.com/office/powerpoint/2010/main" val="2201665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153</Words>
  <Application>Microsoft Office PowerPoint</Application>
  <PresentationFormat>Widescreen</PresentationFormat>
  <Paragraphs>125</Paragraphs>
  <Slides>125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125</vt:i4>
      </vt:variant>
    </vt:vector>
  </HeadingPairs>
  <TitlesOfParts>
    <vt:vector size="130" baseType="lpstr">
      <vt:lpstr>Arial</vt:lpstr>
      <vt:lpstr>Calibri</vt:lpstr>
      <vt:lpstr>Calibri Light</vt:lpstr>
      <vt:lpstr>KG Blank Space Solid</vt:lpstr>
      <vt:lpstr>Office Theme</vt:lpstr>
      <vt:lpstr>Week 1  Day 1</vt:lpstr>
      <vt:lpstr> N  a  S  X   b  j  f  c   h  r  M  p</vt:lpstr>
      <vt:lpstr> a  m  j  s   _x  b  g  l   t  f  h  _ck</vt:lpstr>
      <vt:lpstr> does   not   school   what   said   where   with   for   school    not   what   does</vt:lpstr>
      <vt:lpstr> yes  jet  zip   yam  jug  jam</vt:lpstr>
      <vt:lpstr>Week 1  Day 2</vt:lpstr>
      <vt:lpstr> N  A  g  n   S  m  T  w   v  D  b  r</vt:lpstr>
      <vt:lpstr> n  a  s  t   w  m  p  g   a  r  c  b</vt:lpstr>
      <vt:lpstr> does   you   are   to   I   we   school   the   not   play   this   what</vt:lpstr>
      <vt:lpstr> bat  cap  rat   ax     Nan    Max</vt:lpstr>
      <vt:lpstr>Week 1  Day 3</vt:lpstr>
      <vt:lpstr> J  A  g  n   S  m  T  w   v  D  x  a</vt:lpstr>
      <vt:lpstr> _x  m  a  n   g  _s  c  v   j  t  b  p</vt:lpstr>
      <vt:lpstr> school   said   not   is   look   my   has   can  what   does   little   you</vt:lpstr>
      <vt:lpstr> bag  cap  ran   pack hat  lap</vt:lpstr>
      <vt:lpstr>Week 1  Day 4</vt:lpstr>
      <vt:lpstr> P  a  C  t   m  n  R  w   g  S  K  j</vt:lpstr>
      <vt:lpstr> m  t  r  a   p  c  n  w   s  g  v  d</vt:lpstr>
      <vt:lpstr> what   he   does   like   do   not   here   the  school   said   are   me</vt:lpstr>
      <vt:lpstr> can  pats ran   jams   naps   dad</vt:lpstr>
      <vt:lpstr>Week 1  Day 5</vt:lpstr>
      <vt:lpstr> T  p  c  A   r  f  n  M   t  C  a  R</vt:lpstr>
      <vt:lpstr>  r  a  m  t    c  p  n  a    s  m  w  g</vt:lpstr>
      <vt:lpstr> does   for   school   have   this   what   not   and   a   my   has   go</vt:lpstr>
      <vt:lpstr> mad   hat  Pam   wags  packs    tags   </vt:lpstr>
      <vt:lpstr>Week 2  Day 1</vt:lpstr>
      <vt:lpstr> I  k  X  H   a  i  W  d   l  P  C  V</vt:lpstr>
      <vt:lpstr> _x  I  g  a   b  _ck  qu_   t   m  s  h  n</vt:lpstr>
      <vt:lpstr> down   out   up   very   where   are   do   can   play   we   she   see</vt:lpstr>
      <vt:lpstr> ram   cat   fan   tan   nap   sat</vt:lpstr>
      <vt:lpstr>Week 2  Day 2</vt:lpstr>
      <vt:lpstr> L   I  d  T   p  f  A  g   I  X  m  z</vt:lpstr>
      <vt:lpstr> _ss  i  j  d   h  t  a  p   _ck  _x  w  k</vt:lpstr>
      <vt:lpstr> out   little   up   not   look   a   very   does   down   you   he   I</vt:lpstr>
      <vt:lpstr> sit   six   win   in    hit   dig</vt:lpstr>
      <vt:lpstr>Week 2  Day 3</vt:lpstr>
      <vt:lpstr> Q  Z  i  D   G  m  l  f   a  S  k  d</vt:lpstr>
      <vt:lpstr> g  _ll  a  _zz   c  r  t  i   _x  qu_  j  b</vt:lpstr>
      <vt:lpstr> up   down   this   is   go   is   like   has   out   said   very   was</vt:lpstr>
      <vt:lpstr> bag    did    pick   back   pin   sick</vt:lpstr>
      <vt:lpstr>Week 2  Day 4</vt:lpstr>
      <vt:lpstr> P  i  x  f   h  m  s  C   t  L  W  n</vt:lpstr>
      <vt:lpstr> n  a  p  i   _ll  m  w  _x   _ck  h  s  z</vt:lpstr>
      <vt:lpstr> out   not   very   are   what   the   down   a   up   to   little   here</vt:lpstr>
      <vt:lpstr> bit   six    kiss   hill   kids   pass</vt:lpstr>
      <vt:lpstr>Week 2  Day 5</vt:lpstr>
      <vt:lpstr> d   i  p  T   X   m  I  f   B  g  a  k</vt:lpstr>
      <vt:lpstr> i  m  b  g   h  a  f  _x   n  t  s  p</vt:lpstr>
      <vt:lpstr> out   I   school   up   play   very   look   we  down   go   where  does   </vt:lpstr>
      <vt:lpstr> quit   jam   jazz   quick   digs   will</vt:lpstr>
      <vt:lpstr>Week 3  Day 1</vt:lpstr>
      <vt:lpstr> C  n  S  a   i  b  f  P   g  M  J  d</vt:lpstr>
      <vt:lpstr> a  i  g  l   p  s  f  i   _ss  _ff  b  _ck</vt:lpstr>
      <vt:lpstr> be   come   good   pull   out   have   she   with   the   my   me   do</vt:lpstr>
      <vt:lpstr> did   dip   six   fit   mix   kiss</vt:lpstr>
      <vt:lpstr>Week 3  Day 2</vt:lpstr>
      <vt:lpstr> S   L  a  f   p  i  K  G   c  b  m  N</vt:lpstr>
      <vt:lpstr> g  i  l  p   a  _ck  m  s   f  b  t  n</vt:lpstr>
      <vt:lpstr> come   down   up   see    said   school   pull   not    be   was   good   has</vt:lpstr>
      <vt:lpstr> black   glad   flip   cliff   flag   slim</vt:lpstr>
      <vt:lpstr>Week 3  Day 3</vt:lpstr>
      <vt:lpstr> V  g  B  i   j  A  T  f   l  c  k  P</vt:lpstr>
      <vt:lpstr> f  i  p  l   a  b  c  d   v  _ck  t  s</vt:lpstr>
      <vt:lpstr> come   very   up   are   be   like   out   not   does   said   pull   good</vt:lpstr>
      <vt:lpstr> clap   fix   glass   plans   back   clam</vt:lpstr>
      <vt:lpstr>Week 3  Day 4</vt:lpstr>
      <vt:lpstr> C  F  i  L   k  a  P  s   Y  D  e  g</vt:lpstr>
      <vt:lpstr> c  s  f  l   i  p  a  _ck   m  t  b  d</vt:lpstr>
      <vt:lpstr>  be   good   here   play    the   look   pull   where    do   me   we   come</vt:lpstr>
      <vt:lpstr> plan   caps   vans   class   rags   lips</vt:lpstr>
      <vt:lpstr>Week 3  Day 5</vt:lpstr>
      <vt:lpstr> P  I  g  d   O  r  w  A   L  v  Z  q</vt:lpstr>
      <vt:lpstr> _ff  a  l  d   i  p  f  c   g  b  t  _ss</vt:lpstr>
      <vt:lpstr>  good   down   come   can   be   what   with   school   is   pull   see</vt:lpstr>
      <vt:lpstr> black   flag   wigs   mats   claps   slim</vt:lpstr>
      <vt:lpstr>Week 4  Day 1</vt:lpstr>
      <vt:lpstr> M  H  c  f   u  z  E  j   o  l  i  a</vt:lpstr>
      <vt:lpstr> o  m  f  p   _x  _ck  l  i   b  g  r  d</vt:lpstr>
      <vt:lpstr> fun   make   they   too   good   what   said   was   for   here   we</vt:lpstr>
      <vt:lpstr> lip   flip   class   glass   glad   cliff</vt:lpstr>
      <vt:lpstr>Week 4  Day 2</vt:lpstr>
      <vt:lpstr> s    h  O  K   R  W  w  Y   e  f  c  n</vt:lpstr>
      <vt:lpstr> r  o  d  t   p  f  b  _ck   _ll  c  m  h</vt:lpstr>
      <vt:lpstr> too   are   me   you   a   make   see   have   fun   school   they   to</vt:lpstr>
      <vt:lpstr> got   fox   flip   dog   toss   log</vt:lpstr>
      <vt:lpstr>Week 4  Day 3</vt:lpstr>
      <vt:lpstr> A  I  L  k   x  Q  Z  G   p  H  M  T</vt:lpstr>
      <vt:lpstr> g  t  o  b   _x  n  s  l   a  m  i  r</vt:lpstr>
      <vt:lpstr> make   very   fun    down   too   be   she    they   what   not   out</vt:lpstr>
      <vt:lpstr> hot   sock   block   hop   lost   pond</vt:lpstr>
      <vt:lpstr>Week 4  Day 4</vt:lpstr>
      <vt:lpstr> S  d  n  c   F  e  Y  q   U  g  B  P</vt:lpstr>
      <vt:lpstr> o  a  i  s   l  _ck  r  m   p  n  h  t</vt:lpstr>
      <vt:lpstr>  fun   pull   make   this    up   they   come   do    does   and   see   too</vt:lpstr>
      <vt:lpstr> dogs   dots   toss   rock   plops   dock</vt:lpstr>
      <vt:lpstr>Week 4  Day 5</vt:lpstr>
      <vt:lpstr> E  g  j  R   J  u  Z  x   a  S  T  M</vt:lpstr>
      <vt:lpstr> a  i  o  _ck   l  t  b  c   f  h  m  p</vt:lpstr>
      <vt:lpstr>  they   play   fun   a    little   too   my   is    this   look   the   make</vt:lpstr>
      <vt:lpstr> box   jogs   locks   ox     hops   hog</vt:lpstr>
      <vt:lpstr>Week 5  Day 1</vt:lpstr>
      <vt:lpstr> a  i  l  o   b  j  L  p   C  O  P  n</vt:lpstr>
      <vt:lpstr> f  r  g  s   n  a  _ck  i   d  c  l  o</vt:lpstr>
      <vt:lpstr>  jump   move   run  two    this   where   we   can    like   I   with   come</vt:lpstr>
      <vt:lpstr> mop   tap   tip   clock   black   block</vt:lpstr>
      <vt:lpstr>Week 5  Day 2</vt:lpstr>
      <vt:lpstr> I  H  d  h   N  P  l  o   b  G  k  x</vt:lpstr>
      <vt:lpstr> s  n  k  r   b  i  _ck  s   w  m  a  o</vt:lpstr>
      <vt:lpstr>jump   pull   good   make    fun   very   move   be    up   run   what   two</vt:lpstr>
      <vt:lpstr> frog   stick   grab   drag   rag   brick</vt:lpstr>
      <vt:lpstr>Week 5  Day 3</vt:lpstr>
      <vt:lpstr> F  g  j  R   J  u  Z  x   e  U  V  h</vt:lpstr>
      <vt:lpstr> k  s  o  p   a  g  w  i   d  r  c  b</vt:lpstr>
      <vt:lpstr>  move   she   he   has    run   little   are   two    school   jump   be   to</vt:lpstr>
      <vt:lpstr> snack   stack   grin   trot   crib   trap</vt:lpstr>
      <vt:lpstr>Week 5  Day 4</vt:lpstr>
      <vt:lpstr> q  U  B  P   N  m  s  h   O  K  R  w</vt:lpstr>
      <vt:lpstr> t  r  _ck  a   p  i  _ll  r   o  d  g  l</vt:lpstr>
      <vt:lpstr>  two   they   I   jump    with   move   for   up    run   and   does   said</vt:lpstr>
      <vt:lpstr> trap   stop   man’s   skip   cross   frog’s</vt:lpstr>
      <vt:lpstr>Week 5  Day 5</vt:lpstr>
      <vt:lpstr> L  k  G  p   K  R  J  r   N  p  l  i</vt:lpstr>
      <vt:lpstr> s  l  w  a   m  i  d  o   _ck  p  k  n</vt:lpstr>
      <vt:lpstr>  run   too   two   fun    make   move   is   good    jump   you   see   my</vt:lpstr>
      <vt:lpstr> swim   kid’s   trip   brass   skill   Fran’s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Manders</dc:creator>
  <cp:lastModifiedBy>Manders</cp:lastModifiedBy>
  <cp:revision>21</cp:revision>
  <dcterms:created xsi:type="dcterms:W3CDTF">2016-08-28T23:28:29Z</dcterms:created>
  <dcterms:modified xsi:type="dcterms:W3CDTF">2016-10-11T01:32:47Z</dcterms:modified>
</cp:coreProperties>
</file>