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3" r:id="rId47"/>
    <p:sldId id="302" r:id="rId48"/>
    <p:sldId id="304" r:id="rId49"/>
    <p:sldId id="305" r:id="rId50"/>
    <p:sldId id="306" r:id="rId51"/>
    <p:sldId id="308" r:id="rId52"/>
    <p:sldId id="307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360" r:id="rId105"/>
    <p:sldId id="361" r:id="rId106"/>
    <p:sldId id="362" r:id="rId107"/>
    <p:sldId id="363" r:id="rId108"/>
    <p:sldId id="364" r:id="rId109"/>
    <p:sldId id="365" r:id="rId110"/>
    <p:sldId id="366" r:id="rId111"/>
    <p:sldId id="367" r:id="rId112"/>
    <p:sldId id="368" r:id="rId113"/>
    <p:sldId id="369" r:id="rId114"/>
    <p:sldId id="370" r:id="rId115"/>
    <p:sldId id="371" r:id="rId116"/>
    <p:sldId id="372" r:id="rId117"/>
    <p:sldId id="373" r:id="rId118"/>
    <p:sldId id="374" r:id="rId119"/>
    <p:sldId id="375" r:id="rId120"/>
    <p:sldId id="376" r:id="rId121"/>
    <p:sldId id="377" r:id="rId122"/>
    <p:sldId id="378" r:id="rId123"/>
    <p:sldId id="379" r:id="rId124"/>
    <p:sldId id="380" r:id="rId125"/>
    <p:sldId id="381" r:id="rId1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B974-34AD-49BA-84CA-3ACC8D6841A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AAB2-E969-42AD-AB1F-53C95A157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1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B974-34AD-49BA-84CA-3ACC8D6841A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AAB2-E969-42AD-AB1F-53C95A157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1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B974-34AD-49BA-84CA-3ACC8D6841A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AAB2-E969-42AD-AB1F-53C95A157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3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B974-34AD-49BA-84CA-3ACC8D6841A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AAB2-E969-42AD-AB1F-53C95A157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7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B974-34AD-49BA-84CA-3ACC8D6841A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AAB2-E969-42AD-AB1F-53C95A157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0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B974-34AD-49BA-84CA-3ACC8D6841A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AAB2-E969-42AD-AB1F-53C95A157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70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B974-34AD-49BA-84CA-3ACC8D6841A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AAB2-E969-42AD-AB1F-53C95A157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8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B974-34AD-49BA-84CA-3ACC8D6841A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AAB2-E969-42AD-AB1F-53C95A157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9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B974-34AD-49BA-84CA-3ACC8D6841A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AAB2-E969-42AD-AB1F-53C95A157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3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B974-34AD-49BA-84CA-3ACC8D6841A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AAB2-E969-42AD-AB1F-53C95A157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4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B974-34AD-49BA-84CA-3ACC8D6841A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AAB2-E969-42AD-AB1F-53C95A157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9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DB974-34AD-49BA-84CA-3ACC8D6841A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BAAB2-E969-42AD-AB1F-53C95A157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1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2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wet   bell   head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red   bed   bread</a:t>
            </a:r>
          </a:p>
        </p:txBody>
      </p:sp>
    </p:spTree>
    <p:extLst>
      <p:ext uri="{BB962C8B-B14F-4D97-AF65-F5344CB8AC3E}">
        <p14:creationId xmlns:p14="http://schemas.microsoft.com/office/powerpoint/2010/main" val="414605983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445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long		dish		wish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absent   sting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selfish</a:t>
            </a:r>
          </a:p>
        </p:txBody>
      </p:sp>
    </p:spTree>
    <p:extLst>
      <p:ext uri="{BB962C8B-B14F-4D97-AF65-F5344CB8AC3E}">
        <p14:creationId xmlns:p14="http://schemas.microsoft.com/office/powerpoint/2010/main" val="65806778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5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0839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0071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r		I		X		z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		v		q		w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g		K		e		n</a:t>
            </a:r>
          </a:p>
        </p:txBody>
      </p:sp>
    </p:spTree>
    <p:extLst>
      <p:ext uri="{BB962C8B-B14F-4D97-AF65-F5344CB8AC3E}">
        <p14:creationId xmlns:p14="http://schemas.microsoft.com/office/powerpoint/2010/main" val="281539854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445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ch</a:t>
            </a:r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tch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wh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ph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z		w		g		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u		e</a:t>
            </a:r>
          </a:p>
        </p:txBody>
      </p:sp>
    </p:spTree>
    <p:extLst>
      <p:ext uri="{BB962C8B-B14F-4D97-AF65-F5344CB8AC3E}">
        <p14:creationId xmlns:p14="http://schemas.microsoft.com/office/powerpoint/2010/main" val="125866386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404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</a:t>
            </a:r>
            <a:r>
              <a:rPr lang="en-US" sz="5400" dirty="0">
                <a:latin typeface="KG Blank Space Solid" panose="02000000000000000000" pitchFamily="2" charset="0"/>
              </a:rPr>
              <a:t>around   by   many   place</a:t>
            </a:r>
            <a:br>
              <a:rPr lang="en-US" sz="5400" dirty="0">
                <a:latin typeface="KG Blank Space Solid" panose="02000000000000000000" pitchFamily="2" charset="0"/>
              </a:rPr>
            </a:br>
            <a:br>
              <a:rPr lang="en-US" sz="5400" dirty="0">
                <a:latin typeface="KG Blank Space Solid" panose="02000000000000000000" pitchFamily="2" charset="0"/>
              </a:rPr>
            </a:br>
            <a:r>
              <a:rPr lang="en-US" sz="5400" dirty="0">
                <a:latin typeface="KG Blank Space Solid" panose="02000000000000000000" pitchFamily="2" charset="0"/>
              </a:rPr>
              <a:t> walk   he   where   and</a:t>
            </a:r>
            <a:br>
              <a:rPr lang="en-US" sz="5400" dirty="0">
                <a:latin typeface="KG Blank Space Solid" panose="02000000000000000000" pitchFamily="2" charset="0"/>
              </a:rPr>
            </a:br>
            <a:br>
              <a:rPr lang="en-US" sz="5400" dirty="0">
                <a:latin typeface="KG Blank Space Solid" panose="02000000000000000000" pitchFamily="2" charset="0"/>
              </a:rPr>
            </a:br>
            <a:r>
              <a:rPr lang="en-US" sz="5400" dirty="0">
                <a:latin typeface="KG Blank Space Solid" panose="02000000000000000000" pitchFamily="2" charset="0"/>
              </a:rPr>
              <a:t> out   too   could   under</a:t>
            </a:r>
          </a:p>
        </p:txBody>
      </p:sp>
    </p:spTree>
    <p:extLst>
      <p:ext uri="{BB962C8B-B14F-4D97-AF65-F5344CB8AC3E}">
        <p14:creationId xmlns:p14="http://schemas.microsoft.com/office/powerpoint/2010/main" val="160089397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445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ship   win   wing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dash   bath   sang</a:t>
            </a:r>
          </a:p>
        </p:txBody>
      </p:sp>
    </p:spTree>
    <p:extLst>
      <p:ext uri="{BB962C8B-B14F-4D97-AF65-F5344CB8AC3E}">
        <p14:creationId xmlns:p14="http://schemas.microsoft.com/office/powerpoint/2010/main" val="142427562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5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4366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445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C		u		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		Q		d		M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		X		k		O</a:t>
            </a:r>
          </a:p>
        </p:txBody>
      </p:sp>
    </p:spTree>
    <p:extLst>
      <p:ext uri="{BB962C8B-B14F-4D97-AF65-F5344CB8AC3E}">
        <p14:creationId xmlns:p14="http://schemas.microsoft.com/office/powerpoint/2010/main" val="407887088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746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wh</a:t>
            </a:r>
            <a:r>
              <a:rPr lang="en-US" sz="6000" dirty="0">
                <a:latin typeface="KG Blank Space Solid" panose="02000000000000000000" pitchFamily="2" charset="0"/>
              </a:rPr>
              <a:t>		p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ch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		o		w		b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ing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th</a:t>
            </a:r>
            <a:r>
              <a:rPr lang="en-US" sz="6000" dirty="0">
                <a:latin typeface="KG Blank Space Solid" panose="02000000000000000000" pitchFamily="2" charset="0"/>
              </a:rPr>
              <a:t>   u   </a:t>
            </a:r>
            <a:r>
              <a:rPr lang="en-US" sz="6000" dirty="0" err="1">
                <a:latin typeface="KG Blank Space Solid" panose="02000000000000000000" pitchFamily="2" charset="0"/>
              </a:rPr>
              <a:t>ph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79268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0962"/>
          </a:xfrm>
        </p:spPr>
        <p:txBody>
          <a:bodyPr anchor="t">
            <a:normAutofit/>
          </a:bodyPr>
          <a:lstStyle/>
          <a:p>
            <a:r>
              <a:rPr lang="en-US" sz="4800" dirty="0">
                <a:latin typeface="KG Blank Space Solid" panose="02000000000000000000" pitchFamily="2" charset="0"/>
              </a:rPr>
              <a:t> </a:t>
            </a:r>
            <a:r>
              <a:rPr lang="en-US" sz="5400" dirty="0">
                <a:latin typeface="KG Blank Space Solid" panose="02000000000000000000" pitchFamily="2" charset="0"/>
              </a:rPr>
              <a:t>by   can   many   here</a:t>
            </a:r>
            <a:br>
              <a:rPr lang="en-US" sz="5400" dirty="0">
                <a:latin typeface="KG Blank Space Solid" panose="02000000000000000000" pitchFamily="2" charset="0"/>
              </a:rPr>
            </a:br>
            <a:br>
              <a:rPr lang="en-US" sz="5400" dirty="0">
                <a:latin typeface="KG Blank Space Solid" panose="02000000000000000000" pitchFamily="2" charset="0"/>
              </a:rPr>
            </a:br>
            <a:r>
              <a:rPr lang="en-US" sz="5400" dirty="0">
                <a:latin typeface="KG Blank Space Solid" panose="02000000000000000000" pitchFamily="2" charset="0"/>
              </a:rPr>
              <a:t> have   place   up   around</a:t>
            </a:r>
            <a:br>
              <a:rPr lang="en-US" sz="5400" dirty="0">
                <a:latin typeface="KG Blank Space Solid" panose="02000000000000000000" pitchFamily="2" charset="0"/>
              </a:rPr>
            </a:br>
            <a:br>
              <a:rPr lang="en-US" sz="5400" dirty="0">
                <a:latin typeface="KG Blank Space Solid" panose="02000000000000000000" pitchFamily="2" charset="0"/>
              </a:rPr>
            </a:br>
            <a:r>
              <a:rPr lang="en-US" sz="5400" dirty="0">
                <a:latin typeface="KG Blank Space Solid" panose="02000000000000000000" pitchFamily="2" charset="0"/>
              </a:rPr>
              <a:t> jump   walk   live   who</a:t>
            </a:r>
          </a:p>
        </p:txBody>
      </p:sp>
    </p:spTree>
    <p:extLst>
      <p:ext uri="{BB962C8B-B14F-4D97-AF65-F5344CB8AC3E}">
        <p14:creationId xmlns:p14="http://schemas.microsoft.com/office/powerpoint/2010/main" val="2236603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280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953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such   check   thin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graph   whip   wing</a:t>
            </a:r>
          </a:p>
        </p:txBody>
      </p:sp>
    </p:spTree>
    <p:extLst>
      <p:ext uri="{BB962C8B-B14F-4D97-AF65-F5344CB8AC3E}">
        <p14:creationId xmlns:p14="http://schemas.microsoft.com/office/powerpoint/2010/main" val="309631563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5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3600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1449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D		L		V		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		E		s		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		S		G		n</a:t>
            </a:r>
          </a:p>
        </p:txBody>
      </p:sp>
    </p:spTree>
    <p:extLst>
      <p:ext uri="{BB962C8B-B14F-4D97-AF65-F5344CB8AC3E}">
        <p14:creationId xmlns:p14="http://schemas.microsoft.com/office/powerpoint/2010/main" val="370623001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746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ch</a:t>
            </a:r>
            <a:r>
              <a:rPr lang="en-US" sz="6000" dirty="0">
                <a:latin typeface="KG Blank Space Solid" panose="02000000000000000000" pitchFamily="2" charset="0"/>
              </a:rPr>
              <a:t>   a   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tch</a:t>
            </a:r>
            <a:r>
              <a:rPr lang="en-US" sz="6000" dirty="0">
                <a:latin typeface="KG Blank Space Solid" panose="02000000000000000000" pitchFamily="2" charset="0"/>
              </a:rPr>
              <a:t>   r   </a:t>
            </a:r>
            <a:r>
              <a:rPr lang="en-US" sz="6000" dirty="0" err="1">
                <a:latin typeface="KG Blank Space Solid" panose="02000000000000000000" pitchFamily="2" charset="0"/>
              </a:rPr>
              <a:t>ph</a:t>
            </a:r>
            <a:r>
              <a:rPr lang="en-US" sz="6000" dirty="0">
                <a:latin typeface="KG Blank Space Solid" panose="02000000000000000000" pitchFamily="2" charset="0"/>
              </a:rPr>
              <a:t>   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u   </a:t>
            </a:r>
            <a:r>
              <a:rPr lang="en-US" sz="6000" dirty="0" err="1">
                <a:latin typeface="KG Blank Space Solid" panose="02000000000000000000" pitchFamily="2" charset="0"/>
              </a:rPr>
              <a:t>wh</a:t>
            </a:r>
            <a:r>
              <a:rPr lang="en-US" sz="6000" dirty="0">
                <a:latin typeface="KG Blank Space Solid" panose="02000000000000000000" pitchFamily="2" charset="0"/>
              </a:rPr>
              <a:t>   l   c</a:t>
            </a:r>
          </a:p>
        </p:txBody>
      </p:sp>
    </p:spTree>
    <p:extLst>
      <p:ext uri="{BB962C8B-B14F-4D97-AF65-F5344CB8AC3E}">
        <p14:creationId xmlns:p14="http://schemas.microsoft.com/office/powerpoint/2010/main" val="384289194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4458"/>
          </a:xfrm>
        </p:spPr>
        <p:txBody>
          <a:bodyPr anchor="t">
            <a:normAutofit/>
          </a:bodyPr>
          <a:lstStyle/>
          <a:p>
            <a:r>
              <a:rPr lang="en-US" sz="4800" dirty="0">
                <a:latin typeface="KG Blank Space Solid" panose="02000000000000000000" pitchFamily="2" charset="0"/>
              </a:rPr>
              <a:t> </a:t>
            </a:r>
            <a:r>
              <a:rPr lang="en-US" sz="5400" dirty="0">
                <a:latin typeface="KG Blank Space Solid" panose="02000000000000000000" pitchFamily="2" charset="0"/>
              </a:rPr>
              <a:t>walk   go   many   play</a:t>
            </a:r>
            <a:br>
              <a:rPr lang="en-US" sz="5400" dirty="0">
                <a:latin typeface="KG Blank Space Solid" panose="02000000000000000000" pitchFamily="2" charset="0"/>
              </a:rPr>
            </a:br>
            <a:br>
              <a:rPr lang="en-US" sz="5400" dirty="0">
                <a:latin typeface="KG Blank Space Solid" panose="02000000000000000000" pitchFamily="2" charset="0"/>
              </a:rPr>
            </a:br>
            <a:r>
              <a:rPr lang="en-US" sz="5400" dirty="0">
                <a:latin typeface="KG Blank Space Solid" panose="02000000000000000000" pitchFamily="2" charset="0"/>
              </a:rPr>
              <a:t> see   by   very   place</a:t>
            </a:r>
            <a:br>
              <a:rPr lang="en-US" sz="5400" dirty="0">
                <a:latin typeface="KG Blank Space Solid" panose="02000000000000000000" pitchFamily="2" charset="0"/>
              </a:rPr>
            </a:br>
            <a:br>
              <a:rPr lang="en-US" sz="5400" dirty="0">
                <a:latin typeface="KG Blank Space Solid" panose="02000000000000000000" pitchFamily="2" charset="0"/>
              </a:rPr>
            </a:br>
            <a:r>
              <a:rPr lang="en-US" sz="5400" dirty="0">
                <a:latin typeface="KG Blank Space Solid" panose="02000000000000000000" pitchFamily="2" charset="0"/>
              </a:rPr>
              <a:t> around   move   one   all</a:t>
            </a:r>
          </a:p>
        </p:txBody>
      </p:sp>
    </p:spTree>
    <p:extLst>
      <p:ext uri="{BB962C8B-B14F-4D97-AF65-F5344CB8AC3E}">
        <p14:creationId xmlns:p14="http://schemas.microsoft.com/office/powerpoint/2010/main" val="161024249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lunch   bench   chest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stuff   bring   Steph</a:t>
            </a:r>
          </a:p>
        </p:txBody>
      </p:sp>
    </p:spTree>
    <p:extLst>
      <p:ext uri="{BB962C8B-B14F-4D97-AF65-F5344CB8AC3E}">
        <p14:creationId xmlns:p14="http://schemas.microsoft.com/office/powerpoint/2010/main" val="128053287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5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38071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696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P		F		j		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Z		U		l		a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		G		c		P</a:t>
            </a:r>
          </a:p>
        </p:txBody>
      </p:sp>
    </p:spTree>
    <p:extLst>
      <p:ext uri="{BB962C8B-B14F-4D97-AF65-F5344CB8AC3E}">
        <p14:creationId xmlns:p14="http://schemas.microsoft.com/office/powerpoint/2010/main" val="177768111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es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wh</a:t>
            </a:r>
            <a:r>
              <a:rPr lang="en-US" sz="6000" dirty="0">
                <a:latin typeface="KG Blank Space Solid" panose="02000000000000000000" pitchFamily="2" charset="0"/>
              </a:rPr>
              <a:t>   e   _</a:t>
            </a:r>
            <a:r>
              <a:rPr lang="en-US" sz="6000" dirty="0" err="1">
                <a:latin typeface="KG Blank Space Solid" panose="02000000000000000000" pitchFamily="2" charset="0"/>
              </a:rPr>
              <a:t>tch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l		t		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u		r		a		n</a:t>
            </a:r>
          </a:p>
        </p:txBody>
      </p:sp>
    </p:spTree>
    <p:extLst>
      <p:ext uri="{BB962C8B-B14F-4D97-AF65-F5344CB8AC3E}">
        <p14:creationId xmlns:p14="http://schemas.microsoft.com/office/powerpoint/2010/main" val="357470704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5400" dirty="0">
                <a:latin typeface="KG Blank Space Solid" panose="02000000000000000000" pitchFamily="2" charset="0"/>
              </a:rPr>
              <a:t> many   a   walk   the</a:t>
            </a:r>
            <a:br>
              <a:rPr lang="en-US" sz="5400" dirty="0">
                <a:latin typeface="KG Blank Space Solid" panose="02000000000000000000" pitchFamily="2" charset="0"/>
              </a:rPr>
            </a:br>
            <a:br>
              <a:rPr lang="en-US" sz="5400" dirty="0">
                <a:latin typeface="KG Blank Space Solid" panose="02000000000000000000" pitchFamily="2" charset="0"/>
              </a:rPr>
            </a:br>
            <a:r>
              <a:rPr lang="en-US" sz="5400" dirty="0">
                <a:latin typeface="KG Blank Space Solid" panose="02000000000000000000" pitchFamily="2" charset="0"/>
              </a:rPr>
              <a:t> said   by   be   place</a:t>
            </a:r>
            <a:br>
              <a:rPr lang="en-US" sz="5400" dirty="0">
                <a:latin typeface="KG Blank Space Solid" panose="02000000000000000000" pitchFamily="2" charset="0"/>
              </a:rPr>
            </a:br>
            <a:br>
              <a:rPr lang="en-US" sz="5400" dirty="0">
                <a:latin typeface="KG Blank Space Solid" panose="02000000000000000000" pitchFamily="2" charset="0"/>
              </a:rPr>
            </a:br>
            <a:r>
              <a:rPr lang="en-US" sz="5400" dirty="0">
                <a:latin typeface="KG Blank Space Solid" panose="02000000000000000000" pitchFamily="2" charset="0"/>
              </a:rPr>
              <a:t> around   run   two   I</a:t>
            </a:r>
          </a:p>
        </p:txBody>
      </p:sp>
    </p:spTree>
    <p:extLst>
      <p:ext uri="{BB962C8B-B14F-4D97-AF65-F5344CB8AC3E}">
        <p14:creationId xmlns:p14="http://schemas.microsoft.com/office/powerpoint/2010/main" val="3566102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4214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w		M		x		u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e		Q		o		B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F		g		l		p</a:t>
            </a:r>
          </a:p>
        </p:txBody>
      </p:sp>
    </p:spTree>
    <p:extLst>
      <p:ext uri="{BB962C8B-B14F-4D97-AF65-F5344CB8AC3E}">
        <p14:creationId xmlns:p14="http://schemas.microsoft.com/office/powerpoint/2010/main" val="2918292165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lunch   patches   chat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when   wishes   such</a:t>
            </a:r>
          </a:p>
        </p:txBody>
      </p:sp>
    </p:spTree>
    <p:extLst>
      <p:ext uri="{BB962C8B-B14F-4D97-AF65-F5344CB8AC3E}">
        <p14:creationId xmlns:p14="http://schemas.microsoft.com/office/powerpoint/2010/main" val="17677252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5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6735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844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z		q		f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		g		x		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l		o		J		m</a:t>
            </a:r>
          </a:p>
        </p:txBody>
      </p:sp>
    </p:spTree>
    <p:extLst>
      <p:ext uri="{BB962C8B-B14F-4D97-AF65-F5344CB8AC3E}">
        <p14:creationId xmlns:p14="http://schemas.microsoft.com/office/powerpoint/2010/main" val="49878656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es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wh</a:t>
            </a:r>
            <a:r>
              <a:rPr lang="en-US" sz="6000" dirty="0">
                <a:latin typeface="KG Blank Space Solid" panose="02000000000000000000" pitchFamily="2" charset="0"/>
              </a:rPr>
              <a:t>   </a:t>
            </a:r>
            <a:r>
              <a:rPr lang="en-US" sz="6000" dirty="0" err="1">
                <a:latin typeface="KG Blank Space Solid" panose="02000000000000000000" pitchFamily="2" charset="0"/>
              </a:rPr>
              <a:t>ch</a:t>
            </a:r>
            <a:r>
              <a:rPr lang="en-US" sz="6000" dirty="0">
                <a:latin typeface="KG Blank Space Solid" panose="02000000000000000000" pitchFamily="2" charset="0"/>
              </a:rPr>
              <a:t>   a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tch</a:t>
            </a:r>
            <a:r>
              <a:rPr lang="en-US" sz="6000" dirty="0">
                <a:latin typeface="KG Blank Space Solid" panose="02000000000000000000" pitchFamily="2" charset="0"/>
              </a:rPr>
              <a:t>   p   r   b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e   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   w   u</a:t>
            </a:r>
          </a:p>
        </p:txBody>
      </p:sp>
    </p:spTree>
    <p:extLst>
      <p:ext uri="{BB962C8B-B14F-4D97-AF65-F5344CB8AC3E}">
        <p14:creationId xmlns:p14="http://schemas.microsoft.com/office/powerpoint/2010/main" val="1928817478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5400" dirty="0">
                <a:latin typeface="KG Blank Space Solid" panose="02000000000000000000" pitchFamily="2" charset="0"/>
              </a:rPr>
              <a:t> place   this   many   can</a:t>
            </a:r>
            <a:br>
              <a:rPr lang="en-US" sz="5400" dirty="0">
                <a:latin typeface="KG Blank Space Solid" panose="02000000000000000000" pitchFamily="2" charset="0"/>
              </a:rPr>
            </a:br>
            <a:br>
              <a:rPr lang="en-US" sz="5400" dirty="0">
                <a:latin typeface="KG Blank Space Solid" panose="02000000000000000000" pitchFamily="2" charset="0"/>
              </a:rPr>
            </a:br>
            <a:r>
              <a:rPr lang="en-US" sz="5400" dirty="0">
                <a:latin typeface="KG Blank Space Solid" panose="02000000000000000000" pitchFamily="2" charset="0"/>
              </a:rPr>
              <a:t> are   around   does   by</a:t>
            </a:r>
            <a:br>
              <a:rPr lang="en-US" sz="5400" dirty="0">
                <a:latin typeface="KG Blank Space Solid" panose="02000000000000000000" pitchFamily="2" charset="0"/>
              </a:rPr>
            </a:br>
            <a:br>
              <a:rPr lang="en-US" sz="5400" dirty="0">
                <a:latin typeface="KG Blank Space Solid" panose="02000000000000000000" pitchFamily="2" charset="0"/>
              </a:rPr>
            </a:br>
            <a:r>
              <a:rPr lang="en-US" sz="5400" dirty="0">
                <a:latin typeface="KG Blank Space Solid" panose="02000000000000000000" pitchFamily="2" charset="0"/>
              </a:rPr>
              <a:t> good   walk   again   then</a:t>
            </a:r>
          </a:p>
        </p:txBody>
      </p:sp>
    </p:spTree>
    <p:extLst>
      <p:ext uri="{BB962C8B-B14F-4D97-AF65-F5344CB8AC3E}">
        <p14:creationId xmlns:p14="http://schemas.microsoft.com/office/powerpoint/2010/main" val="217667575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397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benches   dishes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rich   sketches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inches   catch</a:t>
            </a:r>
          </a:p>
        </p:txBody>
      </p:sp>
    </p:spTree>
    <p:extLst>
      <p:ext uri="{BB962C8B-B14F-4D97-AF65-F5344CB8AC3E}">
        <p14:creationId xmlns:p14="http://schemas.microsoft.com/office/powerpoint/2010/main" val="1049709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ed</a:t>
            </a:r>
            <a:r>
              <a:rPr lang="en-US" sz="6000" dirty="0">
                <a:latin typeface="KG Blank Space Solid" panose="02000000000000000000" pitchFamily="2" charset="0"/>
              </a:rPr>
              <a:t>		j		g		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		</a:t>
            </a:r>
            <a:r>
              <a:rPr lang="en-US" sz="6000" dirty="0" err="1">
                <a:latin typeface="KG Blank Space Solid" panose="02000000000000000000" pitchFamily="2" charset="0"/>
              </a:rPr>
              <a:t>ea</a:t>
            </a:r>
            <a:r>
              <a:rPr lang="en-US" sz="6000" dirty="0">
                <a:latin typeface="KG Blank Space Solid" panose="02000000000000000000" pitchFamily="2" charset="0"/>
              </a:rPr>
              <a:t>		p		_</a:t>
            </a:r>
            <a:r>
              <a:rPr lang="en-US" sz="6000" dirty="0" err="1">
                <a:latin typeface="KG Blank Space Solid" panose="02000000000000000000" pitchFamily="2" charset="0"/>
              </a:rPr>
              <a:t>ll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ss</a:t>
            </a:r>
            <a:r>
              <a:rPr lang="en-US" sz="6000" dirty="0">
                <a:latin typeface="KG Blank Space Solid" panose="02000000000000000000" pitchFamily="2" charset="0"/>
              </a:rPr>
              <a:t>		v		a		w</a:t>
            </a:r>
          </a:p>
        </p:txBody>
      </p:sp>
    </p:spTree>
    <p:extLst>
      <p:ext uri="{BB962C8B-B14F-4D97-AF65-F5344CB8AC3E}">
        <p14:creationId xmlns:p14="http://schemas.microsoft.com/office/powerpoint/2010/main" val="1363575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1449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 use   fun   new   to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look   help   with   again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there  what  make  you</a:t>
            </a:r>
          </a:p>
        </p:txBody>
      </p:sp>
    </p:spTree>
    <p:extLst>
      <p:ext uri="{BB962C8B-B14F-4D97-AF65-F5344CB8AC3E}">
        <p14:creationId xmlns:p14="http://schemas.microsoft.com/office/powerpoint/2010/main" val="2865224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wet   smell   dress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sled   will   clap</a:t>
            </a:r>
          </a:p>
        </p:txBody>
      </p:sp>
    </p:spTree>
    <p:extLst>
      <p:ext uri="{BB962C8B-B14F-4D97-AF65-F5344CB8AC3E}">
        <p14:creationId xmlns:p14="http://schemas.microsoft.com/office/powerpoint/2010/main" val="1595046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49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096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r		J		h		z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q		Y		a		I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k		l		D		m</a:t>
            </a:r>
          </a:p>
        </p:txBody>
      </p:sp>
    </p:spTree>
    <p:extLst>
      <p:ext uri="{BB962C8B-B14F-4D97-AF65-F5344CB8AC3E}">
        <p14:creationId xmlns:p14="http://schemas.microsoft.com/office/powerpoint/2010/main" val="4081914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b		e		f		</a:t>
            </a:r>
            <a:r>
              <a:rPr lang="en-US" sz="6000" dirty="0" err="1">
                <a:latin typeface="KG Blank Space Solid" panose="02000000000000000000" pitchFamily="2" charset="0"/>
              </a:rPr>
              <a:t>ea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ed</a:t>
            </a:r>
            <a:r>
              <a:rPr lang="en-US" sz="6000" dirty="0">
                <a:latin typeface="KG Blank Space Solid" panose="02000000000000000000" pitchFamily="2" charset="0"/>
              </a:rPr>
              <a:t>		h		l		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t		r</a:t>
            </a:r>
          </a:p>
        </p:txBody>
      </p:sp>
    </p:spTree>
    <p:extLst>
      <p:ext uri="{BB962C8B-B14F-4D97-AF65-F5344CB8AC3E}">
        <p14:creationId xmlns:p14="http://schemas.microsoft.com/office/powerpoint/2010/main" val="1919145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953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 there   little   new   for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down  use  they  again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he  where  help  and</a:t>
            </a:r>
          </a:p>
        </p:txBody>
      </p:sp>
    </p:spTree>
    <p:extLst>
      <p:ext uri="{BB962C8B-B14F-4D97-AF65-F5344CB8AC3E}">
        <p14:creationId xmlns:p14="http://schemas.microsoft.com/office/powerpoint/2010/main" val="239661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953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V		z		u		f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y		E		H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F		c		n		d</a:t>
            </a:r>
          </a:p>
        </p:txBody>
      </p:sp>
    </p:spTree>
    <p:extLst>
      <p:ext uri="{BB962C8B-B14F-4D97-AF65-F5344CB8AC3E}">
        <p14:creationId xmlns:p14="http://schemas.microsoft.com/office/powerpoint/2010/main" val="2325689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494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bed	  ten   pen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yelled   packed  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dressed</a:t>
            </a:r>
          </a:p>
        </p:txBody>
      </p:sp>
    </p:spTree>
    <p:extLst>
      <p:ext uri="{BB962C8B-B14F-4D97-AF65-F5344CB8AC3E}">
        <p14:creationId xmlns:p14="http://schemas.microsoft.com/office/powerpoint/2010/main" val="994466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34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953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		S		o		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c		B		k		x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V		w		E		l		</a:t>
            </a:r>
          </a:p>
        </p:txBody>
      </p:sp>
    </p:spTree>
    <p:extLst>
      <p:ext uri="{BB962C8B-B14F-4D97-AF65-F5344CB8AC3E}">
        <p14:creationId xmlns:p14="http://schemas.microsoft.com/office/powerpoint/2010/main" val="2001828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		w		_</a:t>
            </a:r>
            <a:r>
              <a:rPr lang="en-US" sz="6000" dirty="0" err="1">
                <a:latin typeface="KG Blank Space Solid" panose="02000000000000000000" pitchFamily="2" charset="0"/>
              </a:rPr>
              <a:t>ll</a:t>
            </a:r>
            <a:r>
              <a:rPr lang="en-US" sz="6000" dirty="0">
                <a:latin typeface="KG Blank Space Solid" panose="02000000000000000000" pitchFamily="2" charset="0"/>
              </a:rPr>
              <a:t>		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ea</a:t>
            </a:r>
            <a:r>
              <a:rPr lang="en-US" sz="6000" dirty="0">
                <a:latin typeface="KG Blank Space Solid" panose="02000000000000000000" pitchFamily="2" charset="0"/>
              </a:rPr>
              <a:t>		f		m		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g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d		o</a:t>
            </a:r>
          </a:p>
        </p:txBody>
      </p:sp>
    </p:spTree>
    <p:extLst>
      <p:ext uri="{BB962C8B-B14F-4D97-AF65-F5344CB8AC3E}">
        <p14:creationId xmlns:p14="http://schemas.microsoft.com/office/powerpoint/2010/main" val="1178630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096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 new   out   use   too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again  can  there  here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have   help   up   jump</a:t>
            </a:r>
          </a:p>
        </p:txBody>
      </p:sp>
    </p:spTree>
    <p:extLst>
      <p:ext uri="{BB962C8B-B14F-4D97-AF65-F5344CB8AC3E}">
        <p14:creationId xmlns:p14="http://schemas.microsoft.com/office/powerpoint/2010/main" val="33576633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953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wet   deaf   vet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sweated   missed   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spelled</a:t>
            </a:r>
          </a:p>
        </p:txBody>
      </p:sp>
    </p:spTree>
    <p:extLst>
      <p:ext uri="{BB962C8B-B14F-4D97-AF65-F5344CB8AC3E}">
        <p14:creationId xmlns:p14="http://schemas.microsoft.com/office/powerpoint/2010/main" val="1361782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114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120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M		U		p		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R		w		x		c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O		A		j		u</a:t>
            </a:r>
          </a:p>
        </p:txBody>
      </p:sp>
    </p:spTree>
    <p:extLst>
      <p:ext uri="{BB962C8B-B14F-4D97-AF65-F5344CB8AC3E}">
        <p14:creationId xmlns:p14="http://schemas.microsoft.com/office/powerpoint/2010/main" val="36609341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u		c		b		_</a:t>
            </a:r>
            <a:r>
              <a:rPr lang="en-US" sz="6000" dirty="0" err="1">
                <a:latin typeface="KG Blank Space Solid" panose="02000000000000000000" pitchFamily="2" charset="0"/>
              </a:rPr>
              <a:t>ed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f		y		</a:t>
            </a:r>
            <a:r>
              <a:rPr lang="en-US" sz="6000" dirty="0" err="1">
                <a:latin typeface="KG Blank Space Solid" panose="02000000000000000000" pitchFamily="2" charset="0"/>
              </a:rPr>
              <a:t>ea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ff</a:t>
            </a:r>
            <a:r>
              <a:rPr lang="en-US" sz="6000" dirty="0">
                <a:latin typeface="KG Blank Space Solid" panose="02000000000000000000" pitchFamily="2" charset="0"/>
              </a:rPr>
              <a:t>		d		k		g</a:t>
            </a:r>
          </a:p>
        </p:txBody>
      </p:sp>
    </p:spTree>
    <p:extLst>
      <p:ext uri="{BB962C8B-B14F-4D97-AF65-F5344CB8AC3E}">
        <p14:creationId xmlns:p14="http://schemas.microsoft.com/office/powerpoint/2010/main" val="40339743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120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 could  live  one  then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three  go  play  see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very  move  a  the</a:t>
            </a:r>
          </a:p>
        </p:txBody>
      </p:sp>
    </p:spTree>
    <p:extLst>
      <p:ext uri="{BB962C8B-B14F-4D97-AF65-F5344CB8AC3E}">
        <p14:creationId xmlns:p14="http://schemas.microsoft.com/office/powerpoint/2010/main" val="410945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e		g		w		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d		v		</a:t>
            </a:r>
            <a:r>
              <a:rPr lang="en-US" sz="6000" dirty="0" err="1">
                <a:latin typeface="KG Blank Space Solid" panose="02000000000000000000" pitchFamily="2" charset="0"/>
              </a:rPr>
              <a:t>ea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ll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		b		j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9566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beg   swell   sweat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ten   peg   men</a:t>
            </a:r>
          </a:p>
        </p:txBody>
      </p:sp>
    </p:spTree>
    <p:extLst>
      <p:ext uri="{BB962C8B-B14F-4D97-AF65-F5344CB8AC3E}">
        <p14:creationId xmlns:p14="http://schemas.microsoft.com/office/powerpoint/2010/main" val="31271739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274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120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Y		q		D		v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C		p		L		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N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h		d</a:t>
            </a:r>
          </a:p>
        </p:txBody>
      </p:sp>
    </p:spTree>
    <p:extLst>
      <p:ext uri="{BB962C8B-B14F-4D97-AF65-F5344CB8AC3E}">
        <p14:creationId xmlns:p14="http://schemas.microsoft.com/office/powerpoint/2010/main" val="8851495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404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t		u		m		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p		h		c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n		_</a:t>
            </a:r>
            <a:r>
              <a:rPr lang="en-US" sz="6000" dirty="0" err="1">
                <a:latin typeface="KG Blank Space Solid" panose="02000000000000000000" pitchFamily="2" charset="0"/>
              </a:rPr>
              <a:t>zz</a:t>
            </a:r>
            <a:r>
              <a:rPr lang="en-US" sz="6000" dirty="0">
                <a:latin typeface="KG Blank Space Solid" panose="02000000000000000000" pitchFamily="2" charset="0"/>
              </a:rPr>
              <a:t>		l		b</a:t>
            </a:r>
          </a:p>
        </p:txBody>
      </p:sp>
    </p:spTree>
    <p:extLst>
      <p:ext uri="{BB962C8B-B14F-4D97-AF65-F5344CB8AC3E}">
        <p14:creationId xmlns:p14="http://schemas.microsoft.com/office/powerpoint/2010/main" val="35541566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445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 live   said   then   be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run   one   has   could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there   we   was   come</a:t>
            </a:r>
          </a:p>
        </p:txBody>
      </p:sp>
    </p:spTree>
    <p:extLst>
      <p:ext uri="{BB962C8B-B14F-4D97-AF65-F5344CB8AC3E}">
        <p14:creationId xmlns:p14="http://schemas.microsoft.com/office/powerpoint/2010/main" val="21311869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169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bug   duck   mud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luck   yelled   drum</a:t>
            </a:r>
          </a:p>
        </p:txBody>
      </p:sp>
    </p:spTree>
    <p:extLst>
      <p:ext uri="{BB962C8B-B14F-4D97-AF65-F5344CB8AC3E}">
        <p14:creationId xmlns:p14="http://schemas.microsoft.com/office/powerpoint/2010/main" val="6400667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353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0071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		o		f		X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		I		n		w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j		U		l		D</a:t>
            </a:r>
          </a:p>
        </p:txBody>
      </p:sp>
    </p:spTree>
    <p:extLst>
      <p:ext uri="{BB962C8B-B14F-4D97-AF65-F5344CB8AC3E}">
        <p14:creationId xmlns:p14="http://schemas.microsoft.com/office/powerpoint/2010/main" val="29422628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8197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y		u		_</a:t>
            </a:r>
            <a:r>
              <a:rPr lang="en-US" sz="6000" dirty="0" err="1">
                <a:latin typeface="KG Blank Space Solid" panose="02000000000000000000" pitchFamily="2" charset="0"/>
              </a:rPr>
              <a:t>ff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g		e		l		f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		a		p		n</a:t>
            </a:r>
          </a:p>
        </p:txBody>
      </p:sp>
    </p:spTree>
    <p:extLst>
      <p:ext uri="{BB962C8B-B14F-4D97-AF65-F5344CB8AC3E}">
        <p14:creationId xmlns:p14="http://schemas.microsoft.com/office/powerpoint/2010/main" val="639648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953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 one   move   then   run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two   live   I   this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three  are  could   does</a:t>
            </a:r>
          </a:p>
        </p:txBody>
      </p:sp>
    </p:spTree>
    <p:extLst>
      <p:ext uri="{BB962C8B-B14F-4D97-AF65-F5344CB8AC3E}">
        <p14:creationId xmlns:p14="http://schemas.microsoft.com/office/powerpoint/2010/main" val="4145890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746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 again   help   new   use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there   I   this   are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does   good   like   is</a:t>
            </a:r>
          </a:p>
        </p:txBody>
      </p:sp>
    </p:spTree>
    <p:extLst>
      <p:ext uri="{BB962C8B-B14F-4D97-AF65-F5344CB8AC3E}">
        <p14:creationId xmlns:p14="http://schemas.microsoft.com/office/powerpoint/2010/main" val="36320130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169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stuff   cub   truck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fun   yuck   hut</a:t>
            </a:r>
          </a:p>
        </p:txBody>
      </p:sp>
    </p:spTree>
    <p:extLst>
      <p:ext uri="{BB962C8B-B14F-4D97-AF65-F5344CB8AC3E}">
        <p14:creationId xmlns:p14="http://schemas.microsoft.com/office/powerpoint/2010/main" val="13126225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76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1449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K		V		b		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E		M		A		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y		c		I		d</a:t>
            </a:r>
          </a:p>
        </p:txBody>
      </p:sp>
    </p:spTree>
    <p:extLst>
      <p:ext uri="{BB962C8B-B14F-4D97-AF65-F5344CB8AC3E}">
        <p14:creationId xmlns:p14="http://schemas.microsoft.com/office/powerpoint/2010/main" val="36615029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1449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a		p		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		u		g		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s		l</a:t>
            </a:r>
          </a:p>
        </p:txBody>
      </p:sp>
    </p:spTree>
    <p:extLst>
      <p:ext uri="{BB962C8B-B14F-4D97-AF65-F5344CB8AC3E}">
        <p14:creationId xmlns:p14="http://schemas.microsoft.com/office/powerpoint/2010/main" val="9871171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953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one  good  could  again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like   three   is   me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live   not   then   pull</a:t>
            </a:r>
          </a:p>
        </p:txBody>
      </p:sp>
    </p:spTree>
    <p:extLst>
      <p:ext uri="{BB962C8B-B14F-4D97-AF65-F5344CB8AC3E}">
        <p14:creationId xmlns:p14="http://schemas.microsoft.com/office/powerpoint/2010/main" val="6717837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169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yuck   mud   she’s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plug   fluff   bug</a:t>
            </a:r>
          </a:p>
        </p:txBody>
      </p:sp>
    </p:spTree>
    <p:extLst>
      <p:ext uri="{BB962C8B-B14F-4D97-AF65-F5344CB8AC3E}">
        <p14:creationId xmlns:p14="http://schemas.microsoft.com/office/powerpoint/2010/main" val="10145758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407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J		g		H		u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Q		W		s		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		C		e		F</a:t>
            </a:r>
          </a:p>
        </p:txBody>
      </p:sp>
    </p:spTree>
    <p:extLst>
      <p:ext uri="{BB962C8B-B14F-4D97-AF65-F5344CB8AC3E}">
        <p14:creationId xmlns:p14="http://schemas.microsoft.com/office/powerpoint/2010/main" val="14907952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494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h		g		u		m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ff</a:t>
            </a:r>
            <a:r>
              <a:rPr lang="en-US" sz="6000" dirty="0">
                <a:latin typeface="KG Blank Space Solid" panose="02000000000000000000" pitchFamily="2" charset="0"/>
              </a:rPr>
              <a:t>		t		b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f		a		l		p</a:t>
            </a:r>
          </a:p>
        </p:txBody>
      </p:sp>
    </p:spTree>
    <p:extLst>
      <p:ext uri="{BB962C8B-B14F-4D97-AF65-F5344CB8AC3E}">
        <p14:creationId xmlns:p14="http://schemas.microsoft.com/office/powerpoint/2010/main" val="11322763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88684"/>
          </a:xfrm>
        </p:spPr>
        <p:txBody>
          <a:bodyPr anchor="t"/>
          <a:lstStyle/>
          <a:p>
            <a:r>
              <a:rPr lang="en-US" dirty="0">
                <a:latin typeface="KG Blank Space Solid" panose="02000000000000000000" pitchFamily="2" charset="0"/>
              </a:rPr>
              <a:t> </a:t>
            </a:r>
            <a:r>
              <a:rPr lang="en-US" sz="6000" dirty="0">
                <a:latin typeface="KG Blank Space Solid" panose="02000000000000000000" pitchFamily="2" charset="0"/>
              </a:rPr>
              <a:t>three   help   one   do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my   could   she   live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then   school   fun   new</a:t>
            </a:r>
          </a:p>
        </p:txBody>
      </p:sp>
    </p:spTree>
    <p:extLst>
      <p:ext uri="{BB962C8B-B14F-4D97-AF65-F5344CB8AC3E}">
        <p14:creationId xmlns:p14="http://schemas.microsoft.com/office/powerpoint/2010/main" val="2259622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swim   slam   brick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	stack   skill   skip</a:t>
            </a:r>
          </a:p>
        </p:txBody>
      </p:sp>
    </p:spTree>
    <p:extLst>
      <p:ext uri="{BB962C8B-B14F-4D97-AF65-F5344CB8AC3E}">
        <p14:creationId xmlns:p14="http://schemas.microsoft.com/office/powerpoint/2010/main" val="29749080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stuck   let’s   pluck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buzz   snug   dress</a:t>
            </a:r>
          </a:p>
        </p:txBody>
      </p:sp>
    </p:spTree>
    <p:extLst>
      <p:ext uri="{BB962C8B-B14F-4D97-AF65-F5344CB8AC3E}">
        <p14:creationId xmlns:p14="http://schemas.microsoft.com/office/powerpoint/2010/main" val="8378030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287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1449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L		G		z		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Y		h		r		v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q		N		m		T</a:t>
            </a:r>
          </a:p>
        </p:txBody>
      </p:sp>
    </p:spTree>
    <p:extLst>
      <p:ext uri="{BB962C8B-B14F-4D97-AF65-F5344CB8AC3E}">
        <p14:creationId xmlns:p14="http://schemas.microsoft.com/office/powerpoint/2010/main" val="21448623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		e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u		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k		n		c		j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		r		b		d</a:t>
            </a:r>
          </a:p>
        </p:txBody>
      </p:sp>
    </p:spTree>
    <p:extLst>
      <p:ext uri="{BB962C8B-B14F-4D97-AF65-F5344CB8AC3E}">
        <p14:creationId xmlns:p14="http://schemas.microsoft.com/office/powerpoint/2010/main" val="232286190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445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eat   no   of   under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who   to   look   with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what  make  there  you</a:t>
            </a:r>
          </a:p>
        </p:txBody>
      </p:sp>
    </p:spTree>
    <p:extLst>
      <p:ext uri="{BB962C8B-B14F-4D97-AF65-F5344CB8AC3E}">
        <p14:creationId xmlns:p14="http://schemas.microsoft.com/office/powerpoint/2010/main" val="14666834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404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gum   hug   plus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huff   fun   sub</a:t>
            </a:r>
          </a:p>
        </p:txBody>
      </p:sp>
    </p:spTree>
    <p:extLst>
      <p:ext uri="{BB962C8B-B14F-4D97-AF65-F5344CB8AC3E}">
        <p14:creationId xmlns:p14="http://schemas.microsoft.com/office/powerpoint/2010/main" val="6719092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780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169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X		Z		p		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Q		B		j		W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		D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h</a:t>
            </a:r>
          </a:p>
        </p:txBody>
      </p:sp>
    </p:spTree>
    <p:extLst>
      <p:ext uri="{BB962C8B-B14F-4D97-AF65-F5344CB8AC3E}">
        <p14:creationId xmlns:p14="http://schemas.microsoft.com/office/powerpoint/2010/main" val="25558959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120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b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p		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k		d		e		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		l		j		c</a:t>
            </a:r>
          </a:p>
        </p:txBody>
      </p:sp>
    </p:spTree>
    <p:extLst>
      <p:ext uri="{BB962C8B-B14F-4D97-AF65-F5344CB8AC3E}">
        <p14:creationId xmlns:p14="http://schemas.microsoft.com/office/powerpoint/2010/main" val="42789660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445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no   little   of   for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down   eat   they   who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use   he   under   where</a:t>
            </a:r>
          </a:p>
        </p:txBody>
      </p:sp>
    </p:spTree>
    <p:extLst>
      <p:ext uri="{BB962C8B-B14F-4D97-AF65-F5344CB8AC3E}">
        <p14:creationId xmlns:p14="http://schemas.microsoft.com/office/powerpoint/2010/main" val="1169280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446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120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and   nest   jump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mask   must   sand</a:t>
            </a:r>
          </a:p>
        </p:txBody>
      </p:sp>
    </p:spTree>
    <p:extLst>
      <p:ext uri="{BB962C8B-B14F-4D97-AF65-F5344CB8AC3E}">
        <p14:creationId xmlns:p14="http://schemas.microsoft.com/office/powerpoint/2010/main" val="15408371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7080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0071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q		g		c		F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C		L		H		w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y		U		m		a</a:t>
            </a:r>
          </a:p>
        </p:txBody>
      </p:sp>
    </p:spTree>
    <p:extLst>
      <p:ext uri="{BB962C8B-B14F-4D97-AF65-F5344CB8AC3E}">
        <p14:creationId xmlns:p14="http://schemas.microsoft.com/office/powerpoint/2010/main" val="87783936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169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		w		_</a:t>
            </a:r>
            <a:r>
              <a:rPr lang="en-US" sz="6000" dirty="0" err="1">
                <a:latin typeface="KG Blank Space Solid" panose="02000000000000000000" pitchFamily="2" charset="0"/>
              </a:rPr>
              <a:t>ing</a:t>
            </a:r>
            <a:r>
              <a:rPr lang="en-US" sz="6000" dirty="0">
                <a:latin typeface="KG Blank Space Solid" panose="02000000000000000000" pitchFamily="2" charset="0"/>
              </a:rPr>
              <a:t>		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		a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_x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n		t		o		j</a:t>
            </a:r>
          </a:p>
        </p:txBody>
      </p:sp>
    </p:spTree>
    <p:extLst>
      <p:ext uri="{BB962C8B-B14F-4D97-AF65-F5344CB8AC3E}">
        <p14:creationId xmlns:p14="http://schemas.microsoft.com/office/powerpoint/2010/main" val="13193127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120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under   and   who   out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too  no   could   of  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eat   here   have   up</a:t>
            </a:r>
          </a:p>
        </p:txBody>
      </p:sp>
    </p:spTree>
    <p:extLst>
      <p:ext uri="{BB962C8B-B14F-4D97-AF65-F5344CB8AC3E}">
        <p14:creationId xmlns:p14="http://schemas.microsoft.com/office/powerpoint/2010/main" val="187020670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last   clump   stomp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crisp   went   trust</a:t>
            </a:r>
          </a:p>
        </p:txBody>
      </p:sp>
    </p:spTree>
    <p:extLst>
      <p:ext uri="{BB962C8B-B14F-4D97-AF65-F5344CB8AC3E}">
        <p14:creationId xmlns:p14="http://schemas.microsoft.com/office/powerpoint/2010/main" val="87568578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4163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I		u		M		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N		v		e		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f		p		E		n</a:t>
            </a:r>
          </a:p>
        </p:txBody>
      </p:sp>
    </p:spTree>
    <p:extLst>
      <p:ext uri="{BB962C8B-B14F-4D97-AF65-F5344CB8AC3E}">
        <p14:creationId xmlns:p14="http://schemas.microsoft.com/office/powerpoint/2010/main" val="268515077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746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ing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ea</a:t>
            </a:r>
            <a:r>
              <a:rPr lang="en-US" sz="6000" dirty="0">
                <a:latin typeface="KG Blank Space Solid" panose="02000000000000000000" pitchFamily="2" charset="0"/>
              </a:rPr>
              <a:t>		b		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zz</a:t>
            </a:r>
            <a:r>
              <a:rPr lang="en-US" sz="6000" dirty="0">
                <a:latin typeface="KG Blank Space Solid" panose="02000000000000000000" pitchFamily="2" charset="0"/>
              </a:rPr>
              <a:t>		p		a		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j		s		k		_</a:t>
            </a:r>
            <a:r>
              <a:rPr lang="en-US" sz="6000" dirty="0" err="1">
                <a:latin typeface="KG Blank Space Solid" panose="02000000000000000000" pitchFamily="2" charset="0"/>
              </a:rPr>
              <a:t>ed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45117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397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of   jump   eat   live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go   under   play   who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no   see   very   move</a:t>
            </a:r>
          </a:p>
        </p:txBody>
      </p:sp>
    </p:spTree>
    <p:extLst>
      <p:ext uri="{BB962C8B-B14F-4D97-AF65-F5344CB8AC3E}">
        <p14:creationId xmlns:p14="http://schemas.microsoft.com/office/powerpoint/2010/main" val="3935739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746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N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h		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		L		p		C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k		G		f		r</a:t>
            </a:r>
          </a:p>
        </p:txBody>
      </p:sp>
    </p:spTree>
    <p:extLst>
      <p:ext uri="{BB962C8B-B14F-4D97-AF65-F5344CB8AC3E}">
        <p14:creationId xmlns:p14="http://schemas.microsoft.com/office/powerpoint/2010/main" val="56185765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rest   pond   dusk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hunting   printing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jumping</a:t>
            </a:r>
          </a:p>
        </p:txBody>
      </p:sp>
    </p:spTree>
    <p:extLst>
      <p:ext uri="{BB962C8B-B14F-4D97-AF65-F5344CB8AC3E}">
        <p14:creationId xmlns:p14="http://schemas.microsoft.com/office/powerpoint/2010/main" val="324219138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8702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844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P		S		r		z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o		b		l		V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Y		O		T		d</a:t>
            </a:r>
          </a:p>
        </p:txBody>
      </p:sp>
    </p:spTree>
    <p:extLst>
      <p:ext uri="{BB962C8B-B14F-4D97-AF65-F5344CB8AC3E}">
        <p14:creationId xmlns:p14="http://schemas.microsoft.com/office/powerpoint/2010/main" val="242782197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096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_ink 		_</a:t>
            </a:r>
            <a:r>
              <a:rPr lang="en-US" sz="6000" dirty="0" err="1">
                <a:latin typeface="KG Blank Space Solid" panose="02000000000000000000" pitchFamily="2" charset="0"/>
              </a:rPr>
              <a:t>ank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ing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r		w		e		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t		k		b		c</a:t>
            </a:r>
          </a:p>
        </p:txBody>
      </p:sp>
    </p:spTree>
    <p:extLst>
      <p:ext uri="{BB962C8B-B14F-4D97-AF65-F5344CB8AC3E}">
        <p14:creationId xmlns:p14="http://schemas.microsoft.com/office/powerpoint/2010/main" val="68001256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397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no   one   who   a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the   eat   said   be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of   run   under   two</a:t>
            </a:r>
          </a:p>
        </p:txBody>
      </p:sp>
    </p:spTree>
    <p:extLst>
      <p:ext uri="{BB962C8B-B14F-4D97-AF65-F5344CB8AC3E}">
        <p14:creationId xmlns:p14="http://schemas.microsoft.com/office/powerpoint/2010/main" val="191433956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445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ant   bank   past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drinking   planting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asking</a:t>
            </a:r>
          </a:p>
        </p:txBody>
      </p:sp>
    </p:spTree>
    <p:extLst>
      <p:ext uri="{BB962C8B-B14F-4D97-AF65-F5344CB8AC3E}">
        <p14:creationId xmlns:p14="http://schemas.microsoft.com/office/powerpoint/2010/main" val="330246949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4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8215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27223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G		J		X		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Z		x		S		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u		B		v		P</a:t>
            </a:r>
          </a:p>
        </p:txBody>
      </p:sp>
    </p:spTree>
    <p:extLst>
      <p:ext uri="{BB962C8B-B14F-4D97-AF65-F5344CB8AC3E}">
        <p14:creationId xmlns:p14="http://schemas.microsoft.com/office/powerpoint/2010/main" val="244190206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4214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th</a:t>
            </a:r>
            <a:r>
              <a:rPr lang="en-US" sz="6000" dirty="0">
                <a:latin typeface="KG Blank Space Solid" panose="02000000000000000000" pitchFamily="2" charset="0"/>
              </a:rPr>
              <a:t>		_ng		a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w		l		u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		h		c		r</a:t>
            </a:r>
          </a:p>
        </p:txBody>
      </p:sp>
    </p:spTree>
    <p:extLst>
      <p:ext uri="{BB962C8B-B14F-4D97-AF65-F5344CB8AC3E}">
        <p14:creationId xmlns:p14="http://schemas.microsoft.com/office/powerpoint/2010/main" val="400403273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404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all   call   day   her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want   I   this   are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does  good  again  then</a:t>
            </a:r>
          </a:p>
        </p:txBody>
      </p:sp>
    </p:spTree>
    <p:extLst>
      <p:ext uri="{BB962C8B-B14F-4D97-AF65-F5344CB8AC3E}">
        <p14:creationId xmlns:p14="http://schemas.microsoft.com/office/powerpoint/2010/main" val="2961629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953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e		</a:t>
            </a:r>
            <a:r>
              <a:rPr lang="en-US" sz="6000" dirty="0" err="1">
                <a:latin typeface="KG Blank Space Solid" panose="02000000000000000000" pitchFamily="2" charset="0"/>
              </a:rPr>
              <a:t>ea</a:t>
            </a:r>
            <a:r>
              <a:rPr lang="en-US" sz="6000" dirty="0">
                <a:latin typeface="KG Blank Space Solid" panose="02000000000000000000" pitchFamily="2" charset="0"/>
              </a:rPr>
              <a:t>		f		m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y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w		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l		d		n		r</a:t>
            </a:r>
          </a:p>
        </p:txBody>
      </p:sp>
    </p:spTree>
    <p:extLst>
      <p:ext uri="{BB962C8B-B14F-4D97-AF65-F5344CB8AC3E}">
        <p14:creationId xmlns:p14="http://schemas.microsoft.com/office/powerpoint/2010/main" val="227500353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120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link   bank   bend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bet   west   clank</a:t>
            </a:r>
          </a:p>
        </p:txBody>
      </p:sp>
    </p:spTree>
    <p:extLst>
      <p:ext uri="{BB962C8B-B14F-4D97-AF65-F5344CB8AC3E}">
        <p14:creationId xmlns:p14="http://schemas.microsoft.com/office/powerpoint/2010/main" val="71604802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4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7089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Q		W		j		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z		b		I		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		g		C		F</a:t>
            </a:r>
          </a:p>
        </p:txBody>
      </p:sp>
    </p:spTree>
    <p:extLst>
      <p:ext uri="{BB962C8B-B14F-4D97-AF65-F5344CB8AC3E}">
        <p14:creationId xmlns:p14="http://schemas.microsoft.com/office/powerpoint/2010/main" val="5158833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953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o		h		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_ng		_</a:t>
            </a:r>
            <a:r>
              <a:rPr lang="en-US" sz="6000" dirty="0" err="1">
                <a:latin typeface="KG Blank Space Solid" panose="02000000000000000000" pitchFamily="2" charset="0"/>
              </a:rPr>
              <a:t>nk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th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		c		l		k</a:t>
            </a:r>
          </a:p>
        </p:txBody>
      </p:sp>
    </p:spTree>
    <p:extLst>
      <p:ext uri="{BB962C8B-B14F-4D97-AF65-F5344CB8AC3E}">
        <p14:creationId xmlns:p14="http://schemas.microsoft.com/office/powerpoint/2010/main" val="329388533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096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call   like   day   is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me   her   not   want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pull   all   help   three</a:t>
            </a:r>
          </a:p>
        </p:txBody>
      </p:sp>
    </p:spTree>
    <p:extLst>
      <p:ext uri="{BB962C8B-B14F-4D97-AF65-F5344CB8AC3E}">
        <p14:creationId xmlns:p14="http://schemas.microsoft.com/office/powerpoint/2010/main" val="195918590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shop   wish   then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ship   bang   sang</a:t>
            </a:r>
          </a:p>
        </p:txBody>
      </p:sp>
    </p:spTree>
    <p:extLst>
      <p:ext uri="{BB962C8B-B14F-4D97-AF65-F5344CB8AC3E}">
        <p14:creationId xmlns:p14="http://schemas.microsoft.com/office/powerpoint/2010/main" val="305337111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4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1550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445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		T		k		f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H		s		X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G		V		o		l</a:t>
            </a:r>
          </a:p>
        </p:txBody>
      </p:sp>
    </p:spTree>
    <p:extLst>
      <p:ext uri="{BB962C8B-B14F-4D97-AF65-F5344CB8AC3E}">
        <p14:creationId xmlns:p14="http://schemas.microsoft.com/office/powerpoint/2010/main" val="57616145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1449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w		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th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nk</a:t>
            </a:r>
            <a:r>
              <a:rPr lang="en-US" sz="6000" dirty="0">
                <a:latin typeface="KG Blank Space Solid" panose="02000000000000000000" pitchFamily="2" charset="0"/>
              </a:rPr>
              <a:t>		_ng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		e		f		o</a:t>
            </a:r>
          </a:p>
        </p:txBody>
      </p:sp>
    </p:spTree>
    <p:extLst>
      <p:ext uri="{BB962C8B-B14F-4D97-AF65-F5344CB8AC3E}">
        <p14:creationId xmlns:p14="http://schemas.microsoft.com/office/powerpoint/2010/main" val="51417036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83" y="245855"/>
            <a:ext cx="11078817" cy="636698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day   do   all   my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she   call   school   want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her   fun   new   eat</a:t>
            </a:r>
          </a:p>
        </p:txBody>
      </p:sp>
    </p:spTree>
    <p:extLst>
      <p:ext uri="{BB962C8B-B14F-4D97-AF65-F5344CB8AC3E}">
        <p14:creationId xmlns:p14="http://schemas.microsoft.com/office/powerpoint/2010/main" val="47123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445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 help   me   use   not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pull   again   do   my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she  new  school  there</a:t>
            </a:r>
          </a:p>
        </p:txBody>
      </p:sp>
    </p:spTree>
    <p:extLst>
      <p:ext uri="{BB962C8B-B14F-4D97-AF65-F5344CB8AC3E}">
        <p14:creationId xmlns:p14="http://schemas.microsoft.com/office/powerpoint/2010/main" val="198402592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hush   shot   math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lump   that   long</a:t>
            </a:r>
          </a:p>
        </p:txBody>
      </p:sp>
    </p:spTree>
    <p:extLst>
      <p:ext uri="{BB962C8B-B14F-4D97-AF65-F5344CB8AC3E}">
        <p14:creationId xmlns:p14="http://schemas.microsoft.com/office/powerpoint/2010/main" val="251983246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4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0112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8197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C		J		N		U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		n		y		q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Y		M		Z		d</a:t>
            </a:r>
          </a:p>
        </p:txBody>
      </p:sp>
    </p:spTree>
    <p:extLst>
      <p:ext uri="{BB962C8B-B14F-4D97-AF65-F5344CB8AC3E}">
        <p14:creationId xmlns:p14="http://schemas.microsoft.com/office/powerpoint/2010/main" val="349296801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953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ing</a:t>
            </a:r>
            <a:r>
              <a:rPr lang="en-US" sz="6000" dirty="0">
                <a:latin typeface="KG Blank Space Solid" panose="02000000000000000000" pitchFamily="2" charset="0"/>
              </a:rPr>
              <a:t>   _</a:t>
            </a:r>
            <a:r>
              <a:rPr lang="en-US" sz="6000" dirty="0" err="1">
                <a:latin typeface="KG Blank Space Solid" panose="02000000000000000000" pitchFamily="2" charset="0"/>
              </a:rPr>
              <a:t>ang</a:t>
            </a:r>
            <a:r>
              <a:rPr lang="en-US" sz="6000" dirty="0">
                <a:latin typeface="KG Blank Space Solid" panose="02000000000000000000" pitchFamily="2" charset="0"/>
              </a:rPr>
              <a:t>    u    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d		s		e		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th</a:t>
            </a:r>
            <a:r>
              <a:rPr lang="en-US" sz="6000" dirty="0">
                <a:latin typeface="KG Blank Space Solid" panose="02000000000000000000" pitchFamily="2" charset="0"/>
              </a:rPr>
              <a:t>		l		b</a:t>
            </a:r>
          </a:p>
        </p:txBody>
      </p:sp>
    </p:spTree>
    <p:extLst>
      <p:ext uri="{BB962C8B-B14F-4D97-AF65-F5344CB8AC3E}">
        <p14:creationId xmlns:p14="http://schemas.microsoft.com/office/powerpoint/2010/main" val="320754281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her   to   call   look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with   day   what   all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want   make   there   no</a:t>
            </a:r>
          </a:p>
        </p:txBody>
      </p:sp>
    </p:spTree>
    <p:extLst>
      <p:ext uri="{BB962C8B-B14F-4D97-AF65-F5344CB8AC3E}">
        <p14:creationId xmlns:p14="http://schemas.microsoft.com/office/powerpoint/2010/main" val="173224421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shell   this   basket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rushing   thing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singing</a:t>
            </a:r>
          </a:p>
        </p:txBody>
      </p:sp>
    </p:spTree>
    <p:extLst>
      <p:ext uri="{BB962C8B-B14F-4D97-AF65-F5344CB8AC3E}">
        <p14:creationId xmlns:p14="http://schemas.microsoft.com/office/powerpoint/2010/main" val="232114351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4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7175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8197"/>
          </a:xfrm>
        </p:spPr>
        <p:txBody>
          <a:bodyPr anchor="t">
            <a:normAutofit fontScale="90000"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700" dirty="0">
                <a:latin typeface="KG Blank Space Solid" panose="02000000000000000000" pitchFamily="2" charset="0"/>
              </a:rPr>
              <a:t>E		m		D		L</a:t>
            </a:r>
            <a:br>
              <a:rPr lang="en-US" sz="6700" dirty="0">
                <a:latin typeface="KG Blank Space Solid" panose="02000000000000000000" pitchFamily="2" charset="0"/>
              </a:rPr>
            </a:br>
            <a:br>
              <a:rPr lang="en-US" sz="6700" dirty="0">
                <a:latin typeface="KG Blank Space Solid" panose="02000000000000000000" pitchFamily="2" charset="0"/>
              </a:rPr>
            </a:br>
            <a:r>
              <a:rPr lang="en-US" sz="6700" dirty="0">
                <a:latin typeface="KG Blank Space Solid" panose="02000000000000000000" pitchFamily="2" charset="0"/>
              </a:rPr>
              <a:t>	W		K		e		R</a:t>
            </a:r>
            <a:br>
              <a:rPr lang="en-US" sz="6700" dirty="0">
                <a:latin typeface="KG Blank Space Solid" panose="02000000000000000000" pitchFamily="2" charset="0"/>
              </a:rPr>
            </a:br>
            <a:br>
              <a:rPr lang="en-US" sz="6700" dirty="0">
                <a:latin typeface="KG Blank Space Solid" panose="02000000000000000000" pitchFamily="2" charset="0"/>
              </a:rPr>
            </a:br>
            <a:r>
              <a:rPr lang="en-US" sz="6700" dirty="0">
                <a:latin typeface="KG Blank Space Solid" panose="02000000000000000000" pitchFamily="2" charset="0"/>
              </a:rPr>
              <a:t>	f		p		A		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br>
              <a:rPr lang="en-US" sz="6000" dirty="0">
                <a:latin typeface="KG Blank Space Solid" panose="02000000000000000000" pitchFamily="2" charset="0"/>
              </a:rPr>
            </a:b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60981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939" y="298864"/>
            <a:ext cx="10515600" cy="6366979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sh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th</a:t>
            </a:r>
            <a:r>
              <a:rPr lang="en-US" sz="6000" dirty="0">
                <a:latin typeface="KG Blank Space Solid" panose="02000000000000000000" pitchFamily="2" charset="0"/>
              </a:rPr>
              <a:t>		_ng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		p		b		w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n		o		s		d</a:t>
            </a:r>
          </a:p>
        </p:txBody>
      </p:sp>
    </p:spTree>
    <p:extLst>
      <p:ext uri="{BB962C8B-B14F-4D97-AF65-F5344CB8AC3E}">
        <p14:creationId xmlns:p14="http://schemas.microsoft.com/office/powerpoint/2010/main" val="251280536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want   you   call   little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for   all   down   day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her   they   use   of</a:t>
            </a:r>
          </a:p>
        </p:txBody>
      </p:sp>
    </p:spTree>
    <p:extLst>
      <p:ext uri="{BB962C8B-B14F-4D97-AF65-F5344CB8AC3E}">
        <p14:creationId xmlns:p14="http://schemas.microsoft.com/office/powerpoint/2010/main" val="1583004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224</Words>
  <Application>Microsoft Office PowerPoint</Application>
  <PresentationFormat>Widescreen</PresentationFormat>
  <Paragraphs>125</Paragraphs>
  <Slides>125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125</vt:i4>
      </vt:variant>
    </vt:vector>
  </HeadingPairs>
  <TitlesOfParts>
    <vt:vector size="130" baseType="lpstr">
      <vt:lpstr>Arial</vt:lpstr>
      <vt:lpstr>Calibri</vt:lpstr>
      <vt:lpstr>Calibri Light</vt:lpstr>
      <vt:lpstr>KG Blank Space Solid</vt:lpstr>
      <vt:lpstr>Office Theme</vt:lpstr>
      <vt:lpstr>Week 1  Day 1</vt:lpstr>
      <vt:lpstr> V  z  u  f   y  E  H  i   F  c  n  d</vt:lpstr>
      <vt:lpstr> e  g  w  o   d  v  ea  _ll   s  b  j  i</vt:lpstr>
      <vt:lpstr>  again   help   new   use    there   I   this   are    does   good   like   is</vt:lpstr>
      <vt:lpstr> swim   slam   brick    stack   skill   skip</vt:lpstr>
      <vt:lpstr>Week 1  Day 2</vt:lpstr>
      <vt:lpstr> N  i  h  D   b  L  p  C   k  G  f  r</vt:lpstr>
      <vt:lpstr> e  ea  f  m   y  _ck  w  g   l  d  n  r</vt:lpstr>
      <vt:lpstr>  help   me   use   not    pull   again   do   my    she  new  school  there</vt:lpstr>
      <vt:lpstr> wet   bell   head   red   bed   bread</vt:lpstr>
      <vt:lpstr>Week 1  Day 3</vt:lpstr>
      <vt:lpstr> w  M  x  u   e  Q  o  B   F  g  l  p</vt:lpstr>
      <vt:lpstr> _ed  j  g  d   b  ea  p  _ll   _ss  v  a  w</vt:lpstr>
      <vt:lpstr>  use   fun   new   to   look   help   with   again  there  what  make  you</vt:lpstr>
      <vt:lpstr> wet   smell   dress   sled   will   clap</vt:lpstr>
      <vt:lpstr>Week 1  Day 4</vt:lpstr>
      <vt:lpstr> r  J  h  z   q  Y  a  I   k  l  D  m</vt:lpstr>
      <vt:lpstr> b  e  f  ea   _ed  h  l  g   a  i  t  r</vt:lpstr>
      <vt:lpstr>  there   little   new   for    down  use  they  again    he  where  help  and</vt:lpstr>
      <vt:lpstr> bed   ten   pen   yelled   packed     dressed</vt:lpstr>
      <vt:lpstr>Week 1  Day 5</vt:lpstr>
      <vt:lpstr> A  S  o  d   c  B  k  x   V  w  E  l  </vt:lpstr>
      <vt:lpstr> s  w  _ll  e   ea  f  m  t   g  i  d  o</vt:lpstr>
      <vt:lpstr>  new   out   use   too   again  can  there  here    have   help   up   jump</vt:lpstr>
      <vt:lpstr> wet   deaf   vet   sweated   missed      spelled</vt:lpstr>
      <vt:lpstr>Week 2  Day 1</vt:lpstr>
      <vt:lpstr> M  U  p  g   R  w  x  c   O  A  j  u</vt:lpstr>
      <vt:lpstr> u  c  b  _ed   _ck  f  y  ea   _ff  d  k  g</vt:lpstr>
      <vt:lpstr>  could  live  one  then    three  go  play  see    very  move  a  the</vt:lpstr>
      <vt:lpstr> beg   swell   sweat   ten   peg   men</vt:lpstr>
      <vt:lpstr>Week 2  Day 2</vt:lpstr>
      <vt:lpstr> Y  q  D  v   C  p  L  g   N  i  h  d</vt:lpstr>
      <vt:lpstr> t  u  m  g   _ck  p  h  c   n  _zz  l  b</vt:lpstr>
      <vt:lpstr>  live   said   then   be    run   one   has   could   there   we   was   come</vt:lpstr>
      <vt:lpstr> bug   duck   mud   luck   yelled   drum</vt:lpstr>
      <vt:lpstr>Week 2  Day 3</vt:lpstr>
      <vt:lpstr> S  o  f  X   B  I  n  w   j  U  l  D</vt:lpstr>
      <vt:lpstr> y  u  _ff  _ck   g  e  l  f   b  a  p  n</vt:lpstr>
      <vt:lpstr>  one   move   then   run    two   live   I   this   three  are  could   does</vt:lpstr>
      <vt:lpstr> stuff   cub   truck   fun   yuck   hut</vt:lpstr>
      <vt:lpstr>Week 2  Day 4</vt:lpstr>
      <vt:lpstr> K  V  b  o   E  M  A  R   y  c  I  d</vt:lpstr>
      <vt:lpstr> _ck  a  p  d   m  u  g  y   h  i  s  l</vt:lpstr>
      <vt:lpstr>one  good  could  again  like   three   is   me  live   not   then   pull</vt:lpstr>
      <vt:lpstr> yuck   mud   she’s   plug   fluff   bug</vt:lpstr>
      <vt:lpstr>Week 2  Day 5</vt:lpstr>
      <vt:lpstr> J  g  H  u   Q  W  s  P   a  C  e  F</vt:lpstr>
      <vt:lpstr> h  g  u  m   _ck  _ff  t  b   f  a  l  p</vt:lpstr>
      <vt:lpstr> three   help   one   do   my   could   she   live   then   school   fun   new</vt:lpstr>
      <vt:lpstr> stuck   let’s   pluck   buzz   snug   dress</vt:lpstr>
      <vt:lpstr>Week 3  Day 1</vt:lpstr>
      <vt:lpstr> L  G  z  K   Y  h  r  v   q  N  m  T</vt:lpstr>
      <vt:lpstr> a  e  i  u  o   k  n  c  j   w  r  b  d</vt:lpstr>
      <vt:lpstr> eat   no   of   under   who   to   look   with  what  make  there  you</vt:lpstr>
      <vt:lpstr> gum   hug   plus   huff   fun   sub</vt:lpstr>
      <vt:lpstr>Week 3  Day 2</vt:lpstr>
      <vt:lpstr> X  Z  p  R   Q  B  j  W   A  D  i  h</vt:lpstr>
      <vt:lpstr> b  i  p  s   k  d  e  n   p  l  j  c</vt:lpstr>
      <vt:lpstr> no   little   of   for   down   eat   they   who   use   he   under   where</vt:lpstr>
      <vt:lpstr> and   nest   jump   mask   must   sand</vt:lpstr>
      <vt:lpstr>Week 3  Day 3</vt:lpstr>
      <vt:lpstr> q  g  c  F   C  L  H  w   y  U  m  a</vt:lpstr>
      <vt:lpstr> s  w  _ing  r   p  a  i  _x   n  t  o  j</vt:lpstr>
      <vt:lpstr> under   and   who   out   too  no   could   of     eat   here   have   up</vt:lpstr>
      <vt:lpstr> last   clump   stomp   crisp   went   trust</vt:lpstr>
      <vt:lpstr>Week 3  Day 4</vt:lpstr>
      <vt:lpstr> I  u  M  s   N  v  e  k   f  p  E  n</vt:lpstr>
      <vt:lpstr> _ing  ea  b  t   _zz  p  a  l   j  s  k  _ed</vt:lpstr>
      <vt:lpstr> of   jump   eat   live   go   under   play   who   no   see   very   move</vt:lpstr>
      <vt:lpstr> rest   pond   dusk   hunting   printing   jumping</vt:lpstr>
      <vt:lpstr>Week 3  Day 5</vt:lpstr>
      <vt:lpstr> P  S  r  z   o  b  l  V   Y  O  T  d</vt:lpstr>
      <vt:lpstr> _ink   _ank  _ing   r  w  e  s   t  k  b  c</vt:lpstr>
      <vt:lpstr> no   one   who   a   the   eat   said   be   of   run   under   two</vt:lpstr>
      <vt:lpstr> ant   bank   past   drinking   planting   asking</vt:lpstr>
      <vt:lpstr>Week 4  Day 1</vt:lpstr>
      <vt:lpstr> G  J  X  K   Z  x  S  r   u  B  v  P</vt:lpstr>
      <vt:lpstr> sh  th  _ng  a   i  w  l  u   s  h  c  r</vt:lpstr>
      <vt:lpstr> all   call   day   her   want   I   this   are  does  good  again  then</vt:lpstr>
      <vt:lpstr> link   bank   bend   bet   west   clank</vt:lpstr>
      <vt:lpstr>Week 4  Day 2</vt:lpstr>
      <vt:lpstr> Q  W  j  O   z  b  I  h   P  g  C  F</vt:lpstr>
      <vt:lpstr> i  o  h  g   _ng  _nk  th   sh  c  l  k</vt:lpstr>
      <vt:lpstr> call   like   day   is   me   her   not   want   pull   all   help   three</vt:lpstr>
      <vt:lpstr> shop   wish   then   ship   bang   sang</vt:lpstr>
      <vt:lpstr>Week 4  Day 3</vt:lpstr>
      <vt:lpstr> A  T  k  f   i  H  s  X   G  V  o  l</vt:lpstr>
      <vt:lpstr> sh  i  w  d   th  _nk  _ng   a  e  f  o</vt:lpstr>
      <vt:lpstr> day   do   all   my   she   call   school   want   her   fun   new   eat</vt:lpstr>
      <vt:lpstr> hush   shot   math   lump   that   long</vt:lpstr>
      <vt:lpstr>Week 4  Day 4</vt:lpstr>
      <vt:lpstr> C  J  N  U   a  n  y  q   Y  M  Z  d</vt:lpstr>
      <vt:lpstr> _ing   _ang    u    p   d  s  e  k   sh  th  l  b</vt:lpstr>
      <vt:lpstr> her   to   call   look   with   day   what   all  want   make   there   no</vt:lpstr>
      <vt:lpstr> shell   this   basket   rushing   thing   singing</vt:lpstr>
      <vt:lpstr>Week 4  Day 5</vt:lpstr>
      <vt:lpstr> E  m  D  L   W  K  e  R   f  p  A  h    </vt:lpstr>
      <vt:lpstr> sh  th  _ng  i   a  p  b  w   n  o  s  d</vt:lpstr>
      <vt:lpstr> want   you   call   little   for   all   down   day   her   they   use   of</vt:lpstr>
      <vt:lpstr> long  dish  wish   absent   sting   selfish</vt:lpstr>
      <vt:lpstr>Week 5  Day 1</vt:lpstr>
      <vt:lpstr> r  I  X  z   W  v  q  w   g  K  e  n</vt:lpstr>
      <vt:lpstr> ch _tch  wh  ph   z  w  g  r   a  i  u  e</vt:lpstr>
      <vt:lpstr> around   by   many   place   walk   he   where   and   out   too   could   under</vt:lpstr>
      <vt:lpstr> ship   win   wing   dash   bath   sang</vt:lpstr>
      <vt:lpstr>Week 5  Day 2</vt:lpstr>
      <vt:lpstr> i  C  u  y   H  Q  d  M   a  X  k  O</vt:lpstr>
      <vt:lpstr> wh  p  i  ch   sh  o  w  b   _ing   th   u   ph</vt:lpstr>
      <vt:lpstr> by   can   many   here   have   place   up   around   jump   walk   live   who</vt:lpstr>
      <vt:lpstr> such   check   thin   graph   whip   wing</vt:lpstr>
      <vt:lpstr>Week 5  Day 3</vt:lpstr>
      <vt:lpstr> D  L  V  y   b  E  s  N   m  S  G  n</vt:lpstr>
      <vt:lpstr> ch   a   _ck   i   _tch   r   ph   g   u   wh   l   c</vt:lpstr>
      <vt:lpstr> walk   go   many   play   see   by   very   place   around   move   one   all</vt:lpstr>
      <vt:lpstr> lunch   bench   chest   stuff   bring   Steph</vt:lpstr>
      <vt:lpstr>Week 5  Day 4</vt:lpstr>
      <vt:lpstr> P  F  j  R   Z  U  l  a   h  G  c  P</vt:lpstr>
      <vt:lpstr> _es   wh   e   _tch   i  l  t  s   u  r  a  n</vt:lpstr>
      <vt:lpstr> many   a   walk   the   said   by   be   place   around   run   two   I</vt:lpstr>
      <vt:lpstr> lunch   patches   chat   when   wishes   such</vt:lpstr>
      <vt:lpstr>Week 5  Day 5</vt:lpstr>
      <vt:lpstr> z  q  f  i   B  g  x  e   l  o  J  m</vt:lpstr>
      <vt:lpstr> _es   wh   ch   a   _tch   p   r   b   e   sh   w   u</vt:lpstr>
      <vt:lpstr> place   this   many   can   are   around   does   by   good   walk   again   then</vt:lpstr>
      <vt:lpstr> benches   dishes   rich   sketches   inches   catch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  Day 1</dc:title>
  <dc:creator>Manders</dc:creator>
  <cp:lastModifiedBy>Manders</cp:lastModifiedBy>
  <cp:revision>14</cp:revision>
  <dcterms:created xsi:type="dcterms:W3CDTF">2016-09-28T01:16:36Z</dcterms:created>
  <dcterms:modified xsi:type="dcterms:W3CDTF">2016-10-13T03:35:35Z</dcterms:modified>
</cp:coreProperties>
</file>