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C3F3-ABBB-4FF8-897B-D00ACB17EFF1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BB30-90F7-44DA-A3E2-EE96BED8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C3F3-ABBB-4FF8-897B-D00ACB17EFF1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BB30-90F7-44DA-A3E2-EE96BED8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3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C3F3-ABBB-4FF8-897B-D00ACB17EFF1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BB30-90F7-44DA-A3E2-EE96BED8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7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C3F3-ABBB-4FF8-897B-D00ACB17EFF1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BB30-90F7-44DA-A3E2-EE96BED8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04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C3F3-ABBB-4FF8-897B-D00ACB17EFF1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BB30-90F7-44DA-A3E2-EE96BED8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6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C3F3-ABBB-4FF8-897B-D00ACB17EFF1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BB30-90F7-44DA-A3E2-EE96BED8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C3F3-ABBB-4FF8-897B-D00ACB17EFF1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BB30-90F7-44DA-A3E2-EE96BED8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7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C3F3-ABBB-4FF8-897B-D00ACB17EFF1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BB30-90F7-44DA-A3E2-EE96BED8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6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C3F3-ABBB-4FF8-897B-D00ACB17EFF1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BB30-90F7-44DA-A3E2-EE96BED8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4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C3F3-ABBB-4FF8-897B-D00ACB17EFF1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BB30-90F7-44DA-A3E2-EE96BED8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9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C3F3-ABBB-4FF8-897B-D00ACB17EFF1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BB30-90F7-44DA-A3E2-EE96BED8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EC3F3-ABBB-4FF8-897B-D00ACB17EFF1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7BB30-90F7-44DA-A3E2-EE96BED8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5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62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g		a		p		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z		n		l		</a:t>
            </a:r>
            <a:r>
              <a:rPr lang="en-US" sz="6000" dirty="0" err="1">
                <a:latin typeface="KG Blank Space Solid" panose="02000000000000000000" pitchFamily="2" charset="0"/>
              </a:rPr>
              <a:t>wh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th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ch</a:t>
            </a:r>
            <a:r>
              <a:rPr lang="en-US" sz="6000" dirty="0">
                <a:latin typeface="KG Blank Space Solid" panose="02000000000000000000" pitchFamily="2" charset="0"/>
              </a:rPr>
              <a:t>		m		t</a:t>
            </a:r>
          </a:p>
        </p:txBody>
      </p:sp>
    </p:spTree>
    <p:extLst>
      <p:ext uri="{BB962C8B-B14F-4D97-AF65-F5344CB8AC3E}">
        <p14:creationId xmlns:p14="http://schemas.microsoft.com/office/powerpoint/2010/main" val="358248812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look   foot   chat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chatted   chatting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push</a:t>
            </a:r>
          </a:p>
        </p:txBody>
      </p:sp>
    </p:spTree>
    <p:extLst>
      <p:ext uri="{BB962C8B-B14F-4D97-AF65-F5344CB8AC3E}">
        <p14:creationId xmlns:p14="http://schemas.microsoft.com/office/powerpoint/2010/main" val="540119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some   away   now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today   why   way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want   day   call</a:t>
            </a:r>
          </a:p>
        </p:txBody>
      </p:sp>
    </p:spTree>
    <p:extLst>
      <p:ext uri="{BB962C8B-B14F-4D97-AF65-F5344CB8AC3E}">
        <p14:creationId xmlns:p14="http://schemas.microsoft.com/office/powerpoint/2010/main" val="1942197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53727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wave   fade   save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snack   snake   chase</a:t>
            </a:r>
          </a:p>
        </p:txBody>
      </p:sp>
    </p:spTree>
    <p:extLst>
      <p:ext uri="{BB962C8B-B14F-4D97-AF65-F5344CB8AC3E}">
        <p14:creationId xmlns:p14="http://schemas.microsoft.com/office/powerpoint/2010/main" val="142618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42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096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r>
              <a:rPr lang="en-US" sz="6000" dirty="0">
                <a:latin typeface="KG Blank Space Solid" panose="02000000000000000000" pitchFamily="2" charset="0"/>
              </a:rPr>
              <a:t>		v		a		</a:t>
            </a:r>
            <a:r>
              <a:rPr lang="en-US" sz="6000" dirty="0" err="1">
                <a:latin typeface="KG Blank Space Solid" panose="02000000000000000000" pitchFamily="2" charset="0"/>
              </a:rPr>
              <a:t>ch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		n		t		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ed</a:t>
            </a:r>
            <a:r>
              <a:rPr lang="en-US" sz="6000" dirty="0">
                <a:latin typeface="KG Blank Space Solid" panose="02000000000000000000" pitchFamily="2" charset="0"/>
              </a:rPr>
              <a:t>		r		g</a:t>
            </a:r>
          </a:p>
        </p:txBody>
      </p:sp>
    </p:spTree>
    <p:extLst>
      <p:ext uri="{BB962C8B-B14F-4D97-AF65-F5344CB8AC3E}">
        <p14:creationId xmlns:p14="http://schemas.microsoft.com/office/powerpoint/2010/main" val="1678000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why   today  away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now   some   way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all   who   under</a:t>
            </a:r>
          </a:p>
        </p:txBody>
      </p:sp>
    </p:spTree>
    <p:extLst>
      <p:ext uri="{BB962C8B-B14F-4D97-AF65-F5344CB8AC3E}">
        <p14:creationId xmlns:p14="http://schemas.microsoft.com/office/powerpoint/2010/main" val="1449078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478" y="285612"/>
            <a:ext cx="10515600" cy="641998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late   gaze   game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isn’t   hasn’t   aren’t</a:t>
            </a:r>
          </a:p>
        </p:txBody>
      </p:sp>
    </p:spTree>
    <p:extLst>
      <p:ext uri="{BB962C8B-B14F-4D97-AF65-F5344CB8AC3E}">
        <p14:creationId xmlns:p14="http://schemas.microsoft.com/office/powerpoint/2010/main" val="2434966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31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8197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		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		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		f		m		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d		r		l		t</a:t>
            </a:r>
          </a:p>
        </p:txBody>
      </p:sp>
    </p:spTree>
    <p:extLst>
      <p:ext uri="{BB962C8B-B14F-4D97-AF65-F5344CB8AC3E}">
        <p14:creationId xmlns:p14="http://schemas.microsoft.com/office/powerpoint/2010/main" val="3296290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096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away   today   way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why   now   some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of   no   eat</a:t>
            </a:r>
          </a:p>
        </p:txBody>
      </p:sp>
    </p:spTree>
    <p:extLst>
      <p:ext uri="{BB962C8B-B14F-4D97-AF65-F5344CB8AC3E}">
        <p14:creationId xmlns:p14="http://schemas.microsoft.com/office/powerpoint/2010/main" val="1466932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7061"/>
          </a:xfrm>
        </p:spPr>
        <p:txBody>
          <a:bodyPr anchor="t">
            <a:normAutofit/>
          </a:bodyPr>
          <a:lstStyle/>
          <a:p>
            <a:r>
              <a:rPr lang="en-US" sz="6000" dirty="0"/>
              <a:t>	</a:t>
            </a:r>
            <a:r>
              <a:rPr lang="en-US" sz="6000" dirty="0">
                <a:latin typeface="KG Blank Space Solid" panose="02000000000000000000" pitchFamily="2" charset="0"/>
              </a:rPr>
              <a:t>a		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th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_ng		</a:t>
            </a:r>
            <a:r>
              <a:rPr lang="en-US" sz="6000" dirty="0" err="1">
                <a:latin typeface="KG Blank Space Solid" panose="02000000000000000000" pitchFamily="2" charset="0"/>
              </a:rPr>
              <a:t>wh</a:t>
            </a:r>
            <a:r>
              <a:rPr lang="en-US" sz="6000" dirty="0">
                <a:latin typeface="KG Blank Space Solid" panose="02000000000000000000" pitchFamily="2" charset="0"/>
              </a:rPr>
              <a:t>		v		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ch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tch</a:t>
            </a:r>
            <a:r>
              <a:rPr lang="en-US" sz="6000" dirty="0">
                <a:latin typeface="KG Blank Space Solid" panose="02000000000000000000" pitchFamily="2" charset="0"/>
              </a:rPr>
              <a:t>		k		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26251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404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van   vane   gate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make   shape   can’t</a:t>
            </a:r>
          </a:p>
        </p:txBody>
      </p:sp>
    </p:spTree>
    <p:extLst>
      <p:ext uri="{BB962C8B-B14F-4D97-AF65-F5344CB8AC3E}">
        <p14:creationId xmlns:p14="http://schemas.microsoft.com/office/powerpoint/2010/main" val="3772034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40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0071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i_e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		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		r		</a:t>
            </a:r>
            <a:r>
              <a:rPr lang="en-US" sz="6000" dirty="0" err="1">
                <a:latin typeface="KG Blank Space Solid" panose="02000000000000000000" pitchFamily="2" charset="0"/>
              </a:rPr>
              <a:t>th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ed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v		</a:t>
            </a:r>
            <a:r>
              <a:rPr lang="en-US" sz="6000" dirty="0" err="1">
                <a:latin typeface="KG Blank Space Solid" panose="02000000000000000000" pitchFamily="2" charset="0"/>
              </a:rPr>
              <a:t>wh</a:t>
            </a:r>
            <a:r>
              <a:rPr lang="en-US" sz="6000" dirty="0">
                <a:latin typeface="KG Blank Space Solid" panose="02000000000000000000" pitchFamily="2" charset="0"/>
              </a:rPr>
              <a:t>		k		l</a:t>
            </a:r>
          </a:p>
        </p:txBody>
      </p:sp>
    </p:spTree>
    <p:extLst>
      <p:ext uri="{BB962C8B-B14F-4D97-AF65-F5344CB8AC3E}">
        <p14:creationId xmlns:p14="http://schemas.microsoft.com/office/powerpoint/2010/main" val="3285439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green   grow   pretty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should   together  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water   three   then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one</a:t>
            </a:r>
          </a:p>
        </p:txBody>
      </p:sp>
    </p:spTree>
    <p:extLst>
      <p:ext uri="{BB962C8B-B14F-4D97-AF65-F5344CB8AC3E}">
        <p14:creationId xmlns:p14="http://schemas.microsoft.com/office/powerpoint/2010/main" val="3855573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714" y="245855"/>
            <a:ext cx="10515600" cy="638023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hat   hate   mad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made   pane   plane</a:t>
            </a:r>
          </a:p>
        </p:txBody>
      </p:sp>
    </p:spTree>
    <p:extLst>
      <p:ext uri="{BB962C8B-B14F-4D97-AF65-F5344CB8AC3E}">
        <p14:creationId xmlns:p14="http://schemas.microsoft.com/office/powerpoint/2010/main" val="3287280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27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494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d		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i_e</a:t>
            </a:r>
            <a:r>
              <a:rPr lang="en-US" sz="6000" dirty="0">
                <a:latin typeface="KG Blank Space Solid" panose="02000000000000000000" pitchFamily="2" charset="0"/>
              </a:rPr>
              <a:t>		r		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		z		</a:t>
            </a:r>
            <a:r>
              <a:rPr lang="en-US" sz="6000" dirty="0" err="1">
                <a:latin typeface="KG Blank Space Solid" panose="02000000000000000000" pitchFamily="2" charset="0"/>
              </a:rPr>
              <a:t>wh</a:t>
            </a:r>
            <a:r>
              <a:rPr lang="en-US" sz="6000" dirty="0">
                <a:latin typeface="KG Blank Space Solid" panose="02000000000000000000" pitchFamily="2" charset="0"/>
              </a:rPr>
              <a:t>		k</a:t>
            </a:r>
          </a:p>
        </p:txBody>
      </p:sp>
    </p:spTree>
    <p:extLst>
      <p:ext uri="{BB962C8B-B14F-4D97-AF65-F5344CB8AC3E}">
        <p14:creationId xmlns:p14="http://schemas.microsoft.com/office/powerpoint/2010/main" val="2361668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169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together   pretty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green   water   should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grow   live   could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use</a:t>
            </a:r>
          </a:p>
        </p:txBody>
      </p:sp>
    </p:spTree>
    <p:extLst>
      <p:ext uri="{BB962C8B-B14F-4D97-AF65-F5344CB8AC3E}">
        <p14:creationId xmlns:p14="http://schemas.microsoft.com/office/powerpoint/2010/main" val="41860472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4214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vine   shine   bit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bite   skate   take</a:t>
            </a:r>
          </a:p>
        </p:txBody>
      </p:sp>
    </p:spTree>
    <p:extLst>
      <p:ext uri="{BB962C8B-B14F-4D97-AF65-F5344CB8AC3E}">
        <p14:creationId xmlns:p14="http://schemas.microsoft.com/office/powerpoint/2010/main" val="32665973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68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096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  away   now   some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 today   way   why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 her   around   many</a:t>
            </a:r>
          </a:p>
        </p:txBody>
      </p:sp>
    </p:spTree>
    <p:extLst>
      <p:ext uri="{BB962C8B-B14F-4D97-AF65-F5344CB8AC3E}">
        <p14:creationId xmlns:p14="http://schemas.microsoft.com/office/powerpoint/2010/main" val="16878710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953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qu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i_e</a:t>
            </a:r>
            <a:r>
              <a:rPr lang="en-US" sz="6000" dirty="0">
                <a:latin typeface="KG Blank Space Solid" panose="02000000000000000000" pitchFamily="2" charset="0"/>
              </a:rPr>
              <a:t>		n		f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g		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wh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		b		a		v</a:t>
            </a:r>
          </a:p>
        </p:txBody>
      </p:sp>
    </p:spTree>
    <p:extLst>
      <p:ext uri="{BB962C8B-B14F-4D97-AF65-F5344CB8AC3E}">
        <p14:creationId xmlns:p14="http://schemas.microsoft.com/office/powerpoint/2010/main" val="37887614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096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grow   green   pretty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together   should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water   there   new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help</a:t>
            </a:r>
          </a:p>
        </p:txBody>
      </p:sp>
    </p:spTree>
    <p:extLst>
      <p:ext uri="{BB962C8B-B14F-4D97-AF65-F5344CB8AC3E}">
        <p14:creationId xmlns:p14="http://schemas.microsoft.com/office/powerpoint/2010/main" val="9128504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461" y="325369"/>
            <a:ext cx="10515600" cy="6340474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dime   drive   slide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kit   kite   life</a:t>
            </a:r>
          </a:p>
        </p:txBody>
      </p:sp>
    </p:spTree>
    <p:extLst>
      <p:ext uri="{BB962C8B-B14F-4D97-AF65-F5344CB8AC3E}">
        <p14:creationId xmlns:p14="http://schemas.microsoft.com/office/powerpoint/2010/main" val="38204972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328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i_e</a:t>
            </a:r>
            <a:r>
              <a:rPr lang="en-US" sz="6000" dirty="0">
                <a:latin typeface="KG Blank Space Solid" panose="02000000000000000000" pitchFamily="2" charset="0"/>
              </a:rPr>
              <a:t>		a		_ng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ch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ing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th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wh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ea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r>
              <a:rPr lang="en-US" sz="6000" dirty="0">
                <a:latin typeface="KG Blank Space Solid" panose="02000000000000000000" pitchFamily="2" charset="0"/>
              </a:rPr>
              <a:t>		w</a:t>
            </a:r>
            <a:br>
              <a:rPr lang="en-US" sz="6000" dirty="0">
                <a:latin typeface="KG Blank Space Solid" panose="02000000000000000000" pitchFamily="2" charset="0"/>
              </a:rPr>
            </a:b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588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746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green   should   water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pretty   together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grow   again   two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run</a:t>
            </a:r>
          </a:p>
        </p:txBody>
      </p:sp>
    </p:spTree>
    <p:extLst>
      <p:ext uri="{BB962C8B-B14F-4D97-AF65-F5344CB8AC3E}">
        <p14:creationId xmlns:p14="http://schemas.microsoft.com/office/powerpoint/2010/main" val="17534398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953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pipe   quite   five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piles   bikes   gates</a:t>
            </a:r>
          </a:p>
        </p:txBody>
      </p:sp>
    </p:spTree>
    <p:extLst>
      <p:ext uri="{BB962C8B-B14F-4D97-AF65-F5344CB8AC3E}">
        <p14:creationId xmlns:p14="http://schemas.microsoft.com/office/powerpoint/2010/main" val="30350690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11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445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i_e</a:t>
            </a:r>
            <a:r>
              <a:rPr lang="en-US" sz="6000" dirty="0">
                <a:latin typeface="KG Blank Space Solid" panose="02000000000000000000" pitchFamily="2" charset="0"/>
              </a:rPr>
              <a:t>		a		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t		p		h		w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d		r		h		l</a:t>
            </a:r>
          </a:p>
        </p:txBody>
      </p:sp>
    </p:spTree>
    <p:extLst>
      <p:ext uri="{BB962C8B-B14F-4D97-AF65-F5344CB8AC3E}">
        <p14:creationId xmlns:p14="http://schemas.microsoft.com/office/powerpoint/2010/main" val="33368676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should   water   grow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pretty   together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green   move   jump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too</a:t>
            </a:r>
          </a:p>
        </p:txBody>
      </p:sp>
    </p:spTree>
    <p:extLst>
      <p:ext uri="{BB962C8B-B14F-4D97-AF65-F5344CB8AC3E}">
        <p14:creationId xmlns:p14="http://schemas.microsoft.com/office/powerpoint/2010/main" val="2437397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  whip   sip   snitch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 chin   pinch   lunch</a:t>
            </a:r>
          </a:p>
        </p:txBody>
      </p:sp>
    </p:spTree>
    <p:extLst>
      <p:ext uri="{BB962C8B-B14F-4D97-AF65-F5344CB8AC3E}">
        <p14:creationId xmlns:p14="http://schemas.microsoft.com/office/powerpoint/2010/main" val="31409797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844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lime   spikes   cakes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inside   sunshine</a:t>
            </a:r>
          </a:p>
        </p:txBody>
      </p:sp>
    </p:spTree>
    <p:extLst>
      <p:ext uri="{BB962C8B-B14F-4D97-AF65-F5344CB8AC3E}">
        <p14:creationId xmlns:p14="http://schemas.microsoft.com/office/powerpoint/2010/main" val="25624119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577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445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ce</a:t>
            </a:r>
            <a:r>
              <a:rPr lang="en-US" sz="6000" dirty="0">
                <a:latin typeface="KG Blank Space Solid" panose="02000000000000000000" pitchFamily="2" charset="0"/>
              </a:rPr>
              <a:t>		ci		</a:t>
            </a:r>
            <a:r>
              <a:rPr lang="en-US" sz="6000" dirty="0" err="1">
                <a:latin typeface="KG Blank Space Solid" panose="02000000000000000000" pitchFamily="2" charset="0"/>
              </a:rPr>
              <a:t>ge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gi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dge</a:t>
            </a:r>
            <a:r>
              <a:rPr lang="en-US" sz="6000" dirty="0">
                <a:latin typeface="KG Blank Space Solid" panose="02000000000000000000" pitchFamily="2" charset="0"/>
              </a:rPr>
              <a:t>		a		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i_e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ing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ed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8951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494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any   from   happy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once   so   upon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they   make   fun</a:t>
            </a:r>
          </a:p>
        </p:txBody>
      </p:sp>
    </p:spTree>
    <p:extLst>
      <p:ext uri="{BB962C8B-B14F-4D97-AF65-F5344CB8AC3E}">
        <p14:creationId xmlns:p14="http://schemas.microsoft.com/office/powerpoint/2010/main" val="37112501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side   pile   ripe   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hid   hide   gripe   </a:t>
            </a:r>
          </a:p>
        </p:txBody>
      </p:sp>
    </p:spTree>
    <p:extLst>
      <p:ext uri="{BB962C8B-B14F-4D97-AF65-F5344CB8AC3E}">
        <p14:creationId xmlns:p14="http://schemas.microsoft.com/office/powerpoint/2010/main" val="955436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525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445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e		</a:t>
            </a:r>
            <a:r>
              <a:rPr lang="en-US" sz="6000" dirty="0" err="1">
                <a:latin typeface="KG Blank Space Solid" panose="02000000000000000000" pitchFamily="2" charset="0"/>
              </a:rPr>
              <a:t>ce</a:t>
            </a:r>
            <a:r>
              <a:rPr lang="en-US" sz="6000" dirty="0">
                <a:latin typeface="KG Blank Space Solid" panose="02000000000000000000" pitchFamily="2" charset="0"/>
              </a:rPr>
              <a:t>	 _</a:t>
            </a:r>
            <a:r>
              <a:rPr lang="en-US" sz="6000" dirty="0" err="1">
                <a:latin typeface="KG Blank Space Solid" panose="02000000000000000000" pitchFamily="2" charset="0"/>
              </a:rPr>
              <a:t>dge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ge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ch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i_e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k		</a:t>
            </a:r>
            <a:r>
              <a:rPr lang="en-US" sz="6000" dirty="0" err="1">
                <a:latin typeface="KG Blank Space Solid" panose="02000000000000000000" pitchFamily="2" charset="0"/>
              </a:rPr>
              <a:t>ll</a:t>
            </a:r>
            <a:r>
              <a:rPr lang="en-US" sz="6000" dirty="0">
                <a:latin typeface="KG Blank Space Solid" panose="02000000000000000000" pitchFamily="2" charset="0"/>
              </a:rPr>
              <a:t>		c		s</a:t>
            </a:r>
          </a:p>
        </p:txBody>
      </p:sp>
    </p:spTree>
    <p:extLst>
      <p:ext uri="{BB962C8B-B14F-4D97-AF65-F5344CB8AC3E}">
        <p14:creationId xmlns:p14="http://schemas.microsoft.com/office/powerpoint/2010/main" val="11054273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4214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so   upon   once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happy   from   any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pull   good   come</a:t>
            </a:r>
          </a:p>
        </p:txBody>
      </p:sp>
    </p:spTree>
    <p:extLst>
      <p:ext uri="{BB962C8B-B14F-4D97-AF65-F5344CB8AC3E}">
        <p14:creationId xmlns:p14="http://schemas.microsoft.com/office/powerpoint/2010/main" val="38180872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713" y="272360"/>
            <a:ext cx="10515600" cy="631397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face   nice   gem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age   ice   bike</a:t>
            </a:r>
          </a:p>
        </p:txBody>
      </p:sp>
    </p:spTree>
    <p:extLst>
      <p:ext uri="{BB962C8B-B14F-4D97-AF65-F5344CB8AC3E}">
        <p14:creationId xmlns:p14="http://schemas.microsoft.com/office/powerpoint/2010/main" val="22774440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95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316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746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dge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i_e</a:t>
            </a:r>
            <a:r>
              <a:rPr lang="en-US" sz="6000" dirty="0">
                <a:latin typeface="KG Blank Space Solid" panose="02000000000000000000" pitchFamily="2" charset="0"/>
              </a:rPr>
              <a:t>   _</a:t>
            </a:r>
            <a:r>
              <a:rPr lang="en-US" sz="6000" dirty="0" err="1">
                <a:latin typeface="KG Blank Space Solid" panose="02000000000000000000" pitchFamily="2" charset="0"/>
              </a:rPr>
              <a:t>ed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ce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ge</a:t>
            </a:r>
            <a:r>
              <a:rPr lang="en-US" sz="6000" dirty="0">
                <a:latin typeface="KG Blank Space Solid" panose="02000000000000000000" pitchFamily="2" charset="0"/>
              </a:rPr>
              <a:t>   _</a:t>
            </a:r>
            <a:r>
              <a:rPr lang="en-US" sz="6000" dirty="0" err="1">
                <a:latin typeface="KG Blank Space Solid" panose="02000000000000000000" pitchFamily="2" charset="0"/>
              </a:rPr>
              <a:t>ing</a:t>
            </a:r>
            <a:r>
              <a:rPr lang="en-US" sz="6000" dirty="0">
                <a:latin typeface="KG Blank Space Solid" panose="02000000000000000000" pitchFamily="2" charset="0"/>
              </a:rPr>
              <a:t>   a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e		u		r		b</a:t>
            </a:r>
          </a:p>
        </p:txBody>
      </p:sp>
    </p:spTree>
    <p:extLst>
      <p:ext uri="{BB962C8B-B14F-4D97-AF65-F5344CB8AC3E}">
        <p14:creationId xmlns:p14="http://schemas.microsoft.com/office/powerpoint/2010/main" val="39192897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upon   so   any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happy   once   from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be   very   up</a:t>
            </a:r>
          </a:p>
        </p:txBody>
      </p:sp>
    </p:spTree>
    <p:extLst>
      <p:ext uri="{BB962C8B-B14F-4D97-AF65-F5344CB8AC3E}">
        <p14:creationId xmlns:p14="http://schemas.microsoft.com/office/powerpoint/2010/main" val="34209413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edge   cent   sell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cell   make   cage</a:t>
            </a:r>
          </a:p>
        </p:txBody>
      </p:sp>
    </p:spTree>
    <p:extLst>
      <p:ext uri="{BB962C8B-B14F-4D97-AF65-F5344CB8AC3E}">
        <p14:creationId xmlns:p14="http://schemas.microsoft.com/office/powerpoint/2010/main" val="41531236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750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f		p		l		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e		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i_e</a:t>
            </a:r>
            <a:r>
              <a:rPr lang="en-US" sz="6000" dirty="0">
                <a:latin typeface="KG Blank Space Solid" panose="02000000000000000000" pitchFamily="2" charset="0"/>
              </a:rPr>
              <a:t>   _</a:t>
            </a:r>
            <a:r>
              <a:rPr lang="en-US" sz="6000" dirty="0" err="1">
                <a:latin typeface="KG Blank Space Solid" panose="02000000000000000000" pitchFamily="2" charset="0"/>
              </a:rPr>
              <a:t>ing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ce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ge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dge</a:t>
            </a:r>
            <a:r>
              <a:rPr lang="en-US" sz="6000" dirty="0">
                <a:latin typeface="KG Blank Space Solid" panose="02000000000000000000" pitchFamily="2" charset="0"/>
              </a:rPr>
              <a:t>    r</a:t>
            </a:r>
          </a:p>
        </p:txBody>
      </p:sp>
    </p:spTree>
    <p:extLst>
      <p:ext uri="{BB962C8B-B14F-4D97-AF65-F5344CB8AC3E}">
        <p14:creationId xmlns:p14="http://schemas.microsoft.com/office/powerpoint/2010/main" val="21708912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from   any   happy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once   so   upon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out   down   what</a:t>
            </a:r>
          </a:p>
        </p:txBody>
      </p:sp>
    </p:spTree>
    <p:extLst>
      <p:ext uri="{BB962C8B-B14F-4D97-AF65-F5344CB8AC3E}">
        <p14:creationId xmlns:p14="http://schemas.microsoft.com/office/powerpoint/2010/main" val="38808874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fudge   budge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raced   piled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slicing   baked</a:t>
            </a:r>
          </a:p>
        </p:txBody>
      </p:sp>
    </p:spTree>
    <p:extLst>
      <p:ext uri="{BB962C8B-B14F-4D97-AF65-F5344CB8AC3E}">
        <p14:creationId xmlns:p14="http://schemas.microsoft.com/office/powerpoint/2010/main" val="313591672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5412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4214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i_e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ce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ge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		e		l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dge</a:t>
            </a:r>
            <a:r>
              <a:rPr lang="en-US" sz="6000" dirty="0">
                <a:latin typeface="KG Blank Space Solid" panose="02000000000000000000" pitchFamily="2" charset="0"/>
              </a:rPr>
              <a:t>		r		a		g</a:t>
            </a:r>
          </a:p>
        </p:txBody>
      </p:sp>
    </p:spTree>
    <p:extLst>
      <p:ext uri="{BB962C8B-B14F-4D97-AF65-F5344CB8AC3E}">
        <p14:creationId xmlns:p14="http://schemas.microsoft.com/office/powerpoint/2010/main" val="269168991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4214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happy   once   so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upon   any   from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school   not   does</a:t>
            </a:r>
          </a:p>
        </p:txBody>
      </p:sp>
    </p:spTree>
    <p:extLst>
      <p:ext uri="{BB962C8B-B14F-4D97-AF65-F5344CB8AC3E}">
        <p14:creationId xmlns:p14="http://schemas.microsoft.com/office/powerpoint/2010/main" val="94013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397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z		</a:t>
            </a:r>
            <a:r>
              <a:rPr lang="en-US" sz="6000" dirty="0" err="1">
                <a:latin typeface="KG Blank Space Solid" panose="02000000000000000000" pitchFamily="2" charset="0"/>
              </a:rPr>
              <a:t>ch</a:t>
            </a:r>
            <a:r>
              <a:rPr lang="en-US" sz="6000" dirty="0">
                <a:latin typeface="KG Blank Space Solid" panose="02000000000000000000" pitchFamily="2" charset="0"/>
              </a:rPr>
              <a:t>		a		</a:t>
            </a:r>
            <a:r>
              <a:rPr lang="en-US" sz="6000" dirty="0" err="1">
                <a:latin typeface="KG Blank Space Solid" panose="02000000000000000000" pitchFamily="2" charset="0"/>
              </a:rPr>
              <a:t>ph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w		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f		s		n		d</a:t>
            </a:r>
          </a:p>
        </p:txBody>
      </p:sp>
    </p:spTree>
    <p:extLst>
      <p:ext uri="{BB962C8B-B14F-4D97-AF65-F5344CB8AC3E}">
        <p14:creationId xmlns:p14="http://schemas.microsoft.com/office/powerpoint/2010/main" val="5221103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4214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ice   nice   ride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riding   pledge   fence</a:t>
            </a:r>
          </a:p>
        </p:txBody>
      </p:sp>
    </p:spTree>
    <p:extLst>
      <p:ext uri="{BB962C8B-B14F-4D97-AF65-F5344CB8AC3E}">
        <p14:creationId xmlns:p14="http://schemas.microsoft.com/office/powerpoint/2010/main" val="273685992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4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789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o		</a:t>
            </a:r>
            <a:r>
              <a:rPr lang="en-US" sz="6000" dirty="0" err="1">
                <a:latin typeface="KG Blank Space Solid" panose="02000000000000000000" pitchFamily="2" charset="0"/>
              </a:rPr>
              <a:t>o_e</a:t>
            </a:r>
            <a:r>
              <a:rPr lang="en-US" sz="6000" dirty="0">
                <a:latin typeface="KG Blank Space Solid" panose="02000000000000000000" pitchFamily="2" charset="0"/>
              </a:rPr>
              <a:t>		u		</a:t>
            </a:r>
            <a:r>
              <a:rPr lang="en-US" sz="6000" dirty="0" err="1">
                <a:latin typeface="KG Blank Space Solid" panose="02000000000000000000" pitchFamily="2" charset="0"/>
              </a:rPr>
              <a:t>u_e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e		</a:t>
            </a:r>
            <a:r>
              <a:rPr lang="en-US" sz="6000" dirty="0" err="1">
                <a:latin typeface="KG Blank Space Solid" panose="02000000000000000000" pitchFamily="2" charset="0"/>
              </a:rPr>
              <a:t>e_e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ed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ge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ing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i_e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36223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27223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ago   boy   girl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how   old   people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was   said   see</a:t>
            </a:r>
          </a:p>
        </p:txBody>
      </p:sp>
    </p:spTree>
    <p:extLst>
      <p:ext uri="{BB962C8B-B14F-4D97-AF65-F5344CB8AC3E}">
        <p14:creationId xmlns:p14="http://schemas.microsoft.com/office/powerpoint/2010/main" val="7807137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096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rice   mice   rage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cage   wedge   lodge</a:t>
            </a:r>
          </a:p>
        </p:txBody>
      </p:sp>
    </p:spTree>
    <p:extLst>
      <p:ext uri="{BB962C8B-B14F-4D97-AF65-F5344CB8AC3E}">
        <p14:creationId xmlns:p14="http://schemas.microsoft.com/office/powerpoint/2010/main" val="426998946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4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030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096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u_e</a:t>
            </a:r>
            <a:r>
              <a:rPr lang="en-US" sz="6000" dirty="0">
                <a:latin typeface="KG Blank Space Solid" panose="02000000000000000000" pitchFamily="2" charset="0"/>
              </a:rPr>
              <a:t>		v		</a:t>
            </a:r>
            <a:r>
              <a:rPr lang="en-US" sz="6000" dirty="0" err="1">
                <a:latin typeface="KG Blank Space Solid" panose="02000000000000000000" pitchFamily="2" charset="0"/>
              </a:rPr>
              <a:t>th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e_e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		_ng		m		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o_e</a:t>
            </a:r>
            <a:r>
              <a:rPr lang="en-US" sz="6000" dirty="0">
                <a:latin typeface="KG Blank Space Solid" panose="02000000000000000000" pitchFamily="2" charset="0"/>
              </a:rPr>
              <a:t>		b		</a:t>
            </a:r>
            <a:r>
              <a:rPr lang="en-US" sz="6000" dirty="0" err="1">
                <a:latin typeface="KG Blank Space Solid" panose="02000000000000000000" pitchFamily="2" charset="0"/>
              </a:rPr>
              <a:t>ge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ce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2801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096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old   boy   how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girl   people   ago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have   and   for</a:t>
            </a:r>
          </a:p>
        </p:txBody>
      </p:sp>
    </p:spTree>
    <p:extLst>
      <p:ext uri="{BB962C8B-B14F-4D97-AF65-F5344CB8AC3E}">
        <p14:creationId xmlns:p14="http://schemas.microsoft.com/office/powerpoint/2010/main" val="407555751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404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home   huge   mute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Pete   globe   nose</a:t>
            </a:r>
          </a:p>
        </p:txBody>
      </p:sp>
    </p:spTree>
    <p:extLst>
      <p:ext uri="{BB962C8B-B14F-4D97-AF65-F5344CB8AC3E}">
        <p14:creationId xmlns:p14="http://schemas.microsoft.com/office/powerpoint/2010/main" val="257642960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4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16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120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  way   today   now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why   away   some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walk   place   by</a:t>
            </a:r>
          </a:p>
        </p:txBody>
      </p:sp>
    </p:spTree>
    <p:extLst>
      <p:ext uri="{BB962C8B-B14F-4D97-AF65-F5344CB8AC3E}">
        <p14:creationId xmlns:p14="http://schemas.microsoft.com/office/powerpoint/2010/main" val="360139928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120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o_e</a:t>
            </a:r>
            <a:r>
              <a:rPr lang="en-US" sz="6000" dirty="0">
                <a:latin typeface="KG Blank Space Solid" panose="02000000000000000000" pitchFamily="2" charset="0"/>
              </a:rPr>
              <a:t>		a		</a:t>
            </a:r>
            <a:r>
              <a:rPr lang="en-US" sz="6000" dirty="0" err="1">
                <a:latin typeface="KG Blank Space Solid" panose="02000000000000000000" pitchFamily="2" charset="0"/>
              </a:rPr>
              <a:t>ch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i_e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ed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tch</a:t>
            </a:r>
            <a:r>
              <a:rPr lang="en-US" sz="6000" dirty="0">
                <a:latin typeface="KG Blank Space Solid" panose="02000000000000000000" pitchFamily="2" charset="0"/>
              </a:rPr>
              <a:t>		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u_e</a:t>
            </a:r>
            <a:r>
              <a:rPr lang="en-US" sz="6000" dirty="0">
                <a:latin typeface="KG Blank Space Solid" panose="02000000000000000000" pitchFamily="2" charset="0"/>
              </a:rPr>
              <a:t>		-x		u		_</a:t>
            </a:r>
            <a:r>
              <a:rPr lang="en-US" sz="6000" dirty="0" err="1">
                <a:latin typeface="KG Blank Space Solid" panose="02000000000000000000" pitchFamily="2" charset="0"/>
              </a:rPr>
              <a:t>ing</a:t>
            </a:r>
            <a:br>
              <a:rPr lang="en-US" sz="6000" dirty="0">
                <a:latin typeface="KG Blank Space Solid" panose="02000000000000000000" pitchFamily="2" charset="0"/>
              </a:rPr>
            </a:b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56986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2116"/>
            <a:ext cx="10515600" cy="631397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people   how   ago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girl   boy   old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with   she   me</a:t>
            </a:r>
          </a:p>
        </p:txBody>
      </p:sp>
    </p:spTree>
    <p:extLst>
      <p:ext uri="{BB962C8B-B14F-4D97-AF65-F5344CB8AC3E}">
        <p14:creationId xmlns:p14="http://schemas.microsoft.com/office/powerpoint/2010/main" val="402959518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cute   Eve   those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smoke   cube   vote</a:t>
            </a:r>
          </a:p>
        </p:txBody>
      </p:sp>
    </p:spTree>
    <p:extLst>
      <p:ext uri="{BB962C8B-B14F-4D97-AF65-F5344CB8AC3E}">
        <p14:creationId xmlns:p14="http://schemas.microsoft.com/office/powerpoint/2010/main" val="339559776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4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713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th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o_e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ch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i_e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wh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ph</a:t>
            </a:r>
            <a:r>
              <a:rPr lang="en-US" sz="6000" dirty="0">
                <a:latin typeface="KG Blank Space Solid" panose="02000000000000000000" pitchFamily="2" charset="0"/>
              </a:rPr>
              <a:t>		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		</a:t>
            </a:r>
            <a:r>
              <a:rPr lang="en-US" sz="6000" dirty="0" err="1">
                <a:latin typeface="KG Blank Space Solid" panose="02000000000000000000" pitchFamily="2" charset="0"/>
              </a:rPr>
              <a:t>u_e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ce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4855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120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boy   people   girl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ago   old   how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are   we   the</a:t>
            </a:r>
          </a:p>
        </p:txBody>
      </p:sp>
    </p:spTree>
    <p:extLst>
      <p:ext uri="{BB962C8B-B14F-4D97-AF65-F5344CB8AC3E}">
        <p14:creationId xmlns:p14="http://schemas.microsoft.com/office/powerpoint/2010/main" val="26862274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these   homes   spoke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pancake   inside</a:t>
            </a:r>
          </a:p>
        </p:txBody>
      </p:sp>
    </p:spTree>
    <p:extLst>
      <p:ext uri="{BB962C8B-B14F-4D97-AF65-F5344CB8AC3E}">
        <p14:creationId xmlns:p14="http://schemas.microsoft.com/office/powerpoint/2010/main" val="186648345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4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6430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1449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o		</a:t>
            </a:r>
            <a:r>
              <a:rPr lang="en-US" sz="6000" dirty="0" err="1">
                <a:latin typeface="KG Blank Space Solid" panose="02000000000000000000" pitchFamily="2" charset="0"/>
              </a:rPr>
              <a:t>o_e</a:t>
            </a:r>
            <a:r>
              <a:rPr lang="en-US" sz="6000" dirty="0">
                <a:latin typeface="KG Blank Space Solid" panose="02000000000000000000" pitchFamily="2" charset="0"/>
              </a:rPr>
              <a:t>		c		b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u		</a:t>
            </a:r>
            <a:r>
              <a:rPr lang="en-US" sz="6000" dirty="0" err="1">
                <a:latin typeface="KG Blank Space Solid" panose="02000000000000000000" pitchFamily="2" charset="0"/>
              </a:rPr>
              <a:t>u_e</a:t>
            </a:r>
            <a:r>
              <a:rPr lang="en-US" sz="6000" dirty="0">
                <a:latin typeface="KG Blank Space Solid" panose="02000000000000000000" pitchFamily="2" charset="0"/>
              </a:rPr>
              <a:t>		k		m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e		</a:t>
            </a:r>
            <a:r>
              <a:rPr lang="en-US" sz="6000" dirty="0" err="1">
                <a:latin typeface="KG Blank Space Solid" panose="02000000000000000000" pitchFamily="2" charset="0"/>
              </a:rPr>
              <a:t>e_e</a:t>
            </a:r>
            <a:r>
              <a:rPr lang="en-US" sz="6000" dirty="0">
                <a:latin typeface="KG Blank Space Solid" panose="02000000000000000000" pitchFamily="2" charset="0"/>
              </a:rPr>
              <a:t>		w		j</a:t>
            </a:r>
          </a:p>
        </p:txBody>
      </p:sp>
    </p:spTree>
    <p:extLst>
      <p:ext uri="{BB962C8B-B14F-4D97-AF65-F5344CB8AC3E}">
        <p14:creationId xmlns:p14="http://schemas.microsoft.com/office/powerpoint/2010/main" val="56433682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88684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girl   boy   old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people   ago   how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play   where   here</a:t>
            </a:r>
          </a:p>
        </p:txBody>
      </p:sp>
    </p:spTree>
    <p:extLst>
      <p:ext uri="{BB962C8B-B14F-4D97-AF65-F5344CB8AC3E}">
        <p14:creationId xmlns:p14="http://schemas.microsoft.com/office/powerpoint/2010/main" val="3628652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023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take   gate   cave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 skate   rat   rate</a:t>
            </a:r>
          </a:p>
        </p:txBody>
      </p:sp>
    </p:spTree>
    <p:extLst>
      <p:ext uri="{BB962C8B-B14F-4D97-AF65-F5344CB8AC3E}">
        <p14:creationId xmlns:p14="http://schemas.microsoft.com/office/powerpoint/2010/main" val="372386598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53727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stone   phone   choke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sunrise   invite</a:t>
            </a:r>
          </a:p>
        </p:txBody>
      </p:sp>
    </p:spTree>
    <p:extLst>
      <p:ext uri="{BB962C8B-B14F-4D97-AF65-F5344CB8AC3E}">
        <p14:creationId xmlns:p14="http://schemas.microsoft.com/office/powerpoint/2010/main" val="113771107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5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4952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oo</a:t>
            </a:r>
            <a:r>
              <a:rPr lang="en-US" sz="6000" dirty="0">
                <a:latin typeface="KG Blank Space Solid" panose="02000000000000000000" pitchFamily="2" charset="0"/>
              </a:rPr>
              <a:t>		u		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o_e</a:t>
            </a:r>
            <a:r>
              <a:rPr lang="en-US" sz="6000" dirty="0">
                <a:latin typeface="KG Blank Space Solid" panose="02000000000000000000" pitchFamily="2" charset="0"/>
              </a:rPr>
              <a:t>		k		g		</a:t>
            </a:r>
            <a:r>
              <a:rPr lang="en-US" sz="6000" dirty="0" err="1">
                <a:latin typeface="KG Blank Space Solid" panose="02000000000000000000" pitchFamily="2" charset="0"/>
              </a:rPr>
              <a:t>ge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o		c		r		p		l</a:t>
            </a:r>
          </a:p>
        </p:txBody>
      </p:sp>
    </p:spTree>
    <p:extLst>
      <p:ext uri="{BB962C8B-B14F-4D97-AF65-F5344CB8AC3E}">
        <p14:creationId xmlns:p14="http://schemas.microsoft.com/office/powerpoint/2010/main" val="62412389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after   buy   done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every   soon   work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little   look   my</a:t>
            </a:r>
          </a:p>
        </p:txBody>
      </p:sp>
    </p:spTree>
    <p:extLst>
      <p:ext uri="{BB962C8B-B14F-4D97-AF65-F5344CB8AC3E}">
        <p14:creationId xmlns:p14="http://schemas.microsoft.com/office/powerpoint/2010/main" val="131348595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953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home   dove   woke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mule   cute   cube</a:t>
            </a:r>
          </a:p>
        </p:txBody>
      </p:sp>
    </p:spTree>
    <p:extLst>
      <p:ext uri="{BB962C8B-B14F-4D97-AF65-F5344CB8AC3E}">
        <p14:creationId xmlns:p14="http://schemas.microsoft.com/office/powerpoint/2010/main" val="112549223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5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2739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8197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ed</a:t>
            </a:r>
            <a:r>
              <a:rPr lang="en-US" sz="6000" dirty="0">
                <a:latin typeface="KG Blank Space Solid" panose="02000000000000000000" pitchFamily="2" charset="0"/>
              </a:rPr>
              <a:t>		u		c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oo</a:t>
            </a:r>
            <a:r>
              <a:rPr lang="en-US" sz="6000" dirty="0">
                <a:latin typeface="KG Blank Space Solid" panose="02000000000000000000" pitchFamily="2" charset="0"/>
              </a:rPr>
              <a:t>		w		</a:t>
            </a:r>
            <a:r>
              <a:rPr lang="en-US" sz="6000" dirty="0" err="1">
                <a:latin typeface="KG Blank Space Solid" panose="02000000000000000000" pitchFamily="2" charset="0"/>
              </a:rPr>
              <a:t>ce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i_e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u_e</a:t>
            </a:r>
            <a:r>
              <a:rPr lang="en-US" sz="6000" dirty="0">
                <a:latin typeface="KG Blank Space Solid" panose="02000000000000000000" pitchFamily="2" charset="0"/>
              </a:rPr>
              <a:t>		b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63389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445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buy   work   done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after   every   soon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this   is   has</a:t>
            </a:r>
          </a:p>
        </p:txBody>
      </p:sp>
    </p:spTree>
    <p:extLst>
      <p:ext uri="{BB962C8B-B14F-4D97-AF65-F5344CB8AC3E}">
        <p14:creationId xmlns:p14="http://schemas.microsoft.com/office/powerpoint/2010/main" val="31280208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look   shook   put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full   good   home</a:t>
            </a:r>
          </a:p>
        </p:txBody>
      </p:sp>
    </p:spTree>
    <p:extLst>
      <p:ext uri="{BB962C8B-B14F-4D97-AF65-F5344CB8AC3E}">
        <p14:creationId xmlns:p14="http://schemas.microsoft.com/office/powerpoint/2010/main" val="16251876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 5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35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7175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d		</a:t>
            </a:r>
            <a:r>
              <a:rPr lang="en-US" sz="6000" dirty="0" err="1">
                <a:latin typeface="KG Blank Space Solid" panose="02000000000000000000" pitchFamily="2" charset="0"/>
              </a:rPr>
              <a:t>o_e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oo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u		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ed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ing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		</a:t>
            </a:r>
            <a:r>
              <a:rPr lang="en-US" sz="6000" dirty="0" err="1">
                <a:latin typeface="KG Blank Space Solid" panose="02000000000000000000" pitchFamily="2" charset="0"/>
              </a:rPr>
              <a:t>e_e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u_e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th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1850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445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soon   buy   done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work   every   after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   go   can</a:t>
            </a:r>
          </a:p>
        </p:txBody>
      </p:sp>
    </p:spTree>
    <p:extLst>
      <p:ext uri="{BB962C8B-B14F-4D97-AF65-F5344CB8AC3E}">
        <p14:creationId xmlns:p14="http://schemas.microsoft.com/office/powerpoint/2010/main" val="663925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844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book   push   pull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race   nice   cake</a:t>
            </a:r>
          </a:p>
        </p:txBody>
      </p:sp>
    </p:spTree>
    <p:extLst>
      <p:ext uri="{BB962C8B-B14F-4D97-AF65-F5344CB8AC3E}">
        <p14:creationId xmlns:p14="http://schemas.microsoft.com/office/powerpoint/2010/main" val="325113140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5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2021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169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ed</a:t>
            </a:r>
            <a:r>
              <a:rPr lang="en-US" sz="6000" dirty="0">
                <a:latin typeface="KG Blank Space Solid" panose="02000000000000000000" pitchFamily="2" charset="0"/>
              </a:rPr>
              <a:t>    _</a:t>
            </a:r>
            <a:r>
              <a:rPr lang="en-US" sz="6000" dirty="0" err="1">
                <a:latin typeface="KG Blank Space Solid" panose="02000000000000000000" pitchFamily="2" charset="0"/>
              </a:rPr>
              <a:t>ing</a:t>
            </a:r>
            <a:r>
              <a:rPr lang="en-US" sz="6000" dirty="0">
                <a:latin typeface="KG Blank Space Solid" panose="02000000000000000000" pitchFamily="2" charset="0"/>
              </a:rPr>
              <a:t>    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    </a:t>
            </a:r>
            <a:r>
              <a:rPr lang="en-US" sz="6000" dirty="0" err="1">
                <a:latin typeface="KG Blank Space Solid" panose="02000000000000000000" pitchFamily="2" charset="0"/>
              </a:rPr>
              <a:t>th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ch</a:t>
            </a:r>
            <a:r>
              <a:rPr lang="en-US" sz="6000" dirty="0">
                <a:latin typeface="KG Blank Space Solid" panose="02000000000000000000" pitchFamily="2" charset="0"/>
              </a:rPr>
              <a:t>		w		</a:t>
            </a:r>
            <a:r>
              <a:rPr lang="en-US" sz="6000" dirty="0" err="1">
                <a:latin typeface="KG Blank Space Solid" panose="02000000000000000000" pitchFamily="2" charset="0"/>
              </a:rPr>
              <a:t>oo</a:t>
            </a:r>
            <a:r>
              <a:rPr lang="en-US" sz="6000" dirty="0">
                <a:latin typeface="KG Blank Space Solid" panose="02000000000000000000" pitchFamily="2" charset="0"/>
              </a:rPr>
              <a:t>		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u		a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69683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096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every   soon   buy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done   after   work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he   you   to</a:t>
            </a:r>
          </a:p>
        </p:txBody>
      </p:sp>
    </p:spTree>
    <p:extLst>
      <p:ext uri="{BB962C8B-B14F-4D97-AF65-F5344CB8AC3E}">
        <p14:creationId xmlns:p14="http://schemas.microsoft.com/office/powerpoint/2010/main" val="392469944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1449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good   stopped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stopping   full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bake   pole</a:t>
            </a:r>
          </a:p>
        </p:txBody>
      </p:sp>
    </p:spTree>
    <p:extLst>
      <p:ext uri="{BB962C8B-B14F-4D97-AF65-F5344CB8AC3E}">
        <p14:creationId xmlns:p14="http://schemas.microsoft.com/office/powerpoint/2010/main" val="284061519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5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1061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120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oo</a:t>
            </a:r>
            <a:r>
              <a:rPr lang="en-US" sz="6000" dirty="0">
                <a:latin typeface="KG Blank Space Solid" panose="02000000000000000000" pitchFamily="2" charset="0"/>
              </a:rPr>
              <a:t>		u		_</a:t>
            </a:r>
            <a:r>
              <a:rPr lang="en-US" sz="6000" dirty="0" err="1">
                <a:latin typeface="KG Blank Space Solid" panose="02000000000000000000" pitchFamily="2" charset="0"/>
              </a:rPr>
              <a:t>ed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ing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i_e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o_e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		b		k		g</a:t>
            </a:r>
          </a:p>
        </p:txBody>
      </p:sp>
    </p:spTree>
    <p:extLst>
      <p:ext uri="{BB962C8B-B14F-4D97-AF65-F5344CB8AC3E}">
        <p14:creationId xmlns:p14="http://schemas.microsoft.com/office/powerpoint/2010/main" val="404698052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1449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work   after   buy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soon   done   every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do   like   I</a:t>
            </a:r>
          </a:p>
        </p:txBody>
      </p:sp>
    </p:spTree>
    <p:extLst>
      <p:ext uri="{BB962C8B-B14F-4D97-AF65-F5344CB8AC3E}">
        <p14:creationId xmlns:p14="http://schemas.microsoft.com/office/powerpoint/2010/main" val="171401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112</Words>
  <Application>Microsoft Office PowerPoint</Application>
  <PresentationFormat>Widescreen</PresentationFormat>
  <Paragraphs>100</Paragraphs>
  <Slides>100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5" baseType="lpstr">
      <vt:lpstr>Arial</vt:lpstr>
      <vt:lpstr>Calibri</vt:lpstr>
      <vt:lpstr>Calibri Light</vt:lpstr>
      <vt:lpstr>KG Blank Space Solid</vt:lpstr>
      <vt:lpstr>Office Theme</vt:lpstr>
      <vt:lpstr>Week 1  Day 1</vt:lpstr>
      <vt:lpstr> a  a_e  th  sh   _ng  wh  v  g   ch  _tch  k  r</vt:lpstr>
      <vt:lpstr>   away   now   some     today   way   why     her   around   many</vt:lpstr>
      <vt:lpstr>   whip   sip   snitch     chin   pinch   lunch</vt:lpstr>
      <vt:lpstr>Week 1  Day 2</vt:lpstr>
      <vt:lpstr> z  ch  a  ph   a_e  _ck  w  sh   f  s  n  d</vt:lpstr>
      <vt:lpstr>   way   today   now   why   away   some   walk   place   by</vt:lpstr>
      <vt:lpstr> take   gate   cave     skate   rat   rate</vt:lpstr>
      <vt:lpstr>Week 1  Day 3</vt:lpstr>
      <vt:lpstr> g  a  p  a_e   z  n  l  wh   th  ch  m  t</vt:lpstr>
      <vt:lpstr> some   away   now   today   why   way   want   day   call</vt:lpstr>
      <vt:lpstr> wave   fade   save   snack   snake   chase</vt:lpstr>
      <vt:lpstr>Week 1  Day 4</vt:lpstr>
      <vt:lpstr> a_e  v  a  ch   sh  n  t  d   _ck  _ed  r  g</vt:lpstr>
      <vt:lpstr> why   today  away   now   some   way   all   who   under</vt:lpstr>
      <vt:lpstr> late   gaze   game   isn’t   hasn’t   aren’t</vt:lpstr>
      <vt:lpstr>Week 1  Day 5</vt:lpstr>
      <vt:lpstr> a  a_e  sh  k   h  f  m  p   d  r  l  t</vt:lpstr>
      <vt:lpstr> away   today   way   why   now   some   of   no   eat</vt:lpstr>
      <vt:lpstr> van   vane   gate   make   shape   can’t</vt:lpstr>
      <vt:lpstr>Week 2  Day 1</vt:lpstr>
      <vt:lpstr> i  i_e  sh  p   b  r  th  _ed   v  wh  k  l</vt:lpstr>
      <vt:lpstr> green   grow   pretty   should   together     water   three   then   one</vt:lpstr>
      <vt:lpstr> hat   hate   mad   made   pane   plane</vt:lpstr>
      <vt:lpstr>Week 2  Day 2</vt:lpstr>
      <vt:lpstr> a  i  d  y   a_e  i_e  r  l   sh  z  wh  k</vt:lpstr>
      <vt:lpstr> together   pretty   green   water   should   grow   live   could   use</vt:lpstr>
      <vt:lpstr> vine   shine   bit   bite   skate   take</vt:lpstr>
      <vt:lpstr>Week 2  Day 3</vt:lpstr>
      <vt:lpstr> qu  i_e  n  f   i  g  a_e  wh   p  b  a  v</vt:lpstr>
      <vt:lpstr> grow   green   pretty   together   should   water   there   new   help</vt:lpstr>
      <vt:lpstr> dime   drive   slide   kit   kite   life</vt:lpstr>
      <vt:lpstr>Week 2  Day 4</vt:lpstr>
      <vt:lpstr> sh  i_e  a  _ng   ch  i  _ing  th   wh  ea  a_e  w </vt:lpstr>
      <vt:lpstr> green   should   water   pretty   together   grow   again   two   run</vt:lpstr>
      <vt:lpstr> pipe   quite   five   piles   bikes   gates</vt:lpstr>
      <vt:lpstr>Week 2  Day 5</vt:lpstr>
      <vt:lpstr> i  i_e  a  a_e   t  p  h  w   d  r  h  l</vt:lpstr>
      <vt:lpstr> should   water   grow   pretty   together   green   move   jump   too</vt:lpstr>
      <vt:lpstr> lime   spikes   cakes   inside   sunshine</vt:lpstr>
      <vt:lpstr>Week 3  Day 1</vt:lpstr>
      <vt:lpstr> ce  ci  ge  gi   _dge  a  a_e  i   i_e  _ing  _ed</vt:lpstr>
      <vt:lpstr> any   from   happy   once   so   upon   they   make   fun</vt:lpstr>
      <vt:lpstr> side   pile   ripe      hid   hide   gripe   </vt:lpstr>
      <vt:lpstr>Week 3  Day 2</vt:lpstr>
      <vt:lpstr> e  ce  _dge  a_e   ge  sh  ch  i_e   k  ll  c  s</vt:lpstr>
      <vt:lpstr> so   upon   once   happy   from   any   pull   good   come</vt:lpstr>
      <vt:lpstr> face   nice   gem   age   ice   bike</vt:lpstr>
      <vt:lpstr>Week 3  Day 3</vt:lpstr>
      <vt:lpstr> _dge   i_e   _ed   a_e   ce   ge   _ing   a   e  u  r  b</vt:lpstr>
      <vt:lpstr> upon   so   any   happy   once   from   be   very   up</vt:lpstr>
      <vt:lpstr> edge   cent   sell   cell   make   cage</vt:lpstr>
      <vt:lpstr>Week 3  Day 4</vt:lpstr>
      <vt:lpstr> f  p  l  d   e  a_e  i_e   _ing   ce  ge  _dge    r</vt:lpstr>
      <vt:lpstr> from   any   happy   once   so   upon   out   down   what</vt:lpstr>
      <vt:lpstr> fudge   budge   raced   piled   slicing   baked</vt:lpstr>
      <vt:lpstr>Week 3  Day 5</vt:lpstr>
      <vt:lpstr> i_e  a_e  ce  ge   w  e  l  i   _dge  r  a  g</vt:lpstr>
      <vt:lpstr> happy   once   so   upon   any   from   school   not   does</vt:lpstr>
      <vt:lpstr> ice   nice   ride   riding   pledge   fence</vt:lpstr>
      <vt:lpstr>Week 4  Day 1</vt:lpstr>
      <vt:lpstr> o  o_e  u  u_e   e  e_e  _ed  ge   _ing  a_e  i_e</vt:lpstr>
      <vt:lpstr> ago   boy   girl   how   old   people   was   said   see</vt:lpstr>
      <vt:lpstr> rice   mice   rage   cage   wedge   lodge</vt:lpstr>
      <vt:lpstr>Week 4  Day 2</vt:lpstr>
      <vt:lpstr> u_e  v  th  e_e   h  _ng  m  k   o_e  b  ge  ce</vt:lpstr>
      <vt:lpstr> old   boy   how   girl   people   ago   have   and   for</vt:lpstr>
      <vt:lpstr> home   huge   mute   Pete   globe   nose</vt:lpstr>
      <vt:lpstr>Week 4  Day 3</vt:lpstr>
      <vt:lpstr> sh  o_e  a  ch   i_e  _ed  _tch  o   u_e  -x  u  _ing </vt:lpstr>
      <vt:lpstr> people   how   ago   girl   boy   old   with   she   me</vt:lpstr>
      <vt:lpstr> cute   Eve   those    smoke   cube   vote</vt:lpstr>
      <vt:lpstr>Week 4  Day 4</vt:lpstr>
      <vt:lpstr> _ck  th  o_e  ch   i_e  wh  ph  o   b  u_e  sh  ce</vt:lpstr>
      <vt:lpstr> boy   people   girl   ago   old   how   are   we   the</vt:lpstr>
      <vt:lpstr> these   homes   spoke   pancake   inside</vt:lpstr>
      <vt:lpstr>Week 4  Day 5</vt:lpstr>
      <vt:lpstr> o  o_e  c  b   u  u_e  k  m   e  e_e  w  j</vt:lpstr>
      <vt:lpstr> girl   boy   old   people   ago   how   play   where   here</vt:lpstr>
      <vt:lpstr> stone   phone   choke   sunrise   invite</vt:lpstr>
      <vt:lpstr>Week 5  Day 1</vt:lpstr>
      <vt:lpstr> oo  u  sh  a_e   o_e  k  g  ge   o  c  r  p  l</vt:lpstr>
      <vt:lpstr> after   buy   done   every   soon   work   little   look   my</vt:lpstr>
      <vt:lpstr> home   dove   woke   mule   cute   cube</vt:lpstr>
      <vt:lpstr>Week 5  Day 2</vt:lpstr>
      <vt:lpstr> sh  _ed  u  c   a_e  oo  w  ce   i_e  u_e  b  _ck</vt:lpstr>
      <vt:lpstr> buy   work   done   after   every   soon   this   is   has</vt:lpstr>
      <vt:lpstr> look   shook   put   full   good   home</vt:lpstr>
      <vt:lpstr>Week  5  Day 3</vt:lpstr>
      <vt:lpstr> d  o_e  oo  a_e   u  sh  _ed  _ing   b  e_e  u_e  th</vt:lpstr>
      <vt:lpstr> soon   buy   done   work   every   after   a   go   can</vt:lpstr>
      <vt:lpstr> book   push   pull   race   nice   cake</vt:lpstr>
      <vt:lpstr>Week 5  Day 4</vt:lpstr>
      <vt:lpstr> _ed    _ing    sh    th   ch  w  oo  d   u  a  i  _ck</vt:lpstr>
      <vt:lpstr> every   soon   buy   done   after   work   he   you   to</vt:lpstr>
      <vt:lpstr> good   stopped   stopping   full   bake   pole</vt:lpstr>
      <vt:lpstr>Week 5  Day 5</vt:lpstr>
      <vt:lpstr> oo  u  _ed  _ing   a_e  i_e  o_e  sh   w  b  k  g</vt:lpstr>
      <vt:lpstr> work   after   buy   soon   done   every   do   like   I</vt:lpstr>
      <vt:lpstr> look   foot   chat   chatted   chatting   push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 Day 1</dc:title>
  <dc:creator>Manders</dc:creator>
  <cp:lastModifiedBy>Manders</cp:lastModifiedBy>
  <cp:revision>9</cp:revision>
  <dcterms:created xsi:type="dcterms:W3CDTF">2016-11-19T23:17:06Z</dcterms:created>
  <dcterms:modified xsi:type="dcterms:W3CDTF">2016-11-20T01:19:40Z</dcterms:modified>
</cp:coreProperties>
</file>