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  <p:sldId id="382" r:id="rId121"/>
    <p:sldId id="383" r:id="rId122"/>
    <p:sldId id="384" r:id="rId123"/>
    <p:sldId id="386" r:id="rId124"/>
    <p:sldId id="387" r:id="rId125"/>
    <p:sldId id="385" r:id="rId126"/>
    <p:sldId id="388" r:id="rId127"/>
    <p:sldId id="389" r:id="rId128"/>
    <p:sldId id="390" r:id="rId129"/>
    <p:sldId id="391" r:id="rId130"/>
    <p:sldId id="393" r:id="rId131"/>
    <p:sldId id="394" r:id="rId132"/>
    <p:sldId id="395" r:id="rId133"/>
    <p:sldId id="396" r:id="rId134"/>
    <p:sldId id="397" r:id="rId135"/>
    <p:sldId id="398" r:id="rId136"/>
    <p:sldId id="399" r:id="rId137"/>
    <p:sldId id="400" r:id="rId138"/>
    <p:sldId id="401" r:id="rId139"/>
    <p:sldId id="402" r:id="rId140"/>
    <p:sldId id="403" r:id="rId141"/>
    <p:sldId id="404" r:id="rId142"/>
    <p:sldId id="405" r:id="rId143"/>
    <p:sldId id="406" r:id="rId144"/>
    <p:sldId id="407" r:id="rId145"/>
    <p:sldId id="408" r:id="rId146"/>
    <p:sldId id="409" r:id="rId147"/>
    <p:sldId id="410" r:id="rId148"/>
    <p:sldId id="411" r:id="rId149"/>
    <p:sldId id="412" r:id="rId150"/>
    <p:sldId id="413" r:id="rId151"/>
    <p:sldId id="414" r:id="rId152"/>
    <p:sldId id="415" r:id="rId153"/>
    <p:sldId id="416" r:id="rId154"/>
    <p:sldId id="417" r:id="rId155"/>
    <p:sldId id="418" r:id="rId156"/>
    <p:sldId id="419" r:id="rId157"/>
    <p:sldId id="420" r:id="rId158"/>
    <p:sldId id="421" r:id="rId159"/>
    <p:sldId id="422" r:id="rId160"/>
    <p:sldId id="423" r:id="rId161"/>
    <p:sldId id="424" r:id="rId162"/>
    <p:sldId id="425" r:id="rId163"/>
    <p:sldId id="426" r:id="rId164"/>
    <p:sldId id="427" r:id="rId165"/>
    <p:sldId id="428" r:id="rId166"/>
    <p:sldId id="429" r:id="rId167"/>
    <p:sldId id="430" r:id="rId168"/>
    <p:sldId id="431" r:id="rId169"/>
    <p:sldId id="432" r:id="rId170"/>
    <p:sldId id="433" r:id="rId171"/>
    <p:sldId id="434" r:id="rId172"/>
    <p:sldId id="435" r:id="rId173"/>
    <p:sldId id="436" r:id="rId174"/>
    <p:sldId id="437" r:id="rId175"/>
    <p:sldId id="438" r:id="rId176"/>
    <p:sldId id="439" r:id="rId177"/>
    <p:sldId id="440" r:id="rId178"/>
    <p:sldId id="441" r:id="rId179"/>
    <p:sldId id="442" r:id="rId180"/>
    <p:sldId id="443" r:id="rId181"/>
    <p:sldId id="444" r:id="rId182"/>
    <p:sldId id="392" r:id="rId183"/>
    <p:sldId id="445" r:id="rId184"/>
    <p:sldId id="446" r:id="rId185"/>
    <p:sldId id="447" r:id="rId186"/>
    <p:sldId id="448" r:id="rId187"/>
    <p:sldId id="449" r:id="rId188"/>
    <p:sldId id="450" r:id="rId189"/>
    <p:sldId id="451" r:id="rId190"/>
    <p:sldId id="452" r:id="rId191"/>
    <p:sldId id="453" r:id="rId192"/>
    <p:sldId id="454" r:id="rId193"/>
    <p:sldId id="455" r:id="rId194"/>
    <p:sldId id="456" r:id="rId195"/>
    <p:sldId id="457" r:id="rId196"/>
    <p:sldId id="458" r:id="rId197"/>
    <p:sldId id="459" r:id="rId198"/>
    <p:sldId id="460" r:id="rId199"/>
    <p:sldId id="461" r:id="rId200"/>
    <p:sldId id="462" r:id="rId201"/>
    <p:sldId id="463" r:id="rId202"/>
    <p:sldId id="464" r:id="rId203"/>
    <p:sldId id="465" r:id="rId204"/>
    <p:sldId id="466" r:id="rId205"/>
    <p:sldId id="467" r:id="rId206"/>
    <p:sldId id="468" r:id="rId207"/>
    <p:sldId id="469" r:id="rId208"/>
    <p:sldId id="470" r:id="rId209"/>
    <p:sldId id="471" r:id="rId210"/>
    <p:sldId id="472" r:id="rId211"/>
    <p:sldId id="473" r:id="rId212"/>
    <p:sldId id="474" r:id="rId213"/>
    <p:sldId id="476" r:id="rId214"/>
    <p:sldId id="475" r:id="rId215"/>
    <p:sldId id="477" r:id="rId216"/>
    <p:sldId id="478" r:id="rId217"/>
    <p:sldId id="479" r:id="rId218"/>
    <p:sldId id="480" r:id="rId219"/>
    <p:sldId id="481" r:id="rId220"/>
    <p:sldId id="482" r:id="rId221"/>
    <p:sldId id="483" r:id="rId222"/>
    <p:sldId id="484" r:id="rId223"/>
    <p:sldId id="485" r:id="rId224"/>
    <p:sldId id="486" r:id="rId225"/>
    <p:sldId id="487" r:id="rId226"/>
    <p:sldId id="488" r:id="rId227"/>
    <p:sldId id="489" r:id="rId228"/>
    <p:sldId id="490" r:id="rId229"/>
    <p:sldId id="491" r:id="rId230"/>
    <p:sldId id="492" r:id="rId231"/>
    <p:sldId id="493" r:id="rId232"/>
    <p:sldId id="494" r:id="rId233"/>
    <p:sldId id="495" r:id="rId234"/>
    <p:sldId id="496" r:id="rId235"/>
    <p:sldId id="497" r:id="rId236"/>
    <p:sldId id="498" r:id="rId237"/>
    <p:sldId id="499" r:id="rId238"/>
    <p:sldId id="500" r:id="rId239"/>
    <p:sldId id="501" r:id="rId240"/>
    <p:sldId id="502" r:id="rId241"/>
    <p:sldId id="503" r:id="rId242"/>
    <p:sldId id="504" r:id="rId243"/>
    <p:sldId id="505" r:id="rId244"/>
    <p:sldId id="506" r:id="rId245"/>
    <p:sldId id="507" r:id="rId246"/>
    <p:sldId id="508" r:id="rId247"/>
    <p:sldId id="509" r:id="rId248"/>
    <p:sldId id="510" r:id="rId249"/>
    <p:sldId id="511" r:id="rId250"/>
    <p:sldId id="512" r:id="rId251"/>
    <p:sldId id="513" r:id="rId252"/>
    <p:sldId id="514" r:id="rId253"/>
    <p:sldId id="515" r:id="rId254"/>
    <p:sldId id="516" r:id="rId255"/>
    <p:sldId id="517" r:id="rId256"/>
    <p:sldId id="518" r:id="rId257"/>
    <p:sldId id="519" r:id="rId258"/>
    <p:sldId id="520" r:id="rId259"/>
    <p:sldId id="521" r:id="rId260"/>
    <p:sldId id="522" r:id="rId261"/>
    <p:sldId id="523" r:id="rId262"/>
    <p:sldId id="524" r:id="rId263"/>
    <p:sldId id="525" r:id="rId264"/>
    <p:sldId id="526" r:id="rId265"/>
    <p:sldId id="527" r:id="rId266"/>
    <p:sldId id="528" r:id="rId267"/>
    <p:sldId id="529" r:id="rId268"/>
    <p:sldId id="543" r:id="rId269"/>
    <p:sldId id="544" r:id="rId270"/>
    <p:sldId id="545" r:id="rId271"/>
    <p:sldId id="546" r:id="rId272"/>
    <p:sldId id="547" r:id="rId273"/>
    <p:sldId id="548" r:id="rId274"/>
    <p:sldId id="549" r:id="rId275"/>
    <p:sldId id="550" r:id="rId276"/>
    <p:sldId id="551" r:id="rId277"/>
    <p:sldId id="552" r:id="rId278"/>
    <p:sldId id="531" r:id="rId279"/>
    <p:sldId id="553" r:id="rId280"/>
    <p:sldId id="554" r:id="rId281"/>
    <p:sldId id="555" r:id="rId282"/>
    <p:sldId id="556" r:id="rId283"/>
    <p:sldId id="557" r:id="rId284"/>
    <p:sldId id="558" r:id="rId285"/>
    <p:sldId id="559" r:id="rId286"/>
    <p:sldId id="560" r:id="rId287"/>
    <p:sldId id="561" r:id="rId288"/>
    <p:sldId id="562" r:id="rId289"/>
    <p:sldId id="563" r:id="rId290"/>
    <p:sldId id="564" r:id="rId291"/>
    <p:sldId id="565" r:id="rId292"/>
    <p:sldId id="566" r:id="rId293"/>
    <p:sldId id="567" r:id="rId294"/>
    <p:sldId id="568" r:id="rId295"/>
    <p:sldId id="569" r:id="rId296"/>
    <p:sldId id="570" r:id="rId297"/>
    <p:sldId id="571" r:id="rId298"/>
    <p:sldId id="572" r:id="rId299"/>
    <p:sldId id="573" r:id="rId300"/>
    <p:sldId id="574" r:id="rId301"/>
    <p:sldId id="580" r:id="rId302"/>
    <p:sldId id="575" r:id="rId303"/>
    <p:sldId id="576" r:id="rId304"/>
    <p:sldId id="577" r:id="rId305"/>
    <p:sldId id="578" r:id="rId306"/>
    <p:sldId id="579" r:id="rId307"/>
    <p:sldId id="581" r:id="rId308"/>
    <p:sldId id="582" r:id="rId309"/>
    <p:sldId id="583" r:id="rId310"/>
    <p:sldId id="584" r:id="rId311"/>
    <p:sldId id="585" r:id="rId312"/>
    <p:sldId id="586" r:id="rId313"/>
    <p:sldId id="587" r:id="rId314"/>
    <p:sldId id="588" r:id="rId315"/>
    <p:sldId id="589" r:id="rId316"/>
    <p:sldId id="590" r:id="rId317"/>
    <p:sldId id="591" r:id="rId318"/>
    <p:sldId id="592" r:id="rId319"/>
    <p:sldId id="593" r:id="rId320"/>
    <p:sldId id="594" r:id="rId321"/>
    <p:sldId id="595" r:id="rId322"/>
    <p:sldId id="596" r:id="rId323"/>
    <p:sldId id="597" r:id="rId324"/>
    <p:sldId id="598" r:id="rId325"/>
    <p:sldId id="599" r:id="rId326"/>
    <p:sldId id="600" r:id="rId327"/>
    <p:sldId id="601" r:id="rId328"/>
    <p:sldId id="602" r:id="rId329"/>
    <p:sldId id="603" r:id="rId330"/>
    <p:sldId id="604" r:id="rId331"/>
    <p:sldId id="605" r:id="rId332"/>
    <p:sldId id="606" r:id="rId333"/>
    <p:sldId id="612" r:id="rId334"/>
    <p:sldId id="607" r:id="rId335"/>
    <p:sldId id="608" r:id="rId336"/>
    <p:sldId id="609" r:id="rId337"/>
    <p:sldId id="610" r:id="rId338"/>
    <p:sldId id="611" r:id="rId339"/>
    <p:sldId id="613" r:id="rId340"/>
    <p:sldId id="614" r:id="rId341"/>
    <p:sldId id="615" r:id="rId342"/>
    <p:sldId id="616" r:id="rId343"/>
    <p:sldId id="617" r:id="rId344"/>
    <p:sldId id="618" r:id="rId345"/>
    <p:sldId id="619" r:id="rId346"/>
    <p:sldId id="620" r:id="rId347"/>
    <p:sldId id="621" r:id="rId348"/>
    <p:sldId id="622" r:id="rId349"/>
    <p:sldId id="623" r:id="rId350"/>
    <p:sldId id="624" r:id="rId351"/>
    <p:sldId id="625" r:id="rId352"/>
    <p:sldId id="626" r:id="rId353"/>
    <p:sldId id="627" r:id="rId354"/>
    <p:sldId id="628" r:id="rId355"/>
    <p:sldId id="629" r:id="rId356"/>
    <p:sldId id="630" r:id="rId357"/>
    <p:sldId id="631" r:id="rId358"/>
    <p:sldId id="632" r:id="rId359"/>
    <p:sldId id="633" r:id="rId360"/>
    <p:sldId id="634" r:id="rId361"/>
    <p:sldId id="635" r:id="rId362"/>
    <p:sldId id="636" r:id="rId363"/>
    <p:sldId id="637" r:id="rId364"/>
    <p:sldId id="638" r:id="rId365"/>
    <p:sldId id="639" r:id="rId366"/>
    <p:sldId id="640" r:id="rId367"/>
    <p:sldId id="641" r:id="rId368"/>
    <p:sldId id="642" r:id="rId369"/>
    <p:sldId id="643" r:id="rId370"/>
    <p:sldId id="644" r:id="rId371"/>
    <p:sldId id="645" r:id="rId372"/>
    <p:sldId id="646" r:id="rId373"/>
    <p:sldId id="647" r:id="rId374"/>
    <p:sldId id="648" r:id="rId375"/>
    <p:sldId id="649" r:id="rId376"/>
    <p:sldId id="650" r:id="rId377"/>
    <p:sldId id="651" r:id="rId378"/>
    <p:sldId id="652" r:id="rId379"/>
    <p:sldId id="653" r:id="rId380"/>
    <p:sldId id="654" r:id="rId381"/>
    <p:sldId id="655" r:id="rId382"/>
    <p:sldId id="656" r:id="rId383"/>
    <p:sldId id="657" r:id="rId384"/>
    <p:sldId id="658" r:id="rId385"/>
    <p:sldId id="659" r:id="rId386"/>
    <p:sldId id="660" r:id="rId387"/>
    <p:sldId id="661" r:id="rId388"/>
    <p:sldId id="662" r:id="rId389"/>
    <p:sldId id="663" r:id="rId390"/>
    <p:sldId id="664" r:id="rId391"/>
    <p:sldId id="665" r:id="rId392"/>
    <p:sldId id="666" r:id="rId393"/>
    <p:sldId id="667" r:id="rId394"/>
    <p:sldId id="668" r:id="rId395"/>
    <p:sldId id="669" r:id="rId396"/>
    <p:sldId id="670" r:id="rId397"/>
    <p:sldId id="671" r:id="rId398"/>
    <p:sldId id="672" r:id="rId399"/>
    <p:sldId id="676" r:id="rId400"/>
    <p:sldId id="673" r:id="rId401"/>
    <p:sldId id="677" r:id="rId402"/>
    <p:sldId id="678" r:id="rId403"/>
    <p:sldId id="679" r:id="rId404"/>
    <p:sldId id="680" r:id="rId405"/>
    <p:sldId id="681" r:id="rId406"/>
    <p:sldId id="682" r:id="rId407"/>
    <p:sldId id="683" r:id="rId408"/>
    <p:sldId id="674" r:id="rId40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20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260" Type="http://schemas.openxmlformats.org/officeDocument/2006/relationships/slide" Target="slides/slide259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70" Type="http://schemas.openxmlformats.org/officeDocument/2006/relationships/slide" Target="slides/slide269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80" Type="http://schemas.openxmlformats.org/officeDocument/2006/relationships/slide" Target="slides/slide279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400" Type="http://schemas.openxmlformats.org/officeDocument/2006/relationships/slide" Target="slides/slide399.xml"/><Relationship Id="rId401" Type="http://schemas.openxmlformats.org/officeDocument/2006/relationships/slide" Target="slides/slide400.xml"/><Relationship Id="rId402" Type="http://schemas.openxmlformats.org/officeDocument/2006/relationships/slide" Target="slides/slide401.xml"/><Relationship Id="rId403" Type="http://schemas.openxmlformats.org/officeDocument/2006/relationships/slide" Target="slides/slide402.xml"/><Relationship Id="rId404" Type="http://schemas.openxmlformats.org/officeDocument/2006/relationships/slide" Target="slides/slide403.xml"/><Relationship Id="rId405" Type="http://schemas.openxmlformats.org/officeDocument/2006/relationships/slide" Target="slides/slide404.xml"/><Relationship Id="rId406" Type="http://schemas.openxmlformats.org/officeDocument/2006/relationships/slide" Target="slides/slide405.xml"/><Relationship Id="rId407" Type="http://schemas.openxmlformats.org/officeDocument/2006/relationships/slide" Target="slides/slide406.xml"/><Relationship Id="rId408" Type="http://schemas.openxmlformats.org/officeDocument/2006/relationships/slide" Target="slides/slide407.xml"/><Relationship Id="rId409" Type="http://schemas.openxmlformats.org/officeDocument/2006/relationships/slide" Target="slides/slide40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359" Type="http://schemas.openxmlformats.org/officeDocument/2006/relationships/slide" Target="slides/slide358.xml"/><Relationship Id="rId410" Type="http://schemas.openxmlformats.org/officeDocument/2006/relationships/printerSettings" Target="printerSettings/printerSettings1.bin"/><Relationship Id="rId411" Type="http://schemas.openxmlformats.org/officeDocument/2006/relationships/presProps" Target="presProps.xml"/><Relationship Id="rId412" Type="http://schemas.openxmlformats.org/officeDocument/2006/relationships/viewProps" Target="viewProps.xml"/><Relationship Id="rId413" Type="http://schemas.openxmlformats.org/officeDocument/2006/relationships/theme" Target="theme/theme1.xml"/><Relationship Id="rId414" Type="http://schemas.openxmlformats.org/officeDocument/2006/relationships/tableStyles" Target="tableStyles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slide" Target="slides/slide362.xml"/><Relationship Id="rId364" Type="http://schemas.openxmlformats.org/officeDocument/2006/relationships/slide" Target="slides/slide363.xml"/><Relationship Id="rId365" Type="http://schemas.openxmlformats.org/officeDocument/2006/relationships/slide" Target="slides/slide364.xml"/><Relationship Id="rId366" Type="http://schemas.openxmlformats.org/officeDocument/2006/relationships/slide" Target="slides/slide365.xml"/><Relationship Id="rId367" Type="http://schemas.openxmlformats.org/officeDocument/2006/relationships/slide" Target="slides/slide366.xml"/><Relationship Id="rId368" Type="http://schemas.openxmlformats.org/officeDocument/2006/relationships/slide" Target="slides/slide367.xml"/><Relationship Id="rId369" Type="http://schemas.openxmlformats.org/officeDocument/2006/relationships/slide" Target="slides/slide36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370" Type="http://schemas.openxmlformats.org/officeDocument/2006/relationships/slide" Target="slides/slide369.xml"/><Relationship Id="rId371" Type="http://schemas.openxmlformats.org/officeDocument/2006/relationships/slide" Target="slides/slide370.xml"/><Relationship Id="rId372" Type="http://schemas.openxmlformats.org/officeDocument/2006/relationships/slide" Target="slides/slide371.xml"/><Relationship Id="rId373" Type="http://schemas.openxmlformats.org/officeDocument/2006/relationships/slide" Target="slides/slide372.xml"/><Relationship Id="rId374" Type="http://schemas.openxmlformats.org/officeDocument/2006/relationships/slide" Target="slides/slide373.xml"/><Relationship Id="rId375" Type="http://schemas.openxmlformats.org/officeDocument/2006/relationships/slide" Target="slides/slide374.xml"/><Relationship Id="rId376" Type="http://schemas.openxmlformats.org/officeDocument/2006/relationships/slide" Target="slides/slide375.xml"/><Relationship Id="rId377" Type="http://schemas.openxmlformats.org/officeDocument/2006/relationships/slide" Target="slides/slide376.xml"/><Relationship Id="rId378" Type="http://schemas.openxmlformats.org/officeDocument/2006/relationships/slide" Target="slides/slide377.xml"/><Relationship Id="rId379" Type="http://schemas.openxmlformats.org/officeDocument/2006/relationships/slide" Target="slides/slide37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380" Type="http://schemas.openxmlformats.org/officeDocument/2006/relationships/slide" Target="slides/slide379.xml"/><Relationship Id="rId381" Type="http://schemas.openxmlformats.org/officeDocument/2006/relationships/slide" Target="slides/slide380.xml"/><Relationship Id="rId382" Type="http://schemas.openxmlformats.org/officeDocument/2006/relationships/slide" Target="slides/slide381.xml"/><Relationship Id="rId383" Type="http://schemas.openxmlformats.org/officeDocument/2006/relationships/slide" Target="slides/slide382.xml"/><Relationship Id="rId384" Type="http://schemas.openxmlformats.org/officeDocument/2006/relationships/slide" Target="slides/slide383.xml"/><Relationship Id="rId385" Type="http://schemas.openxmlformats.org/officeDocument/2006/relationships/slide" Target="slides/slide384.xml"/><Relationship Id="rId386" Type="http://schemas.openxmlformats.org/officeDocument/2006/relationships/slide" Target="slides/slide385.xml"/><Relationship Id="rId387" Type="http://schemas.openxmlformats.org/officeDocument/2006/relationships/slide" Target="slides/slide386.xml"/><Relationship Id="rId388" Type="http://schemas.openxmlformats.org/officeDocument/2006/relationships/slide" Target="slides/slide387.xml"/><Relationship Id="rId389" Type="http://schemas.openxmlformats.org/officeDocument/2006/relationships/slide" Target="slides/slide38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390" Type="http://schemas.openxmlformats.org/officeDocument/2006/relationships/slide" Target="slides/slide389.xml"/><Relationship Id="rId391" Type="http://schemas.openxmlformats.org/officeDocument/2006/relationships/slide" Target="slides/slide390.xml"/><Relationship Id="rId392" Type="http://schemas.openxmlformats.org/officeDocument/2006/relationships/slide" Target="slides/slide391.xml"/><Relationship Id="rId393" Type="http://schemas.openxmlformats.org/officeDocument/2006/relationships/slide" Target="slides/slide392.xml"/><Relationship Id="rId394" Type="http://schemas.openxmlformats.org/officeDocument/2006/relationships/slide" Target="slides/slide393.xml"/><Relationship Id="rId395" Type="http://schemas.openxmlformats.org/officeDocument/2006/relationships/slide" Target="slides/slide394.xml"/><Relationship Id="rId396" Type="http://schemas.openxmlformats.org/officeDocument/2006/relationships/slide" Target="slides/slide395.xml"/><Relationship Id="rId397" Type="http://schemas.openxmlformats.org/officeDocument/2006/relationships/slide" Target="slides/slide396.xml"/><Relationship Id="rId398" Type="http://schemas.openxmlformats.org/officeDocument/2006/relationships/slide" Target="slides/slide397.xml"/><Relationship Id="rId399" Type="http://schemas.openxmlformats.org/officeDocument/2006/relationships/slide" Target="slides/slide39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3CF7-FE07-7C4C-BFEE-4A2A548202CA}" type="datetimeFigureOut">
              <a:rPr lang="en-US" smtClean="0"/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BCC7-072E-7B47-A3A5-A568AB4A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3CF7-FE07-7C4C-BFEE-4A2A548202CA}" type="datetimeFigureOut">
              <a:rPr lang="en-US" smtClean="0"/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BCC7-072E-7B47-A3A5-A568AB4A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3CF7-FE07-7C4C-BFEE-4A2A548202CA}" type="datetimeFigureOut">
              <a:rPr lang="en-US" smtClean="0"/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BCC7-072E-7B47-A3A5-A568AB4A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3CF7-FE07-7C4C-BFEE-4A2A548202CA}" type="datetimeFigureOut">
              <a:rPr lang="en-US" smtClean="0"/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BCC7-072E-7B47-A3A5-A568AB4A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3CF7-FE07-7C4C-BFEE-4A2A548202CA}" type="datetimeFigureOut">
              <a:rPr lang="en-US" smtClean="0"/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BCC7-072E-7B47-A3A5-A568AB4A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6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3CF7-FE07-7C4C-BFEE-4A2A548202CA}" type="datetimeFigureOut">
              <a:rPr lang="en-US" smtClean="0"/>
              <a:t>11/13/16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BCC7-072E-7B47-A3A5-A568AB4A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3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3CF7-FE07-7C4C-BFEE-4A2A548202CA}" type="datetimeFigureOut">
              <a:rPr lang="en-US" smtClean="0"/>
              <a:t>11/13/16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BCC7-072E-7B47-A3A5-A568AB4A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6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3CF7-FE07-7C4C-BFEE-4A2A548202CA}" type="datetimeFigureOut">
              <a:rPr lang="en-US" smtClean="0"/>
              <a:t>11/13/16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BCC7-072E-7B47-A3A5-A568AB4A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5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3CF7-FE07-7C4C-BFEE-4A2A548202CA}" type="datetimeFigureOut">
              <a:rPr lang="en-US" smtClean="0"/>
              <a:t>11/13/16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BCC7-072E-7B47-A3A5-A568AB4A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5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3CF7-FE07-7C4C-BFEE-4A2A548202CA}" type="datetimeFigureOut">
              <a:rPr lang="en-US" smtClean="0"/>
              <a:t>11/13/16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BCC7-072E-7B47-A3A5-A568AB4A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0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3CF7-FE07-7C4C-BFEE-4A2A548202CA}" type="datetimeFigureOut">
              <a:rPr lang="en-US" smtClean="0"/>
              <a:t>11/13/16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BCC7-072E-7B47-A3A5-A568AB4A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2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3CF7-FE07-7C4C-BFEE-4A2A548202CA}" type="datetimeFigureOut">
              <a:rPr lang="en-US" smtClean="0"/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BCC7-072E-7B47-A3A5-A568AB4A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2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329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26949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should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568" y="5736130"/>
            <a:ext cx="66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When should I come to see you?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659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together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play together.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668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water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want a drink of water?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347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My new bike is </a:t>
            </a:r>
            <a:r>
              <a:rPr lang="en-US" sz="5400" b="1" dirty="0" smtClean="0">
                <a:latin typeface="Century Gothic"/>
                <a:cs typeface="Century Gothic"/>
              </a:rPr>
              <a:t>green</a:t>
            </a:r>
            <a:r>
              <a:rPr lang="en-US" sz="5400" dirty="0" smtClean="0">
                <a:latin typeface="Century Gothic"/>
                <a:cs typeface="Century Gothic"/>
              </a:rPr>
              <a:t> and white.</a:t>
            </a: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The grass will </a:t>
            </a:r>
            <a:r>
              <a:rPr lang="en-US" sz="5400" b="1" dirty="0" smtClean="0">
                <a:latin typeface="Century Gothic"/>
                <a:cs typeface="Century Gothic"/>
              </a:rPr>
              <a:t>grow</a:t>
            </a:r>
            <a:r>
              <a:rPr lang="en-US" sz="5400" dirty="0" smtClean="0">
                <a:latin typeface="Century Gothic"/>
                <a:cs typeface="Century Gothic"/>
              </a:rPr>
              <a:t>.</a:t>
            </a:r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3.  </a:t>
            </a:r>
            <a:r>
              <a:rPr lang="en-US" sz="5400" b="1" dirty="0" smtClean="0">
                <a:latin typeface="Century Gothic"/>
                <a:cs typeface="Century Gothic"/>
              </a:rPr>
              <a:t>  </a:t>
            </a:r>
            <a:r>
              <a:rPr lang="en-US" sz="5400" dirty="0" smtClean="0">
                <a:latin typeface="Century Gothic"/>
                <a:cs typeface="Century Gothic"/>
              </a:rPr>
              <a:t>This is a </a:t>
            </a:r>
            <a:r>
              <a:rPr lang="en-US" sz="5400" b="1" dirty="0" smtClean="0">
                <a:latin typeface="Century Gothic"/>
                <a:cs typeface="Century Gothic"/>
              </a:rPr>
              <a:t>pretty</a:t>
            </a:r>
            <a:r>
              <a:rPr lang="en-US" sz="5400" dirty="0" smtClean="0">
                <a:latin typeface="Century Gothic"/>
                <a:cs typeface="Century Gothic"/>
              </a:rPr>
              <a:t> dress.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675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When should I come to see you?</a:t>
            </a: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We can play </a:t>
            </a:r>
            <a:r>
              <a:rPr lang="en-US" sz="5400" b="1" dirty="0" smtClean="0">
                <a:latin typeface="Century Gothic"/>
                <a:cs typeface="Century Gothic"/>
              </a:rPr>
              <a:t>together.</a:t>
            </a:r>
          </a:p>
          <a:p>
            <a:pPr marL="1371600" indent="-1371600">
              <a:buAutoNum type="arabicPeriod"/>
            </a:pPr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3.  </a:t>
            </a:r>
            <a:r>
              <a:rPr lang="en-US" sz="5400" b="1" dirty="0" smtClean="0">
                <a:latin typeface="Century Gothic"/>
                <a:cs typeface="Century Gothic"/>
              </a:rPr>
              <a:t> </a:t>
            </a:r>
            <a:r>
              <a:rPr lang="en-US" sz="5400" dirty="0" smtClean="0">
                <a:latin typeface="Century Gothic"/>
                <a:cs typeface="Century Gothic"/>
              </a:rPr>
              <a:t>Do you want a drink  			 	    of </a:t>
            </a:r>
            <a:r>
              <a:rPr lang="en-US" sz="5400" b="1" dirty="0" smtClean="0">
                <a:latin typeface="Century Gothic"/>
                <a:cs typeface="Century Gothic"/>
              </a:rPr>
              <a:t>water</a:t>
            </a:r>
            <a:r>
              <a:rPr lang="en-US" sz="5400" dirty="0" smtClean="0">
                <a:latin typeface="Century Gothic"/>
                <a:cs typeface="Century Gothic"/>
              </a:rPr>
              <a:t>?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196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1930759"/>
            <a:ext cx="8948385" cy="4927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Spike </a:t>
            </a:r>
            <a:r>
              <a:rPr lang="en-US" sz="5400" u="sng" dirty="0" smtClean="0">
                <a:latin typeface="Century Gothic"/>
                <a:cs typeface="Century Gothic"/>
              </a:rPr>
              <a:t>hikes</a:t>
            </a:r>
            <a:r>
              <a:rPr lang="en-US" sz="5400" dirty="0" smtClean="0">
                <a:latin typeface="Century Gothic"/>
                <a:cs typeface="Century Gothic"/>
              </a:rPr>
              <a:t> up the hill.</a:t>
            </a:r>
            <a:endParaRPr lang="en-US" sz="32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present-tense verb tells about one noun, it ends in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</a:p>
          <a:p>
            <a:pPr algn="ctr"/>
            <a:endParaRPr lang="en-US" sz="1000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Century Gothic"/>
                <a:cs typeface="Century Gothic"/>
              </a:rPr>
              <a:t>Jan and Dave wipe off the plates.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present-tense verb tells about more than one noun, like Jan and Dave, it does not end in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 When the naming word is I or you,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present-tense verb does not end in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4794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a verb is a action word.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present tense verb tells about an action that is happening right now.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602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212980"/>
            <a:ext cx="9018668" cy="4389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They swim in the lake.</a:t>
            </a:r>
            <a:endParaRPr lang="en-US" sz="2800" dirty="0" smtClean="0">
              <a:latin typeface="Century Gothic"/>
              <a:cs typeface="Century Gothic"/>
            </a:endParaRPr>
          </a:p>
          <a:p>
            <a:pPr>
              <a:lnSpc>
                <a:spcPct val="20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Ike thumps the drum.</a:t>
            </a:r>
          </a:p>
          <a:p>
            <a:pPr>
              <a:lnSpc>
                <a:spcPct val="20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The kids wave on the bus.</a:t>
            </a:r>
          </a:p>
          <a:p>
            <a:pPr>
              <a:lnSpc>
                <a:spcPct val="130000"/>
              </a:lnSpc>
            </a:pP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328440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verbs in the sentences and explain why they do or not have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s at the end.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458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</a:t>
            </a:r>
            <a:r>
              <a:rPr lang="en-US" sz="4800" dirty="0" smtClean="0">
                <a:latin typeface="Century Gothic"/>
                <a:cs typeface="Century Gothic"/>
              </a:rPr>
              <a:t>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724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Deletion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4239661"/>
            <a:ext cx="86909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as I say a word.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 word is spine, /s/ /p/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/n/.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Then say the words without the first sound to 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make the new word: /p/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/n/, pine.</a:t>
            </a:r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pPr algn="ctr"/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spine			swipe			stale			Fred			flake</a:t>
            </a:r>
          </a:p>
          <a:p>
            <a:pPr algn="ctr"/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 slime			 pride			plane			crate			brake</a:t>
            </a:r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29" y="1260420"/>
            <a:ext cx="88992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a word: smile.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smile has four sounds.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the sounds with me: /s/ /m/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/l/.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I’ll take away the first sound /s/ and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make a new word with three sounds: /m/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/l/, mile.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Continue modeling phoneme deletion with the following word sets: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bride/ride		grip/ripe	slime/lime	spike/pike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612909" y="4818415"/>
            <a:ext cx="184188" cy="96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346322" y="5348920"/>
            <a:ext cx="184188" cy="96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55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7689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1618" y="3092706"/>
            <a:ext cx="2103629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050" y="4340640"/>
            <a:ext cx="2224582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Screen Shot 2016-11-13 at 3.1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33" y="824076"/>
            <a:ext cx="4408832" cy="5807540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4614412" y="4168852"/>
            <a:ext cx="901555" cy="833770"/>
          </a:xfrm>
          <a:prstGeom prst="donut">
            <a:avLst>
              <a:gd name="adj" fmla="val 67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417" y="2416297"/>
            <a:ext cx="2034412" cy="1352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are these letters?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 they stand for?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3" name="Right Arrow 12"/>
          <p:cNvSpPr/>
          <p:nvPr/>
        </p:nvSpPr>
        <p:spPr>
          <a:xfrm rot="966879">
            <a:off x="2022415" y="3653907"/>
            <a:ext cx="2756795" cy="310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8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89955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407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62190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303066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395938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299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084443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431948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583448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7" y="2022203"/>
            <a:ext cx="24900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299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58" y="2030017"/>
            <a:ext cx="241465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608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8537" y="203377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0985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084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4185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436" y="2030017"/>
            <a:ext cx="241465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608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8537" y="203377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0985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983976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436" y="2030017"/>
            <a:ext cx="241465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608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8537" y="203377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0985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748282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8114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8523" y="2022203"/>
            <a:ext cx="18114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720009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9" y="2022203"/>
            <a:ext cx="16466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3723" y="2022203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4283" y="2022203"/>
            <a:ext cx="16881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2390" y="2022203"/>
            <a:ext cx="16770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9477" y="2018151"/>
            <a:ext cx="1686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654373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655" y="2022203"/>
            <a:ext cx="16466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6279" y="2022203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4283" y="2022203"/>
            <a:ext cx="16881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2390" y="2022203"/>
            <a:ext cx="16770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9477" y="2018151"/>
            <a:ext cx="1686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273447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655" y="2029437"/>
            <a:ext cx="16466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6279" y="2022203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4283" y="2022203"/>
            <a:ext cx="16881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2390" y="2022203"/>
            <a:ext cx="16770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2000" u="sng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9477" y="2018151"/>
            <a:ext cx="1686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4322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8114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8523" y="2022203"/>
            <a:ext cx="18114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710075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9" y="2022203"/>
            <a:ext cx="16466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3723" y="2022203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4283" y="2022203"/>
            <a:ext cx="16881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2390" y="2022203"/>
            <a:ext cx="16770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9477" y="2018151"/>
            <a:ext cx="1686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276188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655" y="2022203"/>
            <a:ext cx="16466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6279" y="2022203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4283" y="2022203"/>
            <a:ext cx="16881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2390" y="2022203"/>
            <a:ext cx="16770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9477" y="2018151"/>
            <a:ext cx="1686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892137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655" y="2029437"/>
            <a:ext cx="16466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6279" y="2022203"/>
            <a:ext cx="1648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4283" y="2022203"/>
            <a:ext cx="16881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2390" y="2022203"/>
            <a:ext cx="167708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u="sng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9477" y="2018151"/>
            <a:ext cx="1686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5114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35633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407481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790830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29930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515532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962411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203558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515305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818856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069354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738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269490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112667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210166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739478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088641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534453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052843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588974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996912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035851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19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899556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latin typeface="Century Gothic"/>
                <a:cs typeface="Century Gothic"/>
              </a:rPr>
              <a:t>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024398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797489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94359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289762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900782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278770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045565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590385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560628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188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0664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004185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740096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321692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615995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684981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500423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798001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287703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127653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406377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295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0664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630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0196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3762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579319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902081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411953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592886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967120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127677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592790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208607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366100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681223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21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498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064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630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0196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3762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7136540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646462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12" y="620480"/>
            <a:ext cx="8998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192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m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791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n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v.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939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v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an r after the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745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295" y="2031608"/>
            <a:ext cx="1686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3468" y="2033779"/>
            <a:ext cx="169647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9942" y="2033779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v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f..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6111" y="2036961"/>
            <a:ext cx="17764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6076" y="2029437"/>
            <a:ext cx="16673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069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1088" y="2041154"/>
            <a:ext cx="19873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8388" y="2041154"/>
            <a:ext cx="19485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v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v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6911" y="2045049"/>
            <a:ext cx="19969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013" y="2040143"/>
            <a:ext cx="20260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155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1088" y="2041154"/>
            <a:ext cx="19873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8388" y="2041154"/>
            <a:ext cx="19485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l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6911" y="2045049"/>
            <a:ext cx="19969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013" y="2040143"/>
            <a:ext cx="20260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423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1088" y="2041154"/>
            <a:ext cx="19873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8388" y="2041154"/>
            <a:ext cx="19485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n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6911" y="2045049"/>
            <a:ext cx="19969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013" y="2040143"/>
            <a:ext cx="20260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320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1088" y="2041154"/>
            <a:ext cx="19873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8388" y="2041154"/>
            <a:ext cx="19485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n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first n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6911" y="2045049"/>
            <a:ext cx="19969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013" y="2040143"/>
            <a:ext cx="20260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422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498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064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630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0196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endParaRPr lang="en-US" sz="12000" u="sng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3762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5741284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1088" y="2041154"/>
            <a:ext cx="19873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8388" y="2041154"/>
            <a:ext cx="19485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n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6911" y="2045049"/>
            <a:ext cx="19969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013" y="2040143"/>
            <a:ext cx="20260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927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1088" y="2041154"/>
            <a:ext cx="19873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8388" y="2041154"/>
            <a:ext cx="19485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p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first p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6911" y="2045049"/>
            <a:ext cx="19969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013" y="2040143"/>
            <a:ext cx="20260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588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1088" y="2041154"/>
            <a:ext cx="19873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8388" y="2041154"/>
            <a:ext cx="19485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p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6911" y="2045049"/>
            <a:ext cx="19969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013" y="2040143"/>
            <a:ext cx="20260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620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1088" y="2041154"/>
            <a:ext cx="19873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8388" y="2041154"/>
            <a:ext cx="19485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d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b in front of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6911" y="2045049"/>
            <a:ext cx="19969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013" y="2040143"/>
            <a:ext cx="20260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079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295" y="2031608"/>
            <a:ext cx="16867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3468" y="2033779"/>
            <a:ext cx="169647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9942" y="2033779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d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6111" y="2036961"/>
            <a:ext cx="177645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6076" y="2029437"/>
            <a:ext cx="16673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179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Adding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to a noun, or naming word,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makes the noun tell about more than one.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5706" y="1588973"/>
            <a:ext cx="6830126" cy="3345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r>
              <a:rPr lang="en-US" sz="6600" dirty="0" smtClean="0">
                <a:latin typeface="Century Gothic"/>
                <a:cs typeface="Century Gothic"/>
              </a:rPr>
              <a:t>bike</a:t>
            </a: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 ride my bike.</a:t>
            </a:r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r>
              <a:rPr lang="en-US" sz="6600" dirty="0" smtClean="0">
                <a:latin typeface="Century Gothic"/>
                <a:cs typeface="Century Gothic"/>
              </a:rPr>
              <a:t>bike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r>
              <a:rPr lang="en-US" sz="2400" dirty="0" smtClean="0">
                <a:latin typeface="Century Gothic"/>
                <a:cs typeface="Century Gothic"/>
              </a:rPr>
              <a:t>I see three more bikes.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327" y="5384594"/>
            <a:ext cx="88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Adding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to bike means more than one bike.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572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at the end of a final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 word can stand for /s/ as in bites,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/z/ as in hives, or /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ez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/ as in cases.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327" y="1588973"/>
            <a:ext cx="8765978" cy="3917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bite			hive			case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bites		hives   cases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4964" y="4546955"/>
            <a:ext cx="1163297" cy="736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/s/</a:t>
            </a:r>
            <a:endParaRPr lang="en-US" sz="5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1724" y="4546955"/>
            <a:ext cx="1163297" cy="736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/z/</a:t>
            </a:r>
            <a:endParaRPr lang="en-US" sz="5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0913" y="4546955"/>
            <a:ext cx="1570451" cy="736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/</a:t>
            </a:r>
            <a:r>
              <a:rPr lang="en-US" sz="5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ez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/</a:t>
            </a:r>
            <a:endParaRPr lang="en-US" sz="5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369" y="5859648"/>
            <a:ext cx="88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Use each word in a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837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add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to each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5706" y="1345421"/>
            <a:ext cx="6830126" cy="4539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dime				vine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cape				snake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kite					plate</a:t>
            </a:r>
          </a:p>
          <a:p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lake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327" y="6140342"/>
            <a:ext cx="88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Use each word in a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177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77124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38457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2909" y="1141093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hike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8192" y="1141093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side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2696" y="1150635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fine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062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like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hide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bike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spike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mine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ride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like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85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hide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70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ride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4270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spike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6005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mine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005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bike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895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Recognize and Generate Alliteration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4239661"/>
            <a:ext cx="86909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am going to say some sentences.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Tell me the sound you hear at the beginning of most words.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Then change the name to another name that begins with that sound.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the new sentence.</a:t>
            </a:r>
          </a:p>
          <a:p>
            <a:pPr algn="ctr"/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Dale dives deep.</a:t>
            </a:r>
            <a:r>
              <a:rPr lang="en-US" sz="20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Ted told a tale.		Hannah hiked up a hill.</a:t>
            </a: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  Bob built a barn.		 Cate can clap.		  Rob ran in a race.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29" y="1260420"/>
            <a:ext cx="889922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The same sound repeated in several words is called alliteration.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sentence: Len like limes.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hear the same sound, the /l/ sound, al the beginning of Len, likes, and limes.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can change the name Len to another name that begins with /l/ to make a new sentence.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Lisa like limes.</a:t>
            </a:r>
          </a:p>
        </p:txBody>
      </p:sp>
    </p:spTree>
    <p:extLst>
      <p:ext uri="{BB962C8B-B14F-4D97-AF65-F5344CB8AC3E}">
        <p14:creationId xmlns:p14="http://schemas.microsoft.com/office/powerpoint/2010/main" val="267538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7" y="2022203"/>
            <a:ext cx="247062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842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944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green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new bike is green and white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903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grow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grass will grow.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306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pretty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733" y="5736130"/>
            <a:ext cx="594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a pretty dress.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209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should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568" y="5736130"/>
            <a:ext cx="66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When should I come to see you?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425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together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play together.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348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water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want a drink of water?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809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462530"/>
            <a:ext cx="8948385" cy="3160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Jane hides in the bush. </a:t>
            </a:r>
            <a:r>
              <a:rPr lang="en-US" sz="3200" dirty="0" smtClean="0">
                <a:latin typeface="Century Gothic"/>
                <a:cs typeface="Century Gothic"/>
              </a:rPr>
              <a:t>(I)</a:t>
            </a:r>
            <a:endParaRPr lang="en-US" sz="32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  <a:p>
            <a:pPr algn="ctr"/>
            <a:endParaRPr lang="en-US" sz="1000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Century Gothic"/>
                <a:cs typeface="Century Gothic"/>
              </a:rPr>
              <a:t>Nate eats lunch.</a:t>
            </a:r>
            <a:r>
              <a:rPr lang="en-US" sz="3200" dirty="0" smtClean="0">
                <a:solidFill>
                  <a:schemeClr val="tx1"/>
                </a:solidFill>
                <a:latin typeface="Century Gothic"/>
                <a:cs typeface="Century Gothic"/>
              </a:rPr>
              <a:t>(Nate and Tess)</a:t>
            </a:r>
            <a:endParaRPr lang="en-US" sz="3200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7685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a verb is a action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present tense verb tells about an action that is happening right now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present-tense verb tells about one noun, it ends in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it tells about more than one noun or I or you, it does not end in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32" y="5818330"/>
            <a:ext cx="8948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circle each verb.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them create a new sentences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using each verb with the word in parentheses.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765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232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</a:t>
            </a:r>
            <a:r>
              <a:rPr lang="en-US" sz="3200" dirty="0" smtClean="0"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278" y="1432287"/>
            <a:ext cx="805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sounds in the word slide: /s/ /l/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/d/.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154277" y="1432287"/>
            <a:ext cx="1551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232997" y="2312702"/>
            <a:ext cx="6655983" cy="3154464"/>
            <a:chOff x="1232997" y="2312702"/>
            <a:chExt cx="6655983" cy="3154464"/>
          </a:xfrm>
        </p:grpSpPr>
        <p:sp>
          <p:nvSpPr>
            <p:cNvPr id="12" name="Rectangle 11"/>
            <p:cNvSpPr/>
            <p:nvPr/>
          </p:nvSpPr>
          <p:spPr>
            <a:xfrm>
              <a:off x="1232997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95155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57313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471666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243605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99525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16200000">
              <a:off x="1608038" y="3907417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16200000">
              <a:off x="3371453" y="3967079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16200000">
              <a:off x="5144421" y="3967079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06595" y="2312702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/s/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70010" y="2312702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/l/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58199" y="2312702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</a:t>
              </a:r>
              <a:r>
                <a:rPr lang="en-US" sz="2400" dirty="0" err="1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i</a:t>
              </a:r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26822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37182" y="2312702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/d/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683838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16200000">
              <a:off x="6779226" y="3967078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74274" y="5419399"/>
            <a:ext cx="805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first sound is /s/. The second sound is /l/.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next sound is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 The last sound is /d/.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Place a marker in a box on the Response Board for each sound you hear. This word has four sounds: /s/ /l/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/d/.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the word and sounds with me: slide, /s/ /l/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/d/.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097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58" y="2030017"/>
            <a:ext cx="241465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7618" y="203377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0066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251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3096140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1244" y="124975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Isolation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664" y="1008349"/>
            <a:ext cx="805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I’m going to say some words.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Place a marker in a box to stand for each sound.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do the first one together. The word is bride. Listen: /b/ /r/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/d/.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Place a marker in the box to stand for each sound. This word has four sounds. Say the word and sounds with me: bride, /b/ /r/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/d/.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100" y="5744927"/>
            <a:ext cx="8055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bride		mine		mile		smile		prize</a:t>
            </a:r>
          </a:p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time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spike		like			slide		tribe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29321" y="2485677"/>
            <a:ext cx="6655983" cy="3154464"/>
            <a:chOff x="1232997" y="2312702"/>
            <a:chExt cx="6655983" cy="3154464"/>
          </a:xfrm>
        </p:grpSpPr>
        <p:sp>
          <p:nvSpPr>
            <p:cNvPr id="23" name="Rectangle 22"/>
            <p:cNvSpPr/>
            <p:nvPr/>
          </p:nvSpPr>
          <p:spPr>
            <a:xfrm>
              <a:off x="1232997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155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57313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471666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43605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99525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16200000">
              <a:off x="1608038" y="3907417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16200000">
              <a:off x="3371453" y="3967079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 rot="16200000">
              <a:off x="5144421" y="3967079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06595" y="2312702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/b/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0010" y="2312702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/r/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58199" y="2312702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</a:t>
              </a:r>
              <a:r>
                <a:rPr lang="en-US" sz="2400" dirty="0" err="1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i</a:t>
              </a:r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26822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37182" y="2312702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/d/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683838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 rot="16200000">
              <a:off x="6779226" y="3967078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7655561" y="1560895"/>
            <a:ext cx="2334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412447" y="2168960"/>
            <a:ext cx="2334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76258" y="2489434"/>
            <a:ext cx="2334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58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0664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997763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0664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630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0196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3762" y="2030972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367989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498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064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630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0196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3762" y="2030972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318879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498" y="2030972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064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630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0196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3762" y="2030972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1200366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923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29658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593" y="2018151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2007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6091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0175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6897977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923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2007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6091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0175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887382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923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2007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6091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0175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6515521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923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37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553" y="2030017"/>
            <a:ext cx="240495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180454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593" y="2018151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2007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6091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0175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0467781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923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2007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6091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0175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9112851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923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2007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6091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z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0175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4099257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923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37734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593" y="2018151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2007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6091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0175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0467781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923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2007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6091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0175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9112851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923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2007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6091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0175" y="2022203"/>
            <a:ext cx="20440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4099257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0664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0675068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0664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630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0196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3762" y="2030972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4737253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498" y="2022203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064" y="2030972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630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0196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3762" y="2030972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9557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553" y="2030017"/>
            <a:ext cx="240495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086207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498" y="2030972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064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630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0196" y="2025126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3762" y="2030972"/>
            <a:ext cx="17435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1098601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30175"/>
            <a:ext cx="89089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qu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latin typeface="Century Gothic"/>
                <a:cs typeface="Century Gothic"/>
              </a:rPr>
              <a:t>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i_e</a:t>
            </a:r>
            <a:r>
              <a:rPr lang="en-US" sz="6600" dirty="0" smtClean="0"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0397759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3957642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1482534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3753223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9321483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err="1" smtClean="0">
                <a:latin typeface="Century Gothic"/>
                <a:cs typeface="Century Gothic"/>
              </a:rPr>
              <a:t>d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8694487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9752226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625761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err="1" smtClean="0"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3537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30" y="591395"/>
            <a:ext cx="89573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ing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sm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latin typeface="Century Gothic"/>
                <a:cs typeface="Century Gothic"/>
              </a:rPr>
              <a:t> 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2841714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4637889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0351100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0873411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5018918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7278138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5668973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6136807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8830849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922521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2544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8260404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3020920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9289830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8439830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009912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1701457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2573471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6522459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8951666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7098633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9795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9138187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latin typeface="Century Gothic"/>
                <a:cs typeface="Century Gothic"/>
              </a:rPr>
              <a:t>v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1790476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8612637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1561356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8819680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8096976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4829379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6780943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0109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967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345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252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2803467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529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422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40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820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757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859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103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394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997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214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9888337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290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876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977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266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419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753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698040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3" y="164815"/>
            <a:ext cx="280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444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90" y="843465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900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90" y="843465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940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90" y="843465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ripe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28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err="1" smtClean="0"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8623385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90" y="843465"/>
            <a:ext cx="896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ripe red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300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90" y="843465"/>
            <a:ext cx="8967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ripe red grapes.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683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90" y="843465"/>
            <a:ext cx="896708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ripe red grapes.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770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90" y="843465"/>
            <a:ext cx="896708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ripe red grapes.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236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90" y="843465"/>
            <a:ext cx="896708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ripe red grapes.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skate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078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90" y="843465"/>
            <a:ext cx="896708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ripe red grapes.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skate and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941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90" y="843465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ripe red grapes.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skate and then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592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90" y="843465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ripe red grapes.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skate and then ride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370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90" y="843465"/>
            <a:ext cx="8967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ripe red grapes.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skate and then ride bikes.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799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at the end of dimes means that there is more than one dime.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It makes the word dime plural.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5706" y="1588973"/>
            <a:ext cx="6830126" cy="3345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r>
              <a:rPr lang="en-US" sz="6600" dirty="0" smtClean="0">
                <a:latin typeface="Century Gothic"/>
                <a:cs typeface="Century Gothic"/>
              </a:rPr>
              <a:t>dime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r>
              <a:rPr lang="en-US" sz="6600" dirty="0" smtClean="0">
                <a:latin typeface="Century Gothic"/>
                <a:cs typeface="Century Gothic"/>
              </a:rPr>
              <a:t>dime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327" y="5384594"/>
            <a:ext cx="88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closely to hear what is different. Point out the /z/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949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7689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28" y="1374100"/>
            <a:ext cx="2135014" cy="1260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This is the Five 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Sound-Spelling Card.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 The sound is /</a:t>
            </a:r>
            <a:r>
              <a:rPr lang="en-US" sz="1200" dirty="0" err="1" smtClean="0">
                <a:latin typeface="Century Gothic"/>
                <a:cs typeface="Century Gothic"/>
              </a:rPr>
              <a:t>i</a:t>
            </a:r>
            <a:r>
              <a:rPr lang="en-US" sz="12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Today we will learn a spelling for the /</a:t>
            </a:r>
            <a:r>
              <a:rPr lang="en-US" sz="1200" dirty="0" err="1" smtClean="0">
                <a:latin typeface="Century Gothic"/>
                <a:cs typeface="Century Gothic"/>
              </a:rPr>
              <a:t>i</a:t>
            </a:r>
            <a:r>
              <a:rPr lang="en-US" sz="1200" dirty="0" smtClean="0">
                <a:latin typeface="Century Gothic"/>
                <a:cs typeface="Century Gothic"/>
              </a:rPr>
              <a:t>/ sound.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921618" y="3068468"/>
            <a:ext cx="2103629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1618" y="4340640"/>
            <a:ext cx="2103629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1618" y="1374100"/>
            <a:ext cx="2135014" cy="1456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Look at this word: rid.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it with me.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This word has the short </a:t>
            </a:r>
            <a:r>
              <a:rPr lang="en-US" sz="1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sound /</a:t>
            </a:r>
            <a:r>
              <a:rPr lang="en-US" sz="1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I’ll add an e to the end.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new word is ride.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letters </a:t>
            </a:r>
            <a:r>
              <a:rPr lang="en-US" sz="1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e act together to make the sound /</a:t>
            </a:r>
            <a:r>
              <a:rPr lang="en-US" sz="1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as I say the word: /ride/.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413" y="3068468"/>
            <a:ext cx="2103629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413" y="4340640"/>
            <a:ext cx="2103629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11" descr="Screen Shot 2016-11-13 at 3.1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33" y="824076"/>
            <a:ext cx="4408832" cy="58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25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7842327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blend these words: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5706" y="1588972"/>
            <a:ext cx="6830126" cy="4295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cape				base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capes			bases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mile					crate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miles				crates</a:t>
            </a:r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232" y="6140803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Point out that the letter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at the end of a final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word can stand for /s/, /z/, or /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ez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/.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377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13 at 9.4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50" y="0"/>
            <a:ext cx="53462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54590840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13 at 9.4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23" y="0"/>
            <a:ext cx="528102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46402315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13 at 9.46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61" y="0"/>
            <a:ext cx="53462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0794377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13 at 9.46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29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52521381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13 at 9.46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53" y="0"/>
            <a:ext cx="534357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9463239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13 at 9.46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63" y="0"/>
            <a:ext cx="535858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68958577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86635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30182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6006" y="12412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ike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1811" y="14322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-ide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481" y="13367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ine</a:t>
            </a:r>
            <a:endParaRPr lang="en-US" sz="40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25987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52263" y="128904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2" name="&quot;No&quot; Symbol 1"/>
          <p:cNvSpPr/>
          <p:nvPr/>
        </p:nvSpPr>
        <p:spPr>
          <a:xfrm>
            <a:off x="7416020" y="151605"/>
            <a:ext cx="688284" cy="707735"/>
          </a:xfrm>
          <a:prstGeom prst="noSmoking">
            <a:avLst>
              <a:gd name="adj" fmla="val 76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18950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07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like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907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ride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907" y="2109783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mine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07" y="3112344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bike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907" y="4124455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hide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907" y="512701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spike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785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water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like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5713" y="411416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water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09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ride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10" y="2109783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mine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10" y="3112344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bike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4785" y="1116769"/>
            <a:ext cx="241520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should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10" y="4114165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hide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5713" y="515357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should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10" y="5135823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spike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4799134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727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7098392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green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new bike is green and white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74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grow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grass will grow.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853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pretty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733" y="5736130"/>
            <a:ext cx="594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a pretty dress.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872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should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568" y="5736130"/>
            <a:ext cx="66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When should I come to see you?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181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together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play together.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731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water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want a drink of water?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836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5" y="769102"/>
            <a:ext cx="86471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entury Gothic"/>
                <a:cs typeface="Century Gothic"/>
              </a:rPr>
              <a:t>We should put water on the grass together.</a:t>
            </a:r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Then green grass should grow.</a:t>
            </a:r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The grass will be thick and pretty.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226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9729713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1-13 at 9.5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485"/>
            <a:ext cx="9144000" cy="6248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761327" y="4653599"/>
            <a:ext cx="3160291" cy="1337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Name the verb: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 like fresh peas.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Why doesn’t like end in s?</a:t>
            </a:r>
          </a:p>
        </p:txBody>
      </p:sp>
    </p:spTree>
    <p:extLst>
      <p:ext uri="{BB962C8B-B14F-4D97-AF65-F5344CB8AC3E}">
        <p14:creationId xmlns:p14="http://schemas.microsoft.com/office/powerpoint/2010/main" val="1060365162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870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Deletion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carefully as I say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 word: swipe.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swipe has four sounds: /s/ /w/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/p/.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I’ll take away the first sound and make a new word: /w/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/p/.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children practice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deleting the initial phoneme in words.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smile			slime			gripe			prize			pride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brace			blast			crush			swell			trash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80535" y="1580285"/>
            <a:ext cx="1841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27855" y="1868415"/>
            <a:ext cx="1841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6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3858439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459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216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361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422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844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the letter e after the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603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v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695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v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345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v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518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v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v to 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951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7319442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319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143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001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13 at 10.17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49" y="0"/>
            <a:ext cx="532299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28932608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13 at 10.17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04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52983779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13 at 10.1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31" y="0"/>
            <a:ext cx="533672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12244124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13 at 10.18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86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32715741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13 at 10.1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01" y="0"/>
            <a:ext cx="527821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02083670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13 at 10.1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49" y="0"/>
            <a:ext cx="530270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01074268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1218464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when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is added to a noun, or naming word, it makes the word plural. The word sides means more than one side.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2383963"/>
            <a:ext cx="6830126" cy="3345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r>
              <a:rPr lang="en-US" sz="6600" dirty="0" smtClean="0">
                <a:latin typeface="Century Gothic"/>
                <a:cs typeface="Century Gothic"/>
              </a:rPr>
              <a:t>side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r>
              <a:rPr lang="en-US" sz="6600" dirty="0" smtClean="0">
                <a:latin typeface="Century Gothic"/>
                <a:cs typeface="Century Gothic"/>
              </a:rPr>
              <a:t>sides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73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8522025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918380"/>
            <a:ext cx="88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construct plural nouns.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5706" y="1588972"/>
            <a:ext cx="6830126" cy="4295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prize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ride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cake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plane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232" y="6140803"/>
            <a:ext cx="88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them write a sentence with each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089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957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green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new bike is green and white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057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grow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grass will grow.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115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pretty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733" y="5736130"/>
            <a:ext cx="594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a pretty dress.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33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should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568" y="5736130"/>
            <a:ext cx="66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When should I come to see you?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936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together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play together.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510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water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want a drink of water?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896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615" y="2763075"/>
            <a:ext cx="8948385" cy="193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cat		snakes		naps		slide</a:t>
            </a:r>
            <a:endParaRPr lang="en-US" sz="5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7685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when a present-tense verb tells about one noun, it ends in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 When it tells about more than one noun, or I or you, it does not end in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does the action of a present-tense verb happen?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32" y="5818330"/>
            <a:ext cx="894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Match the nouns and verbs that go together and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them make each pair into a complete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183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163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8856747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60420"/>
            <a:ext cx="8996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Blending: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 Then blend those sounds to form a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/d/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 /l/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/d/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/b/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/k/ 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/b/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/t/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/d/ /r/ /u/ /m/		/p/ /r/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/z/      /s/ /m/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/l/   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/n/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Segmentation: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am going to say a word. I want you to say each sound in the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mile			smile			ripe			drive			white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rise			prize			life				kite			bride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17366" y="2130180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931613" y="2130180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180654" y="2139875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98269" y="2883670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19098" y="2865815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173738" y="2888517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16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7710" y="99225"/>
            <a:ext cx="724221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1227308"/>
            <a:ext cx="8364593" cy="51810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like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bite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smile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shine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while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1021658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6848352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437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055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951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983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663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698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600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an e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330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632916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g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the beginning of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258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5067" y="2024886"/>
            <a:ext cx="16753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378" y="2024886"/>
            <a:ext cx="181159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1976" y="2024886"/>
            <a:ext cx="18218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gr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3837" y="2030418"/>
            <a:ext cx="17056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756" y="2024886"/>
            <a:ext cx="167531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254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068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w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107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431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885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007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an e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702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an e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105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bite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6387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5132629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pipe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9322090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piles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1649489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dimes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0117038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slid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3620373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dine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2698734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quite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3137640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rides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6059660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gates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5799877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slide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205342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five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1940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9953841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ripe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017463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bikes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5954054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bites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5571110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slim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0511993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hide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0494118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vine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9708725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sides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7235404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skates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7056140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slime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6689556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inside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0311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99311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lime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9621826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smiles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3648592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spikes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8593499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white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6249745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mine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9318743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sunshine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7129461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lives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6464259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cakes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4815986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while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6823975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1218464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when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is added to a noun, or naming word, it makes the word plural. The word sides means more than one side.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2383963"/>
            <a:ext cx="6830126" cy="3345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r>
              <a:rPr lang="en-US" sz="6600" dirty="0" smtClean="0">
                <a:latin typeface="Century Gothic"/>
                <a:cs typeface="Century Gothic"/>
              </a:rPr>
              <a:t>side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r>
              <a:rPr lang="en-US" sz="6600" dirty="0" smtClean="0">
                <a:latin typeface="Century Gothic"/>
                <a:cs typeface="Century Gothic"/>
              </a:rPr>
              <a:t>sides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921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88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2803860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Grammar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1218464"/>
            <a:ext cx="8889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explain how to form a plural noun when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word ends in a final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 spelling.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Practice adding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to these nouns: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2898" y="2383963"/>
            <a:ext cx="6175170" cy="3345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smtClean="0">
                <a:latin typeface="Century Gothic"/>
                <a:cs typeface="Century Gothic"/>
              </a:rPr>
              <a:t>bike				mile</a:t>
            </a:r>
          </a:p>
          <a:p>
            <a:r>
              <a:rPr lang="en-US" sz="6000" dirty="0" smtClean="0">
                <a:latin typeface="Century Gothic"/>
                <a:cs typeface="Century Gothic"/>
              </a:rPr>
              <a:t>file					maze</a:t>
            </a:r>
          </a:p>
          <a:p>
            <a:r>
              <a:rPr lang="en-US" sz="6000" dirty="0" smtClean="0">
                <a:latin typeface="Century Gothic"/>
                <a:cs typeface="Century Gothic"/>
              </a:rPr>
              <a:t>wave			shape</a:t>
            </a:r>
          </a:p>
        </p:txBody>
      </p:sp>
    </p:spTree>
    <p:extLst>
      <p:ext uri="{BB962C8B-B14F-4D97-AF65-F5344CB8AC3E}">
        <p14:creationId xmlns:p14="http://schemas.microsoft.com/office/powerpoint/2010/main" val="373207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272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green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new bike is green and white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128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grow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grass will grow.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997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pretty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733" y="5736130"/>
            <a:ext cx="594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a pretty dress.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411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should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568" y="5736130"/>
            <a:ext cx="66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When should I come to see you?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057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together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play together.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967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water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want a drink of water?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927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Grammar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232" y="756799"/>
            <a:ext cx="8889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do I know if the action is happening right now?</a:t>
            </a:r>
          </a:p>
          <a:p>
            <a:pPr algn="ctr"/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provide present-tense verbs to complete the sentences.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327" y="1680130"/>
            <a:ext cx="8889768" cy="504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Nate and Chuck _______ with the dog.</a:t>
            </a:r>
          </a:p>
          <a:p>
            <a:endParaRPr lang="en-US" sz="20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I _______ down the hill.</a:t>
            </a:r>
          </a:p>
          <a:p>
            <a:endParaRPr lang="en-US" sz="20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The rabbit _______ in the grass.</a:t>
            </a:r>
            <a:endParaRPr lang="en-US" sz="4800" dirty="0" smtClean="0">
              <a:latin typeface="Century Gothic"/>
              <a:cs typeface="Century Gothic"/>
            </a:endParaRPr>
          </a:p>
          <a:p>
            <a:r>
              <a:rPr lang="en-US" sz="4000" dirty="0" smtClean="0">
                <a:latin typeface="Century Gothic"/>
                <a:cs typeface="Century Gothic"/>
              </a:rPr>
              <a:t>					</a:t>
            </a:r>
            <a:endParaRPr lang="en-US" sz="4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832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4740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313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2025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6990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2794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5155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4041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91435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864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86547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6503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48650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84149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27955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45048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75577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72407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14089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0933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651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36535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76545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8928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24" y="252070"/>
            <a:ext cx="260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28463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24" y="252070"/>
            <a:ext cx="260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64138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24" y="252070"/>
            <a:ext cx="260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31787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24" y="252070"/>
            <a:ext cx="260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28158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24" y="252070"/>
            <a:ext cx="260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70774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24" y="252070"/>
            <a:ext cx="260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29130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24" y="252070"/>
            <a:ext cx="260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73748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24" y="252070"/>
            <a:ext cx="260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650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99671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24" y="252070"/>
            <a:ext cx="260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95540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24" y="252070"/>
            <a:ext cx="260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87458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24" y="252070"/>
            <a:ext cx="260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48652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5840"/>
            <a:ext cx="893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v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24" y="252070"/>
            <a:ext cx="260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84692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20137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85308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91899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75816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17763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84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418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 fast.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96248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 fast.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Kate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60912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 fast.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Kate got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89897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 fast.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Kate got quite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33976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 fast.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Kate got quite a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67530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 fast.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Kate got quite a big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95164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 fast.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Kate got quite a big prize.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75006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 fast.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Kate got quite a big prize.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Clive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9657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 fast.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Kate got quite a big prize.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Clive and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52759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 fast.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Kate got quite a big prize.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Clive and Jake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771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93" y="353225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3563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 fast.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Kate got quite a big prize.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Clive and Jake will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10698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 fast.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Kate got quite a big prize.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Clive and Jake will hike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07019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 fast.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Kate got quite a big prize.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Clive and Jake will hike for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130697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 fast.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Kate got quite a big prize.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Clive and Jake will hike for a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21851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90"/>
            <a:ext cx="8938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Mike likes to ride his bike fast.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Kate got quite a big prize.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Clive and Jake will hike for a mile.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11516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_________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4594" y="5748021"/>
            <a:ext cx="668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like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ride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bike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make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came</a:t>
            </a:r>
          </a:p>
          <a:p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86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981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green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new bike is green and white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082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grow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grass will grow.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892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pretty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733" y="5736130"/>
            <a:ext cx="594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a pretty dress.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571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5825</Words>
  <Application>Microsoft Macintosh PowerPoint</Application>
  <PresentationFormat>On-screen Show (4:3)</PresentationFormat>
  <Paragraphs>1676</Paragraphs>
  <Slides>408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408</vt:i4>
      </vt:variant>
    </vt:vector>
  </HeadingPairs>
  <TitlesOfParts>
    <vt:vector size="40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36</cp:revision>
  <dcterms:created xsi:type="dcterms:W3CDTF">2016-11-12T23:40:42Z</dcterms:created>
  <dcterms:modified xsi:type="dcterms:W3CDTF">2016-11-14T06:16:48Z</dcterms:modified>
</cp:coreProperties>
</file>