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2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9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1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5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2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0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4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6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9D8E0-ADEB-45D0-B168-CD6CE60ECB7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3CA7-EE0C-41F8-AB93-ACB33EC59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24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_ay   </a:t>
            </a:r>
            <a:r>
              <a:rPr lang="en-US" sz="6000" dirty="0" err="1">
                <a:latin typeface="KG Blank Space Solid" panose="02000000000000000000" pitchFamily="2" charset="0"/>
              </a:rPr>
              <a:t>ai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tch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   u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</a:t>
            </a:r>
            <a:r>
              <a:rPr lang="en-US" sz="6000" dirty="0" err="1">
                <a:latin typeface="KG Blank Space Solid" panose="02000000000000000000" pitchFamily="2" charset="0"/>
              </a:rPr>
              <a:t>es</a:t>
            </a:r>
            <a:r>
              <a:rPr lang="en-US" sz="6000" dirty="0">
                <a:latin typeface="KG Blank Space Solid" panose="02000000000000000000" pitchFamily="2" charset="0"/>
              </a:rPr>
              <a:t>   d   w   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0682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city   key   honey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bathtub   seashell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>
                <a:latin typeface="KG Blank Space Solid" panose="02000000000000000000" pitchFamily="2" charset="0"/>
              </a:rPr>
              <a:t> sunrise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4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give   eight   our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about   carry   animal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every   upon   grow</a:t>
            </a:r>
          </a:p>
        </p:txBody>
      </p:sp>
    </p:spTree>
    <p:extLst>
      <p:ext uri="{BB962C8B-B14F-4D97-AF65-F5344CB8AC3E}">
        <p14:creationId xmlns:p14="http://schemas.microsoft.com/office/powerpoint/2010/main" val="73492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8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paint   brain   waited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book   home   badge</a:t>
            </a:r>
          </a:p>
        </p:txBody>
      </p:sp>
    </p:spTree>
    <p:extLst>
      <p:ext uri="{BB962C8B-B14F-4D97-AF65-F5344CB8AC3E}">
        <p14:creationId xmlns:p14="http://schemas.microsoft.com/office/powerpoint/2010/main" val="276420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02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947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ai</a:t>
            </a:r>
            <a:r>
              <a:rPr lang="en-US" sz="6000" dirty="0">
                <a:latin typeface="KG Blank Space Solid" panose="02000000000000000000" pitchFamily="2" charset="0"/>
              </a:rPr>
              <a:t>   _ay  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_x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ph</a:t>
            </a:r>
            <a:r>
              <a:rPr lang="en-US" sz="6000" dirty="0">
                <a:latin typeface="KG Blank Space Solid" panose="02000000000000000000" pitchFamily="2" charset="0"/>
              </a:rPr>
              <a:t>   e   </a:t>
            </a:r>
            <a:r>
              <a:rPr lang="en-US" sz="6000" dirty="0" err="1">
                <a:latin typeface="KG Blank Space Solid" panose="02000000000000000000" pitchFamily="2" charset="0"/>
              </a:rPr>
              <a:t>e_e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ci   _ng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32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8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eight   animal   our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give   carry   about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done   so   green</a:t>
            </a:r>
          </a:p>
        </p:txBody>
      </p:sp>
    </p:spTree>
    <p:extLst>
      <p:ext uri="{BB962C8B-B14F-4D97-AF65-F5344CB8AC3E}">
        <p14:creationId xmlns:p14="http://schemas.microsoft.com/office/powerpoint/2010/main" val="1228796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453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way   day   rain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maid   mad   ran</a:t>
            </a:r>
          </a:p>
        </p:txBody>
      </p:sp>
    </p:spTree>
    <p:extLst>
      <p:ext uri="{BB962C8B-B14F-4D97-AF65-F5344CB8AC3E}">
        <p14:creationId xmlns:p14="http://schemas.microsoft.com/office/powerpoint/2010/main" val="3899736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53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a   </a:t>
            </a:r>
            <a:r>
              <a:rPr lang="en-US" sz="6000" dirty="0" err="1">
                <a:latin typeface="KG Blank Space Solid" panose="02000000000000000000" pitchFamily="2" charset="0"/>
              </a:rPr>
              <a:t>ai</a:t>
            </a:r>
            <a:r>
              <a:rPr lang="en-US" sz="6000" dirty="0">
                <a:latin typeface="KG Blank Space Solid" panose="02000000000000000000" pitchFamily="2" charset="0"/>
              </a:rPr>
              <a:t>   _ay   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   p   </a:t>
            </a:r>
            <a:r>
              <a:rPr lang="en-US" sz="6000" dirty="0" err="1">
                <a:latin typeface="KG Blank Space Solid" panose="02000000000000000000" pitchFamily="2" charset="0"/>
              </a:rPr>
              <a:t>ge</a:t>
            </a:r>
            <a:r>
              <a:rPr lang="en-US" sz="6000" dirty="0">
                <a:latin typeface="KG Blank Space Solid" panose="02000000000000000000" pitchFamily="2" charset="0"/>
              </a:rPr>
              <a:t>   u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y_   z</a:t>
            </a:r>
          </a:p>
        </p:txBody>
      </p:sp>
    </p:spTree>
    <p:extLst>
      <p:ext uri="{BB962C8B-B14F-4D97-AF65-F5344CB8AC3E}">
        <p14:creationId xmlns:p14="http://schemas.microsoft.com/office/powerpoint/2010/main" val="3767529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our   give   animal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eight   about   carry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buy   once   why</a:t>
            </a:r>
          </a:p>
        </p:txBody>
      </p:sp>
    </p:spTree>
    <p:extLst>
      <p:ext uri="{BB962C8B-B14F-4D97-AF65-F5344CB8AC3E}">
        <p14:creationId xmlns:p14="http://schemas.microsoft.com/office/powerpoint/2010/main" val="237790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_ay   </a:t>
            </a:r>
            <a:r>
              <a:rPr lang="en-US" sz="6000" dirty="0" err="1">
                <a:latin typeface="KG Blank Space Solid" panose="02000000000000000000" pitchFamily="2" charset="0"/>
              </a:rPr>
              <a:t>ai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w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r>
              <a:rPr lang="en-US" sz="6000" dirty="0">
                <a:latin typeface="KG Blank Space Solid" panose="02000000000000000000" pitchFamily="2" charset="0"/>
              </a:rPr>
              <a:t>   a</a:t>
            </a:r>
          </a:p>
        </p:txBody>
      </p:sp>
    </p:spTree>
    <p:extLst>
      <p:ext uri="{BB962C8B-B14F-4D97-AF65-F5344CB8AC3E}">
        <p14:creationId xmlns:p14="http://schemas.microsoft.com/office/powerpoint/2010/main" val="1689077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gray   sway   train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chain   plays   explain</a:t>
            </a:r>
          </a:p>
        </p:txBody>
      </p:sp>
    </p:spTree>
    <p:extLst>
      <p:ext uri="{BB962C8B-B14F-4D97-AF65-F5344CB8AC3E}">
        <p14:creationId xmlns:p14="http://schemas.microsoft.com/office/powerpoint/2010/main" val="3433239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07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453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e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ee</a:t>
            </a:r>
            <a:r>
              <a:rPr lang="en-US" sz="6000" dirty="0">
                <a:latin typeface="KG Blank Space Solid" panose="02000000000000000000" pitchFamily="2" charset="0"/>
              </a:rPr>
              <a:t>   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qu</a:t>
            </a:r>
            <a:r>
              <a:rPr lang="en-US" sz="6000" dirty="0">
                <a:latin typeface="KG Blank Space Solid" panose="02000000000000000000" pitchFamily="2" charset="0"/>
              </a:rPr>
              <a:t>_   a   _ng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_ay  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z</a:t>
            </a:r>
          </a:p>
        </p:txBody>
      </p:sp>
    </p:spTree>
    <p:extLst>
      <p:ext uri="{BB962C8B-B14F-4D97-AF65-F5344CB8AC3E}">
        <p14:creationId xmlns:p14="http://schemas.microsoft.com/office/powerpoint/2010/main" val="3760567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because   blue   into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or   other   small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after   happy   way</a:t>
            </a:r>
          </a:p>
        </p:txBody>
      </p:sp>
    </p:spTree>
    <p:extLst>
      <p:ext uri="{BB962C8B-B14F-4D97-AF65-F5344CB8AC3E}">
        <p14:creationId xmlns:p14="http://schemas.microsoft.com/office/powerpoint/2010/main" val="1043368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73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stay   play   rain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brain   paid   pail</a:t>
            </a:r>
          </a:p>
        </p:txBody>
      </p:sp>
    </p:spTree>
    <p:extLst>
      <p:ext uri="{BB962C8B-B14F-4D97-AF65-F5344CB8AC3E}">
        <p14:creationId xmlns:p14="http://schemas.microsoft.com/office/powerpoint/2010/main" val="456294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0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ie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ai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ee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   _ay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   e</a:t>
            </a:r>
          </a:p>
        </p:txBody>
      </p:sp>
    </p:spTree>
    <p:extLst>
      <p:ext uri="{BB962C8B-B14F-4D97-AF65-F5344CB8AC3E}">
        <p14:creationId xmlns:p14="http://schemas.microsoft.com/office/powerpoint/2010/main" val="3551542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595"/>
            <a:ext cx="10515600" cy="624832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other   blue   small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into   or   because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people   from   today</a:t>
            </a:r>
          </a:p>
        </p:txBody>
      </p:sp>
    </p:spTree>
    <p:extLst>
      <p:ext uri="{BB962C8B-B14F-4D97-AF65-F5344CB8AC3E}">
        <p14:creationId xmlns:p14="http://schemas.microsoft.com/office/powerpoint/2010/main" val="2100293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me   see   eat   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feed   each   neat</a:t>
            </a:r>
          </a:p>
        </p:txBody>
      </p:sp>
    </p:spTree>
    <p:extLst>
      <p:ext uri="{BB962C8B-B14F-4D97-AF65-F5344CB8AC3E}">
        <p14:creationId xmlns:p14="http://schemas.microsoft.com/office/powerpoint/2010/main" val="2650767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5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about   animal   carry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eight   give   our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work   boy   should</a:t>
            </a:r>
          </a:p>
        </p:txBody>
      </p:sp>
    </p:spTree>
    <p:extLst>
      <p:ext uri="{BB962C8B-B14F-4D97-AF65-F5344CB8AC3E}">
        <p14:creationId xmlns:p14="http://schemas.microsoft.com/office/powerpoint/2010/main" val="727200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ee</a:t>
            </a:r>
            <a:r>
              <a:rPr lang="en-US" sz="6000" dirty="0">
                <a:latin typeface="KG Blank Space Solid" panose="02000000000000000000" pitchFamily="2" charset="0"/>
              </a:rPr>
              <a:t>   re_   pre_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   p  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r>
              <a:rPr lang="en-US" sz="6000" dirty="0">
                <a:latin typeface="KG Blank Space Solid" panose="02000000000000000000" pitchFamily="2" charset="0"/>
              </a:rPr>
              <a:t>   un_   j</a:t>
            </a:r>
          </a:p>
        </p:txBody>
      </p:sp>
    </p:spTree>
    <p:extLst>
      <p:ext uri="{BB962C8B-B14F-4D97-AF65-F5344CB8AC3E}">
        <p14:creationId xmlns:p14="http://schemas.microsoft.com/office/powerpoint/2010/main" val="2011339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blue   into   or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because   small   other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old   any   now</a:t>
            </a:r>
          </a:p>
        </p:txBody>
      </p:sp>
    </p:spTree>
    <p:extLst>
      <p:ext uri="{BB962C8B-B14F-4D97-AF65-F5344CB8AC3E}">
        <p14:creationId xmlns:p14="http://schemas.microsoft.com/office/powerpoint/2010/main" val="32547109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212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deep   speak   field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bride   play   stone</a:t>
            </a:r>
          </a:p>
        </p:txBody>
      </p:sp>
    </p:spTree>
    <p:extLst>
      <p:ext uri="{BB962C8B-B14F-4D97-AF65-F5344CB8AC3E}">
        <p14:creationId xmlns:p14="http://schemas.microsoft.com/office/powerpoint/2010/main" val="4145178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8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ie</a:t>
            </a:r>
            <a:r>
              <a:rPr lang="en-US" sz="6000" dirty="0">
                <a:latin typeface="KG Blank Space Solid" panose="02000000000000000000" pitchFamily="2" charset="0"/>
              </a:rPr>
              <a:t>   _ay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pre_   </a:t>
            </a:r>
            <a:r>
              <a:rPr lang="en-US" sz="6000" dirty="0" err="1">
                <a:latin typeface="KG Blank Space Solid" panose="02000000000000000000" pitchFamily="2" charset="0"/>
              </a:rPr>
              <a:t>ee</a:t>
            </a:r>
            <a:r>
              <a:rPr lang="en-US" sz="6000" dirty="0">
                <a:latin typeface="KG Blank Space Solid" panose="02000000000000000000" pitchFamily="2" charset="0"/>
              </a:rPr>
              <a:t>   un_  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re_   k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04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832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into   because   or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small   blue   other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how   water   now</a:t>
            </a:r>
          </a:p>
        </p:txBody>
      </p:sp>
    </p:spTree>
    <p:extLst>
      <p:ext uri="{BB962C8B-B14F-4D97-AF65-F5344CB8AC3E}">
        <p14:creationId xmlns:p14="http://schemas.microsoft.com/office/powerpoint/2010/main" val="17754887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453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read   reread   heat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preheat   zip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unzipped</a:t>
            </a:r>
          </a:p>
        </p:txBody>
      </p:sp>
    </p:spTree>
    <p:extLst>
      <p:ext uri="{BB962C8B-B14F-4D97-AF65-F5344CB8AC3E}">
        <p14:creationId xmlns:p14="http://schemas.microsoft.com/office/powerpoint/2010/main" val="3957036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11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ie</a:t>
            </a:r>
            <a:r>
              <a:rPr lang="en-US" sz="6000" dirty="0">
                <a:latin typeface="KG Blank Space Solid" panose="02000000000000000000" pitchFamily="2" charset="0"/>
              </a:rPr>
              <a:t>   f   </a:t>
            </a:r>
            <a:r>
              <a:rPr lang="en-US" sz="6000" dirty="0" err="1">
                <a:latin typeface="KG Blank Space Solid" panose="02000000000000000000" pitchFamily="2" charset="0"/>
              </a:rPr>
              <a:t>ee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d   l   t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es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tch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153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or   blue   into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small   because   other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girl   together   away</a:t>
            </a:r>
          </a:p>
        </p:txBody>
      </p:sp>
    </p:spTree>
    <p:extLst>
      <p:ext uri="{BB962C8B-B14F-4D97-AF65-F5344CB8AC3E}">
        <p14:creationId xmlns:p14="http://schemas.microsoft.com/office/powerpoint/2010/main" val="186788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8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good   wood   book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cook   shook   brook</a:t>
            </a:r>
          </a:p>
        </p:txBody>
      </p:sp>
    </p:spTree>
    <p:extLst>
      <p:ext uri="{BB962C8B-B14F-4D97-AF65-F5344CB8AC3E}">
        <p14:creationId xmlns:p14="http://schemas.microsoft.com/office/powerpoint/2010/main" val="11280718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teach   shield   hook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unhook   wheel   freeze</a:t>
            </a:r>
          </a:p>
        </p:txBody>
      </p:sp>
    </p:spTree>
    <p:extLst>
      <p:ext uri="{BB962C8B-B14F-4D97-AF65-F5344CB8AC3E}">
        <p14:creationId xmlns:p14="http://schemas.microsoft.com/office/powerpoint/2010/main" val="12994506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605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   ow   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f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oe</a:t>
            </a:r>
            <a:r>
              <a:rPr lang="en-US" sz="6000" dirty="0">
                <a:latin typeface="KG Blank Space Solid" panose="02000000000000000000" pitchFamily="2" charset="0"/>
              </a:rPr>
              <a:t>   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   ci   </a:t>
            </a:r>
            <a:r>
              <a:rPr lang="en-US" sz="6000" dirty="0" err="1">
                <a:latin typeface="KG Blank Space Solid" panose="02000000000000000000" pitchFamily="2" charset="0"/>
              </a:rPr>
              <a:t>gi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ph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902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find   food   more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over   start   warm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two   walk   run</a:t>
            </a:r>
          </a:p>
        </p:txBody>
      </p:sp>
    </p:spTree>
    <p:extLst>
      <p:ext uri="{BB962C8B-B14F-4D97-AF65-F5344CB8AC3E}">
        <p14:creationId xmlns:p14="http://schemas.microsoft.com/office/powerpoint/2010/main" val="13587006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8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eat   meat   see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tree   shield   field</a:t>
            </a:r>
          </a:p>
        </p:txBody>
      </p:sp>
    </p:spTree>
    <p:extLst>
      <p:ext uri="{BB962C8B-B14F-4D97-AF65-F5344CB8AC3E}">
        <p14:creationId xmlns:p14="http://schemas.microsoft.com/office/powerpoint/2010/main" val="5449772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907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73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ow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un_   </a:t>
            </a:r>
            <a:r>
              <a:rPr lang="en-US" sz="6000" dirty="0" err="1">
                <a:latin typeface="KG Blank Space Solid" panose="02000000000000000000" pitchFamily="2" charset="0"/>
              </a:rPr>
              <a:t>oe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   o   re_   </a:t>
            </a:r>
            <a:r>
              <a:rPr lang="en-US" sz="6000" dirty="0" err="1">
                <a:latin typeface="KG Blank Space Solid" panose="02000000000000000000" pitchFamily="2" charset="0"/>
              </a:rPr>
              <a:t>oa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r</a:t>
            </a:r>
          </a:p>
        </p:txBody>
      </p:sp>
    </p:spTree>
    <p:extLst>
      <p:ext uri="{BB962C8B-B14F-4D97-AF65-F5344CB8AC3E}">
        <p14:creationId xmlns:p14="http://schemas.microsoft.com/office/powerpoint/2010/main" val="4977620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food   over   warm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more   start   find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place   all   one</a:t>
            </a:r>
          </a:p>
        </p:txBody>
      </p:sp>
    </p:spTree>
    <p:extLst>
      <p:ext uri="{BB962C8B-B14F-4D97-AF65-F5344CB8AC3E}">
        <p14:creationId xmlns:p14="http://schemas.microsoft.com/office/powerpoint/2010/main" val="29865824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8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no   so   grow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cold   toad   flown</a:t>
            </a:r>
          </a:p>
        </p:txBody>
      </p:sp>
    </p:spTree>
    <p:extLst>
      <p:ext uri="{BB962C8B-B14F-4D97-AF65-F5344CB8AC3E}">
        <p14:creationId xmlns:p14="http://schemas.microsoft.com/office/powerpoint/2010/main" val="622368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918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947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ow   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   e   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oa</a:t>
            </a:r>
            <a:r>
              <a:rPr lang="en-US" sz="6000" dirty="0">
                <a:latin typeface="KG Blank Space Solid" panose="02000000000000000000" pitchFamily="2" charset="0"/>
              </a:rPr>
              <a:t>   f  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g  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871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453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over   warm   find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more   food   start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move   many   who</a:t>
            </a:r>
          </a:p>
        </p:txBody>
      </p:sp>
    </p:spTree>
    <p:extLst>
      <p:ext uri="{BB962C8B-B14F-4D97-AF65-F5344CB8AC3E}">
        <p14:creationId xmlns:p14="http://schemas.microsoft.com/office/powerpoint/2010/main" val="22575892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bold   load   goes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snow   most   oatmeal</a:t>
            </a:r>
          </a:p>
        </p:txBody>
      </p:sp>
    </p:spTree>
    <p:extLst>
      <p:ext uri="{BB962C8B-B14F-4D97-AF65-F5344CB8AC3E}">
        <p14:creationId xmlns:p14="http://schemas.microsoft.com/office/powerpoint/2010/main" val="24710054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123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44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oa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ow   </a:t>
            </a:r>
            <a:r>
              <a:rPr lang="en-US" sz="6000" dirty="0" err="1">
                <a:latin typeface="KG Blank Space Solid" panose="02000000000000000000" pitchFamily="2" charset="0"/>
              </a:rPr>
              <a:t>ph</a:t>
            </a:r>
            <a:r>
              <a:rPr lang="en-US" sz="6000" dirty="0">
                <a:latin typeface="KG Blank Space Solid" panose="02000000000000000000" pitchFamily="2" charset="0"/>
              </a:rPr>
              <a:t>   z   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oe</a:t>
            </a:r>
            <a:r>
              <a:rPr lang="en-US" sz="6000" dirty="0">
                <a:latin typeface="KG Blank Space Solid" panose="02000000000000000000" pitchFamily="2" charset="0"/>
              </a:rPr>
              <a:t>   b   _ay   c</a:t>
            </a:r>
          </a:p>
        </p:txBody>
      </p:sp>
    </p:spTree>
    <p:extLst>
      <p:ext uri="{BB962C8B-B14F-4D97-AF65-F5344CB8AC3E}">
        <p14:creationId xmlns:p14="http://schemas.microsoft.com/office/powerpoint/2010/main" val="27439621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8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start   warm   food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find   over   more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live   jump   by</a:t>
            </a:r>
          </a:p>
        </p:txBody>
      </p:sp>
    </p:spTree>
    <p:extLst>
      <p:ext uri="{BB962C8B-B14F-4D97-AF65-F5344CB8AC3E}">
        <p14:creationId xmlns:p14="http://schemas.microsoft.com/office/powerpoint/2010/main" val="17462023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73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going   soap   no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man   moan   held</a:t>
            </a:r>
          </a:p>
        </p:txBody>
      </p:sp>
    </p:spTree>
    <p:extLst>
      <p:ext uri="{BB962C8B-B14F-4D97-AF65-F5344CB8AC3E}">
        <p14:creationId xmlns:p14="http://schemas.microsoft.com/office/powerpoint/2010/main" val="8552104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117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ow   o   l   g 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oa</a:t>
            </a:r>
            <a:r>
              <a:rPr lang="en-US" sz="6000" dirty="0">
                <a:latin typeface="KG Blank Space Solid" panose="02000000000000000000" pitchFamily="2" charset="0"/>
              </a:rPr>
              <a:t>   s   d   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   _ng   </a:t>
            </a:r>
            <a:r>
              <a:rPr lang="en-US" sz="6000" dirty="0" err="1">
                <a:latin typeface="KG Blank Space Solid" panose="02000000000000000000" pitchFamily="2" charset="0"/>
              </a:rPr>
              <a:t>ee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395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more   find   over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start   food   warm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under   could   too</a:t>
            </a:r>
          </a:p>
        </p:txBody>
      </p:sp>
    </p:spTree>
    <p:extLst>
      <p:ext uri="{BB962C8B-B14F-4D97-AF65-F5344CB8AC3E}">
        <p14:creationId xmlns:p14="http://schemas.microsoft.com/office/powerpoint/2010/main" val="380889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453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a   </a:t>
            </a:r>
            <a:r>
              <a:rPr lang="en-US" sz="6000" dirty="0" err="1">
                <a:latin typeface="KG Blank Space Solid" panose="02000000000000000000" pitchFamily="2" charset="0"/>
              </a:rPr>
              <a:t>ai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gi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u_e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qu</a:t>
            </a:r>
            <a:r>
              <a:rPr lang="en-US" sz="6000" dirty="0">
                <a:latin typeface="KG Blank Space Solid" panose="02000000000000000000" pitchFamily="2" charset="0"/>
              </a:rPr>
              <a:t>_  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085979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snow   toes   coach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photo   locate   silent</a:t>
            </a:r>
          </a:p>
        </p:txBody>
      </p:sp>
    </p:spTree>
    <p:extLst>
      <p:ext uri="{BB962C8B-B14F-4D97-AF65-F5344CB8AC3E}">
        <p14:creationId xmlns:p14="http://schemas.microsoft.com/office/powerpoint/2010/main" val="12377734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135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igh</a:t>
            </a:r>
            <a:r>
              <a:rPr lang="en-US" sz="6000" dirty="0">
                <a:latin typeface="KG Blank Space Solid" panose="02000000000000000000" pitchFamily="2" charset="0"/>
              </a:rPr>
              <a:t>   _y   </a:t>
            </a:r>
            <a:r>
              <a:rPr lang="en-US" sz="6000" dirty="0" err="1">
                <a:latin typeface="KG Blank Space Solid" panose="02000000000000000000" pitchFamily="2" charset="0"/>
              </a:rPr>
              <a:t>oe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k  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ie</a:t>
            </a:r>
            <a:r>
              <a:rPr lang="en-US" sz="6000" dirty="0">
                <a:latin typeface="KG Blank Space Solid" panose="02000000000000000000" pitchFamily="2" charset="0"/>
              </a:rPr>
              <a:t>   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   l   _x</a:t>
            </a:r>
          </a:p>
        </p:txBody>
      </p:sp>
    </p:spTree>
    <p:extLst>
      <p:ext uri="{BB962C8B-B14F-4D97-AF65-F5344CB8AC3E}">
        <p14:creationId xmlns:p14="http://schemas.microsoft.com/office/powerpoint/2010/main" val="10889023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44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caught   flew   know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laugh   listen   were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around   of   use</a:t>
            </a:r>
          </a:p>
        </p:txBody>
      </p:sp>
    </p:spTree>
    <p:extLst>
      <p:ext uri="{BB962C8B-B14F-4D97-AF65-F5344CB8AC3E}">
        <p14:creationId xmlns:p14="http://schemas.microsoft.com/office/powerpoint/2010/main" val="11245857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9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low   slow   row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crow   toes   tows</a:t>
            </a:r>
          </a:p>
        </p:txBody>
      </p:sp>
    </p:spTree>
    <p:extLst>
      <p:ext uri="{BB962C8B-B14F-4D97-AF65-F5344CB8AC3E}">
        <p14:creationId xmlns:p14="http://schemas.microsoft.com/office/powerpoint/2010/main" val="34868084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157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9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_y   </a:t>
            </a:r>
            <a:r>
              <a:rPr lang="en-US" sz="6000" dirty="0" err="1">
                <a:latin typeface="KG Blank Space Solid" panose="02000000000000000000" pitchFamily="2" charset="0"/>
              </a:rPr>
              <a:t>ai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igh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ee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_ay   ow  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c   s</a:t>
            </a:r>
          </a:p>
        </p:txBody>
      </p:sp>
    </p:spTree>
    <p:extLst>
      <p:ext uri="{BB962C8B-B14F-4D97-AF65-F5344CB8AC3E}">
        <p14:creationId xmlns:p14="http://schemas.microsoft.com/office/powerpoint/2010/main" val="27936162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flew   laugh   were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know   listen   caught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they   want   no</a:t>
            </a:r>
          </a:p>
        </p:txBody>
      </p:sp>
    </p:spTree>
    <p:extLst>
      <p:ext uri="{BB962C8B-B14F-4D97-AF65-F5344CB8AC3E}">
        <p14:creationId xmlns:p14="http://schemas.microsoft.com/office/powerpoint/2010/main" val="252237833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8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right   hi   fly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toe   light   tie</a:t>
            </a:r>
          </a:p>
        </p:txBody>
      </p:sp>
    </p:spTree>
    <p:extLst>
      <p:ext uri="{BB962C8B-B14F-4D97-AF65-F5344CB8AC3E}">
        <p14:creationId xmlns:p14="http://schemas.microsoft.com/office/powerpoint/2010/main" val="9229068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9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animal   give   eight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carry   about   our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soon   ago   pretty</a:t>
            </a:r>
          </a:p>
        </p:txBody>
      </p:sp>
    </p:spTree>
    <p:extLst>
      <p:ext uri="{BB962C8B-B14F-4D97-AF65-F5344CB8AC3E}">
        <p14:creationId xmlns:p14="http://schemas.microsoft.com/office/powerpoint/2010/main" val="17893525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73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_y   h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igh</a:t>
            </a:r>
            <a:r>
              <a:rPr lang="en-US" sz="6000" dirty="0">
                <a:latin typeface="KG Blank Space Solid" panose="02000000000000000000" pitchFamily="2" charset="0"/>
              </a:rPr>
              <a:t>   _ay   </a:t>
            </a:r>
            <a:r>
              <a:rPr lang="en-US" sz="6000" dirty="0" err="1">
                <a:latin typeface="KG Blank Space Solid" panose="02000000000000000000" pitchFamily="2" charset="0"/>
              </a:rPr>
              <a:t>ee</a:t>
            </a:r>
            <a:r>
              <a:rPr lang="en-US" sz="6000" dirty="0">
                <a:latin typeface="KG Blank Space Solid" panose="02000000000000000000" pitchFamily="2" charset="0"/>
              </a:rPr>
              <a:t>   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t   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669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were   caught   know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flew   listen   laugh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there   make   her</a:t>
            </a:r>
          </a:p>
        </p:txBody>
      </p:sp>
    </p:spTree>
    <p:extLst>
      <p:ext uri="{BB962C8B-B14F-4D97-AF65-F5344CB8AC3E}">
        <p14:creationId xmlns:p14="http://schemas.microsoft.com/office/powerpoint/2010/main" val="7369217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73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by   tie   sigh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teach   green   toast</a:t>
            </a:r>
          </a:p>
        </p:txBody>
      </p:sp>
    </p:spTree>
    <p:extLst>
      <p:ext uri="{BB962C8B-B14F-4D97-AF65-F5344CB8AC3E}">
        <p14:creationId xmlns:p14="http://schemas.microsoft.com/office/powerpoint/2010/main" val="405692998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898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9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_y   </a:t>
            </a:r>
            <a:r>
              <a:rPr lang="en-US" sz="6000" dirty="0" err="1">
                <a:latin typeface="KG Blank Space Solid" panose="02000000000000000000" pitchFamily="2" charset="0"/>
              </a:rPr>
              <a:t>ie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igh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es</a:t>
            </a:r>
            <a:r>
              <a:rPr lang="en-US" sz="6000" dirty="0">
                <a:latin typeface="KG Blank Space Solid" panose="02000000000000000000" pitchFamily="2" charset="0"/>
              </a:rPr>
              <a:t>   w   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_</a:t>
            </a:r>
            <a:r>
              <a:rPr lang="en-US" sz="6000" dirty="0" err="1">
                <a:latin typeface="KG Blank Space Solid" panose="02000000000000000000" pitchFamily="2" charset="0"/>
              </a:rPr>
              <a:t>dge</a:t>
            </a:r>
            <a:r>
              <a:rPr lang="en-US" sz="6000" dirty="0">
                <a:latin typeface="KG Blank Space Solid" panose="02000000000000000000" pitchFamily="2" charset="0"/>
              </a:rPr>
              <a:t>   y_   v  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7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44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laugh   flew   listen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know   were   caught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eat   new   fun</a:t>
            </a:r>
          </a:p>
        </p:txBody>
      </p:sp>
    </p:spTree>
    <p:extLst>
      <p:ext uri="{BB962C8B-B14F-4D97-AF65-F5344CB8AC3E}">
        <p14:creationId xmlns:p14="http://schemas.microsoft.com/office/powerpoint/2010/main" val="17123122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947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fly   right   find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high   say   sigh</a:t>
            </a:r>
          </a:p>
        </p:txBody>
      </p:sp>
    </p:spTree>
    <p:extLst>
      <p:ext uri="{BB962C8B-B14F-4D97-AF65-F5344CB8AC3E}">
        <p14:creationId xmlns:p14="http://schemas.microsoft.com/office/powerpoint/2010/main" val="21478197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7477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73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igh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   c   _y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f   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   r   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e_e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ce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8974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9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listen   flew   were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laugh   caught   know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day   three   help</a:t>
            </a:r>
          </a:p>
        </p:txBody>
      </p:sp>
    </p:spTree>
    <p:extLst>
      <p:ext uri="{BB962C8B-B14F-4D97-AF65-F5344CB8AC3E}">
        <p14:creationId xmlns:p14="http://schemas.microsoft.com/office/powerpoint/2010/main" val="234642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say   way   tray   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main   tail   mail</a:t>
            </a:r>
          </a:p>
        </p:txBody>
      </p:sp>
    </p:spTree>
    <p:extLst>
      <p:ext uri="{BB962C8B-B14F-4D97-AF65-F5344CB8AC3E}">
        <p14:creationId xmlns:p14="http://schemas.microsoft.com/office/powerpoint/2010/main" val="428790173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453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sky   hi   bright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cried   flies   wild</a:t>
            </a:r>
          </a:p>
        </p:txBody>
      </p:sp>
    </p:spTree>
    <p:extLst>
      <p:ext uri="{BB962C8B-B14F-4D97-AF65-F5344CB8AC3E}">
        <p14:creationId xmlns:p14="http://schemas.microsoft.com/office/powerpoint/2010/main" val="42617152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3531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947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_y   a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d   b   _</a:t>
            </a:r>
            <a:r>
              <a:rPr lang="en-US" sz="6000" dirty="0" err="1">
                <a:latin typeface="KG Blank Space Solid" panose="02000000000000000000" pitchFamily="2" charset="0"/>
              </a:rPr>
              <a:t>ey</a:t>
            </a:r>
            <a:r>
              <a:rPr lang="en-US" sz="6000" dirty="0">
                <a:latin typeface="KG Blank Space Solid" panose="02000000000000000000" pitchFamily="2" charset="0"/>
              </a:rPr>
              <a:t>   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   v   ow   </a:t>
            </a:r>
            <a:r>
              <a:rPr lang="en-US" sz="6000" dirty="0" err="1">
                <a:latin typeface="KG Blank Space Solid" panose="02000000000000000000" pitchFamily="2" charset="0"/>
              </a:rPr>
              <a:t>a_e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096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found   hard   near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woman   would   write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pull   call   then</a:t>
            </a:r>
          </a:p>
        </p:txBody>
      </p:sp>
    </p:spTree>
    <p:extLst>
      <p:ext uri="{BB962C8B-B14F-4D97-AF65-F5344CB8AC3E}">
        <p14:creationId xmlns:p14="http://schemas.microsoft.com/office/powerpoint/2010/main" val="107816062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hi   hit   by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cry   tried   fried</a:t>
            </a:r>
          </a:p>
        </p:txBody>
      </p:sp>
    </p:spTree>
    <p:extLst>
      <p:ext uri="{BB962C8B-B14F-4D97-AF65-F5344CB8AC3E}">
        <p14:creationId xmlns:p14="http://schemas.microsoft.com/office/powerpoint/2010/main" val="333501323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180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u   _</a:t>
            </a:r>
            <a:r>
              <a:rPr lang="en-US" sz="6000" dirty="0" err="1">
                <a:latin typeface="KG Blank Space Solid" panose="02000000000000000000" pitchFamily="2" charset="0"/>
              </a:rPr>
              <a:t>ey</a:t>
            </a:r>
            <a:r>
              <a:rPr lang="en-US" sz="6000" dirty="0">
                <a:latin typeface="KG Blank Space Solid" panose="02000000000000000000" pitchFamily="2" charset="0"/>
              </a:rPr>
              <a:t>   ci   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ow   </a:t>
            </a:r>
            <a:r>
              <a:rPr lang="en-US" sz="6000" dirty="0" err="1">
                <a:latin typeface="KG Blank Space Solid" panose="02000000000000000000" pitchFamily="2" charset="0"/>
              </a:rPr>
              <a:t>igh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oa</a:t>
            </a:r>
            <a:r>
              <a:rPr lang="en-US" sz="6000" dirty="0">
                <a:latin typeface="KG Blank Space Solid" panose="02000000000000000000" pitchFamily="2" charset="0"/>
              </a:rPr>
              <a:t>   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n   _y   k   d</a:t>
            </a:r>
          </a:p>
        </p:txBody>
      </p:sp>
    </p:spTree>
    <p:extLst>
      <p:ext uri="{BB962C8B-B14F-4D97-AF65-F5344CB8AC3E}">
        <p14:creationId xmlns:p14="http://schemas.microsoft.com/office/powerpoint/2010/main" val="194601341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hard   woman   near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write   found   would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again   good   come</a:t>
            </a:r>
          </a:p>
        </p:txBody>
      </p:sp>
    </p:spTree>
    <p:extLst>
      <p:ext uri="{BB962C8B-B14F-4D97-AF65-F5344CB8AC3E}">
        <p14:creationId xmlns:p14="http://schemas.microsoft.com/office/powerpoint/2010/main" val="31930303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study   baby   happy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puppy   really   penny</a:t>
            </a:r>
          </a:p>
        </p:txBody>
      </p:sp>
    </p:spTree>
    <p:extLst>
      <p:ext uri="{BB962C8B-B14F-4D97-AF65-F5344CB8AC3E}">
        <p14:creationId xmlns:p14="http://schemas.microsoft.com/office/powerpoint/2010/main" val="307770864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4437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73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k   _</a:t>
            </a:r>
            <a:r>
              <a:rPr lang="en-US" sz="6000" dirty="0" err="1">
                <a:latin typeface="KG Blank Space Solid" panose="02000000000000000000" pitchFamily="2" charset="0"/>
              </a:rPr>
              <a:t>ey</a:t>
            </a:r>
            <a:r>
              <a:rPr lang="en-US" sz="6000" dirty="0">
                <a:latin typeface="KG Blank Space Solid" panose="02000000000000000000" pitchFamily="2" charset="0"/>
              </a:rPr>
              <a:t>   f   v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a   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_y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igh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o_e</a:t>
            </a:r>
            <a:r>
              <a:rPr lang="en-US" sz="6000" dirty="0">
                <a:latin typeface="KG Blank Space Solid" panose="02000000000000000000" pitchFamily="2" charset="0"/>
              </a:rPr>
              <a:t>   b   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3381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2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would   found   woman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near   write   hard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was   we   has</a:t>
            </a:r>
          </a:p>
        </p:txBody>
      </p:sp>
    </p:spTree>
    <p:extLst>
      <p:ext uri="{BB962C8B-B14F-4D97-AF65-F5344CB8AC3E}">
        <p14:creationId xmlns:p14="http://schemas.microsoft.com/office/powerpoint/2010/main" val="391778197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453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puppy   key   city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Mickey   sky   boat</a:t>
            </a:r>
          </a:p>
        </p:txBody>
      </p:sp>
    </p:spTree>
    <p:extLst>
      <p:ext uri="{BB962C8B-B14F-4D97-AF65-F5344CB8AC3E}">
        <p14:creationId xmlns:p14="http://schemas.microsoft.com/office/powerpoint/2010/main" val="298170861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9614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832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ci   _</a:t>
            </a:r>
            <a:r>
              <a:rPr lang="en-US" sz="6000" dirty="0" err="1">
                <a:latin typeface="KG Blank Space Solid" panose="02000000000000000000" pitchFamily="2" charset="0"/>
              </a:rPr>
              <a:t>ey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i_e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oo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all   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   _y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   e</a:t>
            </a:r>
          </a:p>
        </p:txBody>
      </p:sp>
    </p:spTree>
    <p:extLst>
      <p:ext uri="{BB962C8B-B14F-4D97-AF65-F5344CB8AC3E}">
        <p14:creationId xmlns:p14="http://schemas.microsoft.com/office/powerpoint/2010/main" val="69784812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73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woman   hard   write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near   would   found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be   said   the</a:t>
            </a:r>
          </a:p>
        </p:txBody>
      </p:sp>
    </p:spTree>
    <p:extLst>
      <p:ext uri="{BB962C8B-B14F-4D97-AF65-F5344CB8AC3E}">
        <p14:creationId xmlns:p14="http://schemas.microsoft.com/office/powerpoint/2010/main" val="23155770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79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baby   funny   valley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volley   misty   monkey</a:t>
            </a:r>
          </a:p>
        </p:txBody>
      </p:sp>
    </p:spTree>
    <p:extLst>
      <p:ext uri="{BB962C8B-B14F-4D97-AF65-F5344CB8AC3E}">
        <p14:creationId xmlns:p14="http://schemas.microsoft.com/office/powerpoint/2010/main" val="114313820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7066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995" y="322595"/>
            <a:ext cx="10515600" cy="614200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j  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   _y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d   u   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   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r   b   _</a:t>
            </a:r>
            <a:r>
              <a:rPr lang="en-US" sz="6000" dirty="0" err="1">
                <a:latin typeface="KG Blank Space Solid" panose="02000000000000000000" pitchFamily="2" charset="0"/>
              </a:rPr>
              <a:t>ey</a:t>
            </a:r>
            <a:r>
              <a:rPr lang="en-US" sz="6000" dirty="0">
                <a:latin typeface="KG Blank Space Solid" panose="02000000000000000000" pitchFamily="2" charset="0"/>
              </a:rPr>
              <a:t>   f</a:t>
            </a:r>
          </a:p>
        </p:txBody>
      </p:sp>
    </p:spTree>
    <p:extLst>
      <p:ext uri="{BB962C8B-B14F-4D97-AF65-F5344CB8AC3E}">
        <p14:creationId xmlns:p14="http://schemas.microsoft.com/office/powerpoint/2010/main" val="293758366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44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found   would   woman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near   write   hard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a   very   see</a:t>
            </a:r>
          </a:p>
        </p:txBody>
      </p:sp>
    </p:spTree>
    <p:extLst>
      <p:ext uri="{BB962C8B-B14F-4D97-AF65-F5344CB8AC3E}">
        <p14:creationId xmlns:p14="http://schemas.microsoft.com/office/powerpoint/2010/main" val="149483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457</Words>
  <Application>Microsoft Office PowerPoint</Application>
  <PresentationFormat>Widescreen</PresentationFormat>
  <Paragraphs>100</Paragraphs>
  <Slides>100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5" baseType="lpstr">
      <vt:lpstr>Arial</vt:lpstr>
      <vt:lpstr>Calibri</vt:lpstr>
      <vt:lpstr>Calibri Light</vt:lpstr>
      <vt:lpstr>KG Blank Space Solid</vt:lpstr>
      <vt:lpstr>Office Theme</vt:lpstr>
      <vt:lpstr>Week 1  Day 1</vt:lpstr>
      <vt:lpstr>  _ay   ai   i_e   _ed     w   ea   ch   b     _ing   _dge   ce   a</vt:lpstr>
      <vt:lpstr> about   animal   carry   eight   give   our   work   boy   should</vt:lpstr>
      <vt:lpstr> good   wood   book   cook   shook   brook</vt:lpstr>
      <vt:lpstr>Week 1  Day 2</vt:lpstr>
      <vt:lpstr> a   ai   gi   _dge   u_e   oo   i_e   _ed   wh   o_e   qu_   _ed   </vt:lpstr>
      <vt:lpstr> animal   give   eight   carry   about   our   soon   ago   pretty</vt:lpstr>
      <vt:lpstr> say   way   tray      main   tail   mail</vt:lpstr>
      <vt:lpstr>Week 1  Day 3</vt:lpstr>
      <vt:lpstr> _ay   ai   _tch   sh   _ing   _ck   i_e   u   _es   d   w   ce</vt:lpstr>
      <vt:lpstr> give   eight   our   about   carry   animal   every   upon   grow</vt:lpstr>
      <vt:lpstr> paint   brain   waited   book   home   badge</vt:lpstr>
      <vt:lpstr>Week 1  Day 4</vt:lpstr>
      <vt:lpstr> ai   _ay   ch   _x   th   ph   e   e_e   ci   _ng   sh   i</vt:lpstr>
      <vt:lpstr> eight   animal   our   give   carry   about   done   so   green</vt:lpstr>
      <vt:lpstr> way   day   rain   maid   mad   ran</vt:lpstr>
      <vt:lpstr>Week 1  Day 5</vt:lpstr>
      <vt:lpstr> a   ai   _ay   b   m   p   ge   u   _ed   a_e   y_   z</vt:lpstr>
      <vt:lpstr> our   give   animal   eight   about   carry   buy   once   why</vt:lpstr>
      <vt:lpstr> gray   sway   train   chain   plays   explain</vt:lpstr>
      <vt:lpstr>Week 2  Day 1</vt:lpstr>
      <vt:lpstr> e   ea   ee   b   _ck   qu_   a   _ng   _ay   _ed   sh   z</vt:lpstr>
      <vt:lpstr> because   blue   into   or   other   small   after   happy   way</vt:lpstr>
      <vt:lpstr> stay   play   rain   brain   paid   pail</vt:lpstr>
      <vt:lpstr>Week 2  Day 2</vt:lpstr>
      <vt:lpstr> ie   ai   ee   _dge   o_e   _ay   ea   k   a_e   oo   _ck   e</vt:lpstr>
      <vt:lpstr> other   blue   small   into   or   because   people   from   today</vt:lpstr>
      <vt:lpstr> me   see   eat      feed   each   neat</vt:lpstr>
      <vt:lpstr>Week 2  Day 3</vt:lpstr>
      <vt:lpstr> ea   ee   re_   pre_   _ed   p   a_e   d   oo   u_e   un_   j</vt:lpstr>
      <vt:lpstr> blue   into   or   because   small   other   old   any   now</vt:lpstr>
      <vt:lpstr> deep   speak   field   bride   play   stone</vt:lpstr>
      <vt:lpstr>Week 2  Day 4</vt:lpstr>
      <vt:lpstr> ea   oo   ie   _ay   pre_   ee   un_   ch   re_   k   sh   wh</vt:lpstr>
      <vt:lpstr> into   because   or   small   blue   other   how   water   now</vt:lpstr>
      <vt:lpstr> read   reread   heat   preheat   zip   unzipped</vt:lpstr>
      <vt:lpstr>Week 2  Day 5</vt:lpstr>
      <vt:lpstr> ch   ie   f   ee   d   l   t   ea   ce   a_e   _es   _tch</vt:lpstr>
      <vt:lpstr> or   blue   into   small   because   other   girl   together   away</vt:lpstr>
      <vt:lpstr> teach   shield   hook   unhook   wheel   freeze</vt:lpstr>
      <vt:lpstr>Week 3  Day 1</vt:lpstr>
      <vt:lpstr> o   ow   th   oa   f   sh   oe   c   i_e   ci   gi   ph</vt:lpstr>
      <vt:lpstr> find   food   more   over   start   warm   two   walk   run</vt:lpstr>
      <vt:lpstr> eat   meat   see   tree   shield   field</vt:lpstr>
      <vt:lpstr>Week 3  Day 2</vt:lpstr>
      <vt:lpstr> ow   ea   un_   oe   _ing   o   re_   oa   sh   th   a_e   r</vt:lpstr>
      <vt:lpstr> food   over   warm   more   start   find   place   all   one</vt:lpstr>
      <vt:lpstr> no   so   grow   cold   toad   flown</vt:lpstr>
      <vt:lpstr>Week 3  Day 3</vt:lpstr>
      <vt:lpstr> ow   _ing   e   a   oa   f   wh   i_e   sh   g   ch   o_e</vt:lpstr>
      <vt:lpstr> over   warm   find   more   food   start   move   many   who</vt:lpstr>
      <vt:lpstr> bold   load   goes   snow   most   oatmeal</vt:lpstr>
      <vt:lpstr>Week 3  Day 4</vt:lpstr>
      <vt:lpstr> a_e   i   oa   ch   ow   ph   z   o   oe   b   _ay   c</vt:lpstr>
      <vt:lpstr> start   warm   food   find   over   more   live   jump   by</vt:lpstr>
      <vt:lpstr> going   soap   no   man   moan   held</vt:lpstr>
      <vt:lpstr>Week 3  Day 5</vt:lpstr>
      <vt:lpstr> ow   o   l   g    oa   s   d   m   oo   i_e   _ng   ee</vt:lpstr>
      <vt:lpstr> more   find   over   start   food   warm   under   could   too</vt:lpstr>
      <vt:lpstr> snow   toes   coach   photo   locate   silent</vt:lpstr>
      <vt:lpstr>Week 4  Day 1</vt:lpstr>
      <vt:lpstr> i   igh   _y   oe   k   ch   ie   r   a_e   wh   l   _x</vt:lpstr>
      <vt:lpstr> caught   flew   know   laugh   listen   were   around   of   use</vt:lpstr>
      <vt:lpstr> low   slow   row   crow   toes   tows</vt:lpstr>
      <vt:lpstr>Week 4  Day 2</vt:lpstr>
      <vt:lpstr> _y   ai   igh   ee   _ay   ow   a_e   oa   ch   ea   c   s</vt:lpstr>
      <vt:lpstr> flew   laugh   were   know   listen   caught   they   want   no</vt:lpstr>
      <vt:lpstr> right   hi   fly   toe   light   tie</vt:lpstr>
      <vt:lpstr>Week 4  Day 3</vt:lpstr>
      <vt:lpstr> _y   h   sh   e   igh   _ay   ee   b   a_e   sh   t   _ing</vt:lpstr>
      <vt:lpstr> were   caught   know   flew   listen   laugh   there   make   her</vt:lpstr>
      <vt:lpstr> by   tie   sigh   teach   green   toast</vt:lpstr>
      <vt:lpstr>Week 4  Day 4</vt:lpstr>
      <vt:lpstr> _y   ie   _ed   sh   igh   _es   w   c   _dge   y_   v   i</vt:lpstr>
      <vt:lpstr> laugh   flew   listen   know   were   caught   eat   new   fun</vt:lpstr>
      <vt:lpstr> fly   right   find   high   say   sigh</vt:lpstr>
      <vt:lpstr>Week 4  Day 5</vt:lpstr>
      <vt:lpstr> igh   i   c   _y   f   _ed   r   h   e_e   wh   oo   ce</vt:lpstr>
      <vt:lpstr> listen   flew   were   laugh   caught   know   day   three   help</vt:lpstr>
      <vt:lpstr> sky   hi   bright   cried   flies   wild</vt:lpstr>
      <vt:lpstr>Week 5  Day 1</vt:lpstr>
      <vt:lpstr> _y   a   ea   s   d   b   _ey   g   i   v   ow   a_e</vt:lpstr>
      <vt:lpstr> found   hard   near   woman   would   write   pull   call   then</vt:lpstr>
      <vt:lpstr> hi   hit   by   cry   tried   fried</vt:lpstr>
      <vt:lpstr>Week 5  Day 2</vt:lpstr>
      <vt:lpstr> u   _ey   ci   _ck   ow   igh   oa   t   n   _y   k   d</vt:lpstr>
      <vt:lpstr> hard   woman   near   write   found   would   again   good   come</vt:lpstr>
      <vt:lpstr> study   baby   happy   puppy   really   penny</vt:lpstr>
      <vt:lpstr>Week 5  Day 3</vt:lpstr>
      <vt:lpstr> k   _ey   f   v   a   oo   ea   _y   igh   o_e   b   th</vt:lpstr>
      <vt:lpstr> would   found   woman   near   write   hard   was   we   has</vt:lpstr>
      <vt:lpstr> puppy   key   city   Mickey   sky   boat</vt:lpstr>
      <vt:lpstr>Week 5  Day 4</vt:lpstr>
      <vt:lpstr> ci   _ey   i_e   oo   all   th   _y   sh   wh   ea   i   e</vt:lpstr>
      <vt:lpstr> woman   hard   write   near   would   found   be   said   the</vt:lpstr>
      <vt:lpstr> baby   funny   valley   volley   misty   monkey</vt:lpstr>
      <vt:lpstr>Week 5  Day 5</vt:lpstr>
      <vt:lpstr> j   ch   i   _y   d   u   ll   g   r   b   _ey   f</vt:lpstr>
      <vt:lpstr> found   would   woman   near   write   hard   a   very   see</vt:lpstr>
      <vt:lpstr> city   key   honey   bathtub   seashell   sunrise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 Day 1</dc:title>
  <dc:creator>Manders</dc:creator>
  <cp:lastModifiedBy>Manders</cp:lastModifiedBy>
  <cp:revision>9</cp:revision>
  <dcterms:created xsi:type="dcterms:W3CDTF">2017-01-17T03:04:15Z</dcterms:created>
  <dcterms:modified xsi:type="dcterms:W3CDTF">2017-01-17T04:12:07Z</dcterms:modified>
</cp:coreProperties>
</file>