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314" r:id="rId35"/>
    <p:sldId id="315" r:id="rId36"/>
    <p:sldId id="316" r:id="rId37"/>
    <p:sldId id="317" r:id="rId38"/>
    <p:sldId id="318"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24" r:id="rId55"/>
    <p:sldId id="306" r:id="rId56"/>
    <p:sldId id="307" r:id="rId57"/>
    <p:sldId id="313" r:id="rId58"/>
    <p:sldId id="319" r:id="rId59"/>
    <p:sldId id="320" r:id="rId60"/>
    <p:sldId id="321" r:id="rId61"/>
    <p:sldId id="322" r:id="rId62"/>
    <p:sldId id="323" r:id="rId63"/>
    <p:sldId id="325" r:id="rId64"/>
    <p:sldId id="326" r:id="rId65"/>
    <p:sldId id="327" r:id="rId66"/>
    <p:sldId id="328" r:id="rId67"/>
    <p:sldId id="329" r:id="rId68"/>
    <p:sldId id="330" r:id="rId69"/>
    <p:sldId id="331" r:id="rId70"/>
    <p:sldId id="332" r:id="rId71"/>
    <p:sldId id="333" r:id="rId72"/>
    <p:sldId id="334" r:id="rId73"/>
    <p:sldId id="335" r:id="rId74"/>
    <p:sldId id="336" r:id="rId75"/>
    <p:sldId id="337" r:id="rId76"/>
    <p:sldId id="338" r:id="rId77"/>
    <p:sldId id="339" r:id="rId78"/>
    <p:sldId id="340" r:id="rId79"/>
    <p:sldId id="341" r:id="rId80"/>
    <p:sldId id="342" r:id="rId81"/>
    <p:sldId id="343" r:id="rId82"/>
    <p:sldId id="344" r:id="rId83"/>
    <p:sldId id="345" r:id="rId84"/>
    <p:sldId id="346" r:id="rId85"/>
    <p:sldId id="347" r:id="rId86"/>
    <p:sldId id="348" r:id="rId87"/>
    <p:sldId id="349" r:id="rId88"/>
    <p:sldId id="350" r:id="rId89"/>
    <p:sldId id="351" r:id="rId90"/>
    <p:sldId id="352" r:id="rId91"/>
    <p:sldId id="353" r:id="rId92"/>
    <p:sldId id="354" r:id="rId93"/>
    <p:sldId id="355" r:id="rId94"/>
    <p:sldId id="356" r:id="rId95"/>
    <p:sldId id="357" r:id="rId96"/>
    <p:sldId id="358" r:id="rId97"/>
    <p:sldId id="359" r:id="rId98"/>
    <p:sldId id="360" r:id="rId99"/>
    <p:sldId id="361" r:id="rId100"/>
    <p:sldId id="362" r:id="rId101"/>
    <p:sldId id="363" r:id="rId102"/>
    <p:sldId id="364" r:id="rId103"/>
    <p:sldId id="365" r:id="rId104"/>
    <p:sldId id="366" r:id="rId105"/>
    <p:sldId id="367" r:id="rId106"/>
    <p:sldId id="368" r:id="rId107"/>
    <p:sldId id="369" r:id="rId108"/>
    <p:sldId id="370" r:id="rId109"/>
    <p:sldId id="371" r:id="rId110"/>
    <p:sldId id="372" r:id="rId111"/>
    <p:sldId id="373" r:id="rId112"/>
    <p:sldId id="374" r:id="rId113"/>
    <p:sldId id="375" r:id="rId114"/>
    <p:sldId id="376" r:id="rId115"/>
    <p:sldId id="377" r:id="rId116"/>
    <p:sldId id="378" r:id="rId117"/>
    <p:sldId id="379" r:id="rId118"/>
    <p:sldId id="380" r:id="rId119"/>
    <p:sldId id="382" r:id="rId120"/>
    <p:sldId id="381" r:id="rId121"/>
    <p:sldId id="383" r:id="rId122"/>
    <p:sldId id="384" r:id="rId123"/>
    <p:sldId id="385" r:id="rId124"/>
    <p:sldId id="386" r:id="rId125"/>
    <p:sldId id="387" r:id="rId126"/>
    <p:sldId id="388" r:id="rId127"/>
    <p:sldId id="389" r:id="rId128"/>
    <p:sldId id="390" r:id="rId129"/>
    <p:sldId id="391" r:id="rId130"/>
    <p:sldId id="392" r:id="rId131"/>
    <p:sldId id="393" r:id="rId132"/>
    <p:sldId id="394" r:id="rId133"/>
    <p:sldId id="395" r:id="rId134"/>
    <p:sldId id="396" r:id="rId135"/>
    <p:sldId id="397" r:id="rId136"/>
    <p:sldId id="398" r:id="rId137"/>
    <p:sldId id="399" r:id="rId138"/>
    <p:sldId id="400" r:id="rId139"/>
    <p:sldId id="401" r:id="rId140"/>
    <p:sldId id="402" r:id="rId141"/>
    <p:sldId id="403" r:id="rId142"/>
    <p:sldId id="404" r:id="rId143"/>
    <p:sldId id="405" r:id="rId144"/>
    <p:sldId id="406" r:id="rId145"/>
    <p:sldId id="407" r:id="rId146"/>
    <p:sldId id="408" r:id="rId147"/>
    <p:sldId id="409" r:id="rId148"/>
    <p:sldId id="410" r:id="rId149"/>
    <p:sldId id="411" r:id="rId150"/>
    <p:sldId id="412" r:id="rId151"/>
    <p:sldId id="413" r:id="rId152"/>
    <p:sldId id="414" r:id="rId153"/>
    <p:sldId id="415" r:id="rId154"/>
    <p:sldId id="416" r:id="rId155"/>
    <p:sldId id="417" r:id="rId156"/>
    <p:sldId id="418" r:id="rId157"/>
    <p:sldId id="419" r:id="rId158"/>
    <p:sldId id="420" r:id="rId159"/>
    <p:sldId id="421" r:id="rId160"/>
    <p:sldId id="422" r:id="rId161"/>
    <p:sldId id="423" r:id="rId162"/>
    <p:sldId id="424" r:id="rId163"/>
    <p:sldId id="428" r:id="rId164"/>
    <p:sldId id="429" r:id="rId165"/>
    <p:sldId id="430" r:id="rId166"/>
    <p:sldId id="431" r:id="rId167"/>
    <p:sldId id="432" r:id="rId168"/>
    <p:sldId id="433" r:id="rId169"/>
    <p:sldId id="434" r:id="rId170"/>
    <p:sldId id="435" r:id="rId171"/>
    <p:sldId id="436" r:id="rId172"/>
    <p:sldId id="437" r:id="rId173"/>
    <p:sldId id="438" r:id="rId174"/>
    <p:sldId id="439" r:id="rId175"/>
    <p:sldId id="440" r:id="rId176"/>
    <p:sldId id="441" r:id="rId177"/>
    <p:sldId id="442" r:id="rId178"/>
    <p:sldId id="443" r:id="rId179"/>
    <p:sldId id="444" r:id="rId180"/>
    <p:sldId id="445" r:id="rId181"/>
    <p:sldId id="446" r:id="rId182"/>
    <p:sldId id="447" r:id="rId183"/>
    <p:sldId id="448" r:id="rId184"/>
    <p:sldId id="450" r:id="rId185"/>
    <p:sldId id="451" r:id="rId186"/>
    <p:sldId id="556" r:id="rId187"/>
    <p:sldId id="452" r:id="rId188"/>
    <p:sldId id="453" r:id="rId189"/>
    <p:sldId id="454" r:id="rId190"/>
    <p:sldId id="455" r:id="rId191"/>
    <p:sldId id="456" r:id="rId192"/>
    <p:sldId id="457" r:id="rId193"/>
    <p:sldId id="458" r:id="rId194"/>
    <p:sldId id="459" r:id="rId195"/>
    <p:sldId id="460" r:id="rId196"/>
    <p:sldId id="461" r:id="rId197"/>
    <p:sldId id="462" r:id="rId198"/>
    <p:sldId id="463" r:id="rId199"/>
    <p:sldId id="464" r:id="rId200"/>
    <p:sldId id="465" r:id="rId201"/>
    <p:sldId id="466" r:id="rId202"/>
    <p:sldId id="467" r:id="rId203"/>
    <p:sldId id="468" r:id="rId204"/>
    <p:sldId id="469" r:id="rId205"/>
    <p:sldId id="470" r:id="rId206"/>
    <p:sldId id="471" r:id="rId207"/>
    <p:sldId id="472" r:id="rId208"/>
    <p:sldId id="473" r:id="rId209"/>
    <p:sldId id="474" r:id="rId210"/>
    <p:sldId id="475" r:id="rId211"/>
    <p:sldId id="476" r:id="rId212"/>
    <p:sldId id="477" r:id="rId213"/>
    <p:sldId id="478" r:id="rId214"/>
    <p:sldId id="479" r:id="rId215"/>
    <p:sldId id="480" r:id="rId216"/>
    <p:sldId id="481" r:id="rId217"/>
    <p:sldId id="482" r:id="rId218"/>
    <p:sldId id="483" r:id="rId219"/>
    <p:sldId id="484" r:id="rId220"/>
    <p:sldId id="485" r:id="rId221"/>
    <p:sldId id="486" r:id="rId222"/>
    <p:sldId id="487" r:id="rId223"/>
    <p:sldId id="488" r:id="rId224"/>
    <p:sldId id="490" r:id="rId225"/>
    <p:sldId id="489" r:id="rId226"/>
    <p:sldId id="491" r:id="rId227"/>
    <p:sldId id="492" r:id="rId228"/>
    <p:sldId id="493" r:id="rId229"/>
    <p:sldId id="494" r:id="rId230"/>
    <p:sldId id="495" r:id="rId231"/>
    <p:sldId id="496" r:id="rId232"/>
    <p:sldId id="497" r:id="rId233"/>
    <p:sldId id="498" r:id="rId234"/>
    <p:sldId id="499" r:id="rId235"/>
    <p:sldId id="500" r:id="rId236"/>
    <p:sldId id="501" r:id="rId237"/>
    <p:sldId id="502" r:id="rId238"/>
    <p:sldId id="503" r:id="rId239"/>
    <p:sldId id="504" r:id="rId240"/>
    <p:sldId id="505" r:id="rId241"/>
    <p:sldId id="506" r:id="rId242"/>
    <p:sldId id="507" r:id="rId243"/>
    <p:sldId id="508" r:id="rId244"/>
    <p:sldId id="509" r:id="rId245"/>
    <p:sldId id="510" r:id="rId246"/>
    <p:sldId id="511" r:id="rId247"/>
    <p:sldId id="512" r:id="rId248"/>
    <p:sldId id="513" r:id="rId249"/>
    <p:sldId id="514" r:id="rId250"/>
    <p:sldId id="515" r:id="rId251"/>
    <p:sldId id="516" r:id="rId252"/>
    <p:sldId id="517" r:id="rId253"/>
    <p:sldId id="518" r:id="rId254"/>
    <p:sldId id="519" r:id="rId255"/>
    <p:sldId id="520" r:id="rId256"/>
    <p:sldId id="521" r:id="rId257"/>
    <p:sldId id="522" r:id="rId258"/>
    <p:sldId id="523" r:id="rId259"/>
    <p:sldId id="524" r:id="rId260"/>
    <p:sldId id="525" r:id="rId261"/>
    <p:sldId id="526" r:id="rId262"/>
    <p:sldId id="527" r:id="rId263"/>
    <p:sldId id="528" r:id="rId264"/>
    <p:sldId id="529" r:id="rId265"/>
    <p:sldId id="530" r:id="rId266"/>
    <p:sldId id="531" r:id="rId267"/>
    <p:sldId id="532" r:id="rId268"/>
    <p:sldId id="533" r:id="rId269"/>
    <p:sldId id="534" r:id="rId270"/>
    <p:sldId id="535" r:id="rId271"/>
    <p:sldId id="536" r:id="rId272"/>
    <p:sldId id="537" r:id="rId273"/>
    <p:sldId id="538" r:id="rId274"/>
    <p:sldId id="539" r:id="rId275"/>
    <p:sldId id="540" r:id="rId276"/>
    <p:sldId id="541" r:id="rId277"/>
    <p:sldId id="542" r:id="rId278"/>
    <p:sldId id="543" r:id="rId279"/>
    <p:sldId id="544" r:id="rId280"/>
    <p:sldId id="545" r:id="rId281"/>
    <p:sldId id="546" r:id="rId282"/>
    <p:sldId id="547" r:id="rId283"/>
    <p:sldId id="548" r:id="rId284"/>
    <p:sldId id="549" r:id="rId285"/>
    <p:sldId id="550" r:id="rId286"/>
    <p:sldId id="551" r:id="rId287"/>
    <p:sldId id="552" r:id="rId288"/>
    <p:sldId id="553" r:id="rId289"/>
    <p:sldId id="554" r:id="rId290"/>
    <p:sldId id="555" r:id="rId291"/>
    <p:sldId id="557" r:id="rId292"/>
    <p:sldId id="558" r:id="rId293"/>
    <p:sldId id="559" r:id="rId294"/>
    <p:sldId id="562" r:id="rId295"/>
    <p:sldId id="560" r:id="rId296"/>
    <p:sldId id="561" r:id="rId297"/>
    <p:sldId id="563" r:id="rId298"/>
    <p:sldId id="564" r:id="rId299"/>
    <p:sldId id="565" r:id="rId300"/>
    <p:sldId id="566" r:id="rId301"/>
    <p:sldId id="567" r:id="rId302"/>
    <p:sldId id="568" r:id="rId303"/>
    <p:sldId id="569" r:id="rId304"/>
    <p:sldId id="570" r:id="rId305"/>
    <p:sldId id="571" r:id="rId306"/>
    <p:sldId id="572" r:id="rId307"/>
    <p:sldId id="573" r:id="rId308"/>
    <p:sldId id="574" r:id="rId309"/>
    <p:sldId id="575" r:id="rId310"/>
    <p:sldId id="576" r:id="rId311"/>
    <p:sldId id="577" r:id="rId312"/>
    <p:sldId id="578" r:id="rId313"/>
    <p:sldId id="579" r:id="rId314"/>
    <p:sldId id="580" r:id="rId315"/>
    <p:sldId id="581" r:id="rId316"/>
    <p:sldId id="582" r:id="rId317"/>
    <p:sldId id="583" r:id="rId318"/>
    <p:sldId id="584" r:id="rId319"/>
    <p:sldId id="585" r:id="rId320"/>
    <p:sldId id="586" r:id="rId321"/>
    <p:sldId id="587" r:id="rId322"/>
    <p:sldId id="588" r:id="rId323"/>
    <p:sldId id="589" r:id="rId324"/>
    <p:sldId id="590" r:id="rId325"/>
    <p:sldId id="591" r:id="rId326"/>
    <p:sldId id="592" r:id="rId327"/>
    <p:sldId id="593" r:id="rId328"/>
    <p:sldId id="594" r:id="rId329"/>
    <p:sldId id="595" r:id="rId330"/>
    <p:sldId id="596" r:id="rId331"/>
    <p:sldId id="597" r:id="rId332"/>
    <p:sldId id="598" r:id="rId333"/>
    <p:sldId id="599" r:id="rId334"/>
    <p:sldId id="600" r:id="rId335"/>
    <p:sldId id="601" r:id="rId336"/>
    <p:sldId id="602" r:id="rId337"/>
    <p:sldId id="603" r:id="rId338"/>
    <p:sldId id="604" r:id="rId339"/>
    <p:sldId id="605" r:id="rId340"/>
    <p:sldId id="606" r:id="rId341"/>
    <p:sldId id="607" r:id="rId342"/>
    <p:sldId id="608" r:id="rId343"/>
    <p:sldId id="609" r:id="rId344"/>
    <p:sldId id="610" r:id="rId345"/>
    <p:sldId id="611" r:id="rId346"/>
    <p:sldId id="612" r:id="rId347"/>
    <p:sldId id="613" r:id="rId348"/>
    <p:sldId id="614" r:id="rId349"/>
    <p:sldId id="615" r:id="rId350"/>
    <p:sldId id="616" r:id="rId351"/>
    <p:sldId id="617" r:id="rId352"/>
    <p:sldId id="618" r:id="rId353"/>
    <p:sldId id="619" r:id="rId354"/>
    <p:sldId id="620" r:id="rId355"/>
    <p:sldId id="621" r:id="rId356"/>
    <p:sldId id="622" r:id="rId357"/>
    <p:sldId id="623" r:id="rId358"/>
    <p:sldId id="624" r:id="rId359"/>
    <p:sldId id="625" r:id="rId360"/>
    <p:sldId id="626" r:id="rId361"/>
    <p:sldId id="627" r:id="rId362"/>
    <p:sldId id="628" r:id="rId363"/>
    <p:sldId id="629" r:id="rId364"/>
    <p:sldId id="630" r:id="rId365"/>
    <p:sldId id="631" r:id="rId366"/>
    <p:sldId id="632" r:id="rId367"/>
    <p:sldId id="633" r:id="rId368"/>
    <p:sldId id="634" r:id="rId369"/>
    <p:sldId id="635" r:id="rId370"/>
    <p:sldId id="636" r:id="rId371"/>
    <p:sldId id="637" r:id="rId372"/>
    <p:sldId id="638" r:id="rId373"/>
    <p:sldId id="639" r:id="rId374"/>
    <p:sldId id="640" r:id="rId375"/>
    <p:sldId id="641" r:id="rId376"/>
    <p:sldId id="642" r:id="rId377"/>
    <p:sldId id="643" r:id="rId378"/>
    <p:sldId id="644" r:id="rId379"/>
    <p:sldId id="645" r:id="rId380"/>
    <p:sldId id="646" r:id="rId381"/>
    <p:sldId id="647" r:id="rId382"/>
    <p:sldId id="648" r:id="rId383"/>
    <p:sldId id="649" r:id="rId384"/>
    <p:sldId id="650" r:id="rId385"/>
    <p:sldId id="651" r:id="rId386"/>
    <p:sldId id="652" r:id="rId387"/>
    <p:sldId id="653" r:id="rId388"/>
    <p:sldId id="654" r:id="rId389"/>
    <p:sldId id="655" r:id="rId390"/>
    <p:sldId id="656" r:id="rId391"/>
    <p:sldId id="657" r:id="rId392"/>
    <p:sldId id="658" r:id="rId393"/>
    <p:sldId id="659" r:id="rId394"/>
    <p:sldId id="660" r:id="rId395"/>
    <p:sldId id="661" r:id="rId396"/>
    <p:sldId id="662" r:id="rId39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4" d="100"/>
          <a:sy n="134" d="100"/>
        </p:scale>
        <p:origin x="-120" y="-8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230" Type="http://schemas.openxmlformats.org/officeDocument/2006/relationships/slide" Target="slides/slide229.xml"/><Relationship Id="rId231" Type="http://schemas.openxmlformats.org/officeDocument/2006/relationships/slide" Target="slides/slide230.xml"/><Relationship Id="rId232" Type="http://schemas.openxmlformats.org/officeDocument/2006/relationships/slide" Target="slides/slide231.xml"/><Relationship Id="rId233" Type="http://schemas.openxmlformats.org/officeDocument/2006/relationships/slide" Target="slides/slide232.xml"/><Relationship Id="rId234" Type="http://schemas.openxmlformats.org/officeDocument/2006/relationships/slide" Target="slides/slide233.xml"/><Relationship Id="rId235" Type="http://schemas.openxmlformats.org/officeDocument/2006/relationships/slide" Target="slides/slide234.xml"/><Relationship Id="rId236" Type="http://schemas.openxmlformats.org/officeDocument/2006/relationships/slide" Target="slides/slide235.xml"/><Relationship Id="rId237" Type="http://schemas.openxmlformats.org/officeDocument/2006/relationships/slide" Target="slides/slide236.xml"/><Relationship Id="rId238" Type="http://schemas.openxmlformats.org/officeDocument/2006/relationships/slide" Target="slides/slide237.xml"/><Relationship Id="rId239" Type="http://schemas.openxmlformats.org/officeDocument/2006/relationships/slide" Target="slides/slide23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240" Type="http://schemas.openxmlformats.org/officeDocument/2006/relationships/slide" Target="slides/slide239.xml"/><Relationship Id="rId241" Type="http://schemas.openxmlformats.org/officeDocument/2006/relationships/slide" Target="slides/slide240.xml"/><Relationship Id="rId242" Type="http://schemas.openxmlformats.org/officeDocument/2006/relationships/slide" Target="slides/slide241.xml"/><Relationship Id="rId243" Type="http://schemas.openxmlformats.org/officeDocument/2006/relationships/slide" Target="slides/slide242.xml"/><Relationship Id="rId244" Type="http://schemas.openxmlformats.org/officeDocument/2006/relationships/slide" Target="slides/slide243.xml"/><Relationship Id="rId245" Type="http://schemas.openxmlformats.org/officeDocument/2006/relationships/slide" Target="slides/slide244.xml"/><Relationship Id="rId246" Type="http://schemas.openxmlformats.org/officeDocument/2006/relationships/slide" Target="slides/slide245.xml"/><Relationship Id="rId247" Type="http://schemas.openxmlformats.org/officeDocument/2006/relationships/slide" Target="slides/slide246.xml"/><Relationship Id="rId248" Type="http://schemas.openxmlformats.org/officeDocument/2006/relationships/slide" Target="slides/slide247.xml"/><Relationship Id="rId249" Type="http://schemas.openxmlformats.org/officeDocument/2006/relationships/slide" Target="slides/slide248.xml"/><Relationship Id="rId300" Type="http://schemas.openxmlformats.org/officeDocument/2006/relationships/slide" Target="slides/slide299.xml"/><Relationship Id="rId301" Type="http://schemas.openxmlformats.org/officeDocument/2006/relationships/slide" Target="slides/slide300.xml"/><Relationship Id="rId302" Type="http://schemas.openxmlformats.org/officeDocument/2006/relationships/slide" Target="slides/slide301.xml"/><Relationship Id="rId303" Type="http://schemas.openxmlformats.org/officeDocument/2006/relationships/slide" Target="slides/slide302.xml"/><Relationship Id="rId304" Type="http://schemas.openxmlformats.org/officeDocument/2006/relationships/slide" Target="slides/slide303.xml"/><Relationship Id="rId305" Type="http://schemas.openxmlformats.org/officeDocument/2006/relationships/slide" Target="slides/slide304.xml"/><Relationship Id="rId306" Type="http://schemas.openxmlformats.org/officeDocument/2006/relationships/slide" Target="slides/slide305.xml"/><Relationship Id="rId307" Type="http://schemas.openxmlformats.org/officeDocument/2006/relationships/slide" Target="slides/slide306.xml"/><Relationship Id="rId308" Type="http://schemas.openxmlformats.org/officeDocument/2006/relationships/slide" Target="slides/slide307.xml"/><Relationship Id="rId309" Type="http://schemas.openxmlformats.org/officeDocument/2006/relationships/slide" Target="slides/slide30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250" Type="http://schemas.openxmlformats.org/officeDocument/2006/relationships/slide" Target="slides/slide249.xml"/><Relationship Id="rId251" Type="http://schemas.openxmlformats.org/officeDocument/2006/relationships/slide" Target="slides/slide250.xml"/><Relationship Id="rId252" Type="http://schemas.openxmlformats.org/officeDocument/2006/relationships/slide" Target="slides/slide251.xml"/><Relationship Id="rId253" Type="http://schemas.openxmlformats.org/officeDocument/2006/relationships/slide" Target="slides/slide252.xml"/><Relationship Id="rId254" Type="http://schemas.openxmlformats.org/officeDocument/2006/relationships/slide" Target="slides/slide253.xml"/><Relationship Id="rId255" Type="http://schemas.openxmlformats.org/officeDocument/2006/relationships/slide" Target="slides/slide254.xml"/><Relationship Id="rId256" Type="http://schemas.openxmlformats.org/officeDocument/2006/relationships/slide" Target="slides/slide255.xml"/><Relationship Id="rId257" Type="http://schemas.openxmlformats.org/officeDocument/2006/relationships/slide" Target="slides/slide256.xml"/><Relationship Id="rId258" Type="http://schemas.openxmlformats.org/officeDocument/2006/relationships/slide" Target="slides/slide257.xml"/><Relationship Id="rId259" Type="http://schemas.openxmlformats.org/officeDocument/2006/relationships/slide" Target="slides/slide258.xml"/><Relationship Id="rId310" Type="http://schemas.openxmlformats.org/officeDocument/2006/relationships/slide" Target="slides/slide309.xml"/><Relationship Id="rId311" Type="http://schemas.openxmlformats.org/officeDocument/2006/relationships/slide" Target="slides/slide310.xml"/><Relationship Id="rId312" Type="http://schemas.openxmlformats.org/officeDocument/2006/relationships/slide" Target="slides/slide311.xml"/><Relationship Id="rId313" Type="http://schemas.openxmlformats.org/officeDocument/2006/relationships/slide" Target="slides/slide312.xml"/><Relationship Id="rId314" Type="http://schemas.openxmlformats.org/officeDocument/2006/relationships/slide" Target="slides/slide313.xml"/><Relationship Id="rId315" Type="http://schemas.openxmlformats.org/officeDocument/2006/relationships/slide" Target="slides/slide314.xml"/><Relationship Id="rId316" Type="http://schemas.openxmlformats.org/officeDocument/2006/relationships/slide" Target="slides/slide315.xml"/><Relationship Id="rId317" Type="http://schemas.openxmlformats.org/officeDocument/2006/relationships/slide" Target="slides/slide316.xml"/><Relationship Id="rId318" Type="http://schemas.openxmlformats.org/officeDocument/2006/relationships/slide" Target="slides/slide317.xml"/><Relationship Id="rId319" Type="http://schemas.openxmlformats.org/officeDocument/2006/relationships/slide" Target="slides/slide3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260" Type="http://schemas.openxmlformats.org/officeDocument/2006/relationships/slide" Target="slides/slide259.xml"/><Relationship Id="rId261" Type="http://schemas.openxmlformats.org/officeDocument/2006/relationships/slide" Target="slides/slide260.xml"/><Relationship Id="rId262" Type="http://schemas.openxmlformats.org/officeDocument/2006/relationships/slide" Target="slides/slide261.xml"/><Relationship Id="rId263" Type="http://schemas.openxmlformats.org/officeDocument/2006/relationships/slide" Target="slides/slide262.xml"/><Relationship Id="rId264" Type="http://schemas.openxmlformats.org/officeDocument/2006/relationships/slide" Target="slides/slide263.xml"/><Relationship Id="rId265" Type="http://schemas.openxmlformats.org/officeDocument/2006/relationships/slide" Target="slides/slide264.xml"/><Relationship Id="rId266" Type="http://schemas.openxmlformats.org/officeDocument/2006/relationships/slide" Target="slides/slide265.xml"/><Relationship Id="rId267" Type="http://schemas.openxmlformats.org/officeDocument/2006/relationships/slide" Target="slides/slide266.xml"/><Relationship Id="rId268" Type="http://schemas.openxmlformats.org/officeDocument/2006/relationships/slide" Target="slides/slide267.xml"/><Relationship Id="rId269" Type="http://schemas.openxmlformats.org/officeDocument/2006/relationships/slide" Target="slides/slide268.xml"/><Relationship Id="rId320" Type="http://schemas.openxmlformats.org/officeDocument/2006/relationships/slide" Target="slides/slide319.xml"/><Relationship Id="rId321" Type="http://schemas.openxmlformats.org/officeDocument/2006/relationships/slide" Target="slides/slide320.xml"/><Relationship Id="rId322" Type="http://schemas.openxmlformats.org/officeDocument/2006/relationships/slide" Target="slides/slide321.xml"/><Relationship Id="rId323" Type="http://schemas.openxmlformats.org/officeDocument/2006/relationships/slide" Target="slides/slide322.xml"/><Relationship Id="rId324" Type="http://schemas.openxmlformats.org/officeDocument/2006/relationships/slide" Target="slides/slide323.xml"/><Relationship Id="rId325" Type="http://schemas.openxmlformats.org/officeDocument/2006/relationships/slide" Target="slides/slide324.xml"/><Relationship Id="rId326" Type="http://schemas.openxmlformats.org/officeDocument/2006/relationships/slide" Target="slides/slide325.xml"/><Relationship Id="rId327" Type="http://schemas.openxmlformats.org/officeDocument/2006/relationships/slide" Target="slides/slide326.xml"/><Relationship Id="rId328" Type="http://schemas.openxmlformats.org/officeDocument/2006/relationships/slide" Target="slides/slide327.xml"/><Relationship Id="rId329" Type="http://schemas.openxmlformats.org/officeDocument/2006/relationships/slide" Target="slides/slide328.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270" Type="http://schemas.openxmlformats.org/officeDocument/2006/relationships/slide" Target="slides/slide269.xml"/><Relationship Id="rId271" Type="http://schemas.openxmlformats.org/officeDocument/2006/relationships/slide" Target="slides/slide270.xml"/><Relationship Id="rId272" Type="http://schemas.openxmlformats.org/officeDocument/2006/relationships/slide" Target="slides/slide271.xml"/><Relationship Id="rId273" Type="http://schemas.openxmlformats.org/officeDocument/2006/relationships/slide" Target="slides/slide272.xml"/><Relationship Id="rId274" Type="http://schemas.openxmlformats.org/officeDocument/2006/relationships/slide" Target="slides/slide273.xml"/><Relationship Id="rId275" Type="http://schemas.openxmlformats.org/officeDocument/2006/relationships/slide" Target="slides/slide274.xml"/><Relationship Id="rId276" Type="http://schemas.openxmlformats.org/officeDocument/2006/relationships/slide" Target="slides/slide275.xml"/><Relationship Id="rId277" Type="http://schemas.openxmlformats.org/officeDocument/2006/relationships/slide" Target="slides/slide276.xml"/><Relationship Id="rId278" Type="http://schemas.openxmlformats.org/officeDocument/2006/relationships/slide" Target="slides/slide277.xml"/><Relationship Id="rId279" Type="http://schemas.openxmlformats.org/officeDocument/2006/relationships/slide" Target="slides/slide278.xml"/><Relationship Id="rId330" Type="http://schemas.openxmlformats.org/officeDocument/2006/relationships/slide" Target="slides/slide329.xml"/><Relationship Id="rId331" Type="http://schemas.openxmlformats.org/officeDocument/2006/relationships/slide" Target="slides/slide330.xml"/><Relationship Id="rId332" Type="http://schemas.openxmlformats.org/officeDocument/2006/relationships/slide" Target="slides/slide331.xml"/><Relationship Id="rId333" Type="http://schemas.openxmlformats.org/officeDocument/2006/relationships/slide" Target="slides/slide332.xml"/><Relationship Id="rId334" Type="http://schemas.openxmlformats.org/officeDocument/2006/relationships/slide" Target="slides/slide333.xml"/><Relationship Id="rId335" Type="http://schemas.openxmlformats.org/officeDocument/2006/relationships/slide" Target="slides/slide334.xml"/><Relationship Id="rId336" Type="http://schemas.openxmlformats.org/officeDocument/2006/relationships/slide" Target="slides/slide335.xml"/><Relationship Id="rId337" Type="http://schemas.openxmlformats.org/officeDocument/2006/relationships/slide" Target="slides/slide336.xml"/><Relationship Id="rId338" Type="http://schemas.openxmlformats.org/officeDocument/2006/relationships/slide" Target="slides/slide337.xml"/><Relationship Id="rId339" Type="http://schemas.openxmlformats.org/officeDocument/2006/relationships/slide" Target="slides/slide33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280" Type="http://schemas.openxmlformats.org/officeDocument/2006/relationships/slide" Target="slides/slide279.xml"/><Relationship Id="rId281" Type="http://schemas.openxmlformats.org/officeDocument/2006/relationships/slide" Target="slides/slide280.xml"/><Relationship Id="rId282" Type="http://schemas.openxmlformats.org/officeDocument/2006/relationships/slide" Target="slides/slide281.xml"/><Relationship Id="rId283" Type="http://schemas.openxmlformats.org/officeDocument/2006/relationships/slide" Target="slides/slide282.xml"/><Relationship Id="rId284" Type="http://schemas.openxmlformats.org/officeDocument/2006/relationships/slide" Target="slides/slide283.xml"/><Relationship Id="rId285" Type="http://schemas.openxmlformats.org/officeDocument/2006/relationships/slide" Target="slides/slide284.xml"/><Relationship Id="rId286" Type="http://schemas.openxmlformats.org/officeDocument/2006/relationships/slide" Target="slides/slide285.xml"/><Relationship Id="rId287" Type="http://schemas.openxmlformats.org/officeDocument/2006/relationships/slide" Target="slides/slide286.xml"/><Relationship Id="rId288" Type="http://schemas.openxmlformats.org/officeDocument/2006/relationships/slide" Target="slides/slide287.xml"/><Relationship Id="rId289" Type="http://schemas.openxmlformats.org/officeDocument/2006/relationships/slide" Target="slides/slide288.xml"/><Relationship Id="rId340" Type="http://schemas.openxmlformats.org/officeDocument/2006/relationships/slide" Target="slides/slide339.xml"/><Relationship Id="rId341" Type="http://schemas.openxmlformats.org/officeDocument/2006/relationships/slide" Target="slides/slide340.xml"/><Relationship Id="rId342" Type="http://schemas.openxmlformats.org/officeDocument/2006/relationships/slide" Target="slides/slide341.xml"/><Relationship Id="rId343" Type="http://schemas.openxmlformats.org/officeDocument/2006/relationships/slide" Target="slides/slide342.xml"/><Relationship Id="rId344" Type="http://schemas.openxmlformats.org/officeDocument/2006/relationships/slide" Target="slides/slide343.xml"/><Relationship Id="rId345" Type="http://schemas.openxmlformats.org/officeDocument/2006/relationships/slide" Target="slides/slide344.xml"/><Relationship Id="rId346" Type="http://schemas.openxmlformats.org/officeDocument/2006/relationships/slide" Target="slides/slide345.xml"/><Relationship Id="rId347" Type="http://schemas.openxmlformats.org/officeDocument/2006/relationships/slide" Target="slides/slide346.xml"/><Relationship Id="rId348" Type="http://schemas.openxmlformats.org/officeDocument/2006/relationships/slide" Target="slides/slide347.xml"/><Relationship Id="rId349" Type="http://schemas.openxmlformats.org/officeDocument/2006/relationships/slide" Target="slides/slide348.xml"/><Relationship Id="rId400" Type="http://schemas.openxmlformats.org/officeDocument/2006/relationships/viewProps" Target="viewProps.xml"/><Relationship Id="rId401" Type="http://schemas.openxmlformats.org/officeDocument/2006/relationships/theme" Target="theme/theme1.xml"/><Relationship Id="rId402" Type="http://schemas.openxmlformats.org/officeDocument/2006/relationships/tableStyles" Target="tableStyles.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290" Type="http://schemas.openxmlformats.org/officeDocument/2006/relationships/slide" Target="slides/slide289.xml"/><Relationship Id="rId291" Type="http://schemas.openxmlformats.org/officeDocument/2006/relationships/slide" Target="slides/slide290.xml"/><Relationship Id="rId292" Type="http://schemas.openxmlformats.org/officeDocument/2006/relationships/slide" Target="slides/slide291.xml"/><Relationship Id="rId293" Type="http://schemas.openxmlformats.org/officeDocument/2006/relationships/slide" Target="slides/slide292.xml"/><Relationship Id="rId294" Type="http://schemas.openxmlformats.org/officeDocument/2006/relationships/slide" Target="slides/slide293.xml"/><Relationship Id="rId295" Type="http://schemas.openxmlformats.org/officeDocument/2006/relationships/slide" Target="slides/slide294.xml"/><Relationship Id="rId296" Type="http://schemas.openxmlformats.org/officeDocument/2006/relationships/slide" Target="slides/slide295.xml"/><Relationship Id="rId297" Type="http://schemas.openxmlformats.org/officeDocument/2006/relationships/slide" Target="slides/slide296.xml"/><Relationship Id="rId298" Type="http://schemas.openxmlformats.org/officeDocument/2006/relationships/slide" Target="slides/slide297.xml"/><Relationship Id="rId299" Type="http://schemas.openxmlformats.org/officeDocument/2006/relationships/slide" Target="slides/slide298.xml"/><Relationship Id="rId350" Type="http://schemas.openxmlformats.org/officeDocument/2006/relationships/slide" Target="slides/slide349.xml"/><Relationship Id="rId351" Type="http://schemas.openxmlformats.org/officeDocument/2006/relationships/slide" Target="slides/slide350.xml"/><Relationship Id="rId352" Type="http://schemas.openxmlformats.org/officeDocument/2006/relationships/slide" Target="slides/slide351.xml"/><Relationship Id="rId353" Type="http://schemas.openxmlformats.org/officeDocument/2006/relationships/slide" Target="slides/slide352.xml"/><Relationship Id="rId354" Type="http://schemas.openxmlformats.org/officeDocument/2006/relationships/slide" Target="slides/slide353.xml"/><Relationship Id="rId355" Type="http://schemas.openxmlformats.org/officeDocument/2006/relationships/slide" Target="slides/slide354.xml"/><Relationship Id="rId356" Type="http://schemas.openxmlformats.org/officeDocument/2006/relationships/slide" Target="slides/slide355.xml"/><Relationship Id="rId357" Type="http://schemas.openxmlformats.org/officeDocument/2006/relationships/slide" Target="slides/slide356.xml"/><Relationship Id="rId358" Type="http://schemas.openxmlformats.org/officeDocument/2006/relationships/slide" Target="slides/slide357.xml"/><Relationship Id="rId359" Type="http://schemas.openxmlformats.org/officeDocument/2006/relationships/slide" Target="slides/slide35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360" Type="http://schemas.openxmlformats.org/officeDocument/2006/relationships/slide" Target="slides/slide359.xml"/><Relationship Id="rId361" Type="http://schemas.openxmlformats.org/officeDocument/2006/relationships/slide" Target="slides/slide360.xml"/><Relationship Id="rId362" Type="http://schemas.openxmlformats.org/officeDocument/2006/relationships/slide" Target="slides/slide361.xml"/><Relationship Id="rId363" Type="http://schemas.openxmlformats.org/officeDocument/2006/relationships/slide" Target="slides/slide362.xml"/><Relationship Id="rId364" Type="http://schemas.openxmlformats.org/officeDocument/2006/relationships/slide" Target="slides/slide363.xml"/><Relationship Id="rId365" Type="http://schemas.openxmlformats.org/officeDocument/2006/relationships/slide" Target="slides/slide364.xml"/><Relationship Id="rId366" Type="http://schemas.openxmlformats.org/officeDocument/2006/relationships/slide" Target="slides/slide365.xml"/><Relationship Id="rId367" Type="http://schemas.openxmlformats.org/officeDocument/2006/relationships/slide" Target="slides/slide366.xml"/><Relationship Id="rId368" Type="http://schemas.openxmlformats.org/officeDocument/2006/relationships/slide" Target="slides/slide367.xml"/><Relationship Id="rId369" Type="http://schemas.openxmlformats.org/officeDocument/2006/relationships/slide" Target="slides/slide36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370" Type="http://schemas.openxmlformats.org/officeDocument/2006/relationships/slide" Target="slides/slide369.xml"/><Relationship Id="rId371" Type="http://schemas.openxmlformats.org/officeDocument/2006/relationships/slide" Target="slides/slide370.xml"/><Relationship Id="rId372" Type="http://schemas.openxmlformats.org/officeDocument/2006/relationships/slide" Target="slides/slide371.xml"/><Relationship Id="rId373" Type="http://schemas.openxmlformats.org/officeDocument/2006/relationships/slide" Target="slides/slide372.xml"/><Relationship Id="rId374" Type="http://schemas.openxmlformats.org/officeDocument/2006/relationships/slide" Target="slides/slide373.xml"/><Relationship Id="rId375" Type="http://schemas.openxmlformats.org/officeDocument/2006/relationships/slide" Target="slides/slide374.xml"/><Relationship Id="rId376" Type="http://schemas.openxmlformats.org/officeDocument/2006/relationships/slide" Target="slides/slide375.xml"/><Relationship Id="rId377" Type="http://schemas.openxmlformats.org/officeDocument/2006/relationships/slide" Target="slides/slide376.xml"/><Relationship Id="rId378" Type="http://schemas.openxmlformats.org/officeDocument/2006/relationships/slide" Target="slides/slide377.xml"/><Relationship Id="rId379" Type="http://schemas.openxmlformats.org/officeDocument/2006/relationships/slide" Target="slides/slide37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slide" Target="slides/slide211.xml"/><Relationship Id="rId213" Type="http://schemas.openxmlformats.org/officeDocument/2006/relationships/slide" Target="slides/slide212.xml"/><Relationship Id="rId214" Type="http://schemas.openxmlformats.org/officeDocument/2006/relationships/slide" Target="slides/slide213.xml"/><Relationship Id="rId215" Type="http://schemas.openxmlformats.org/officeDocument/2006/relationships/slide" Target="slides/slide214.xml"/><Relationship Id="rId216" Type="http://schemas.openxmlformats.org/officeDocument/2006/relationships/slide" Target="slides/slide215.xml"/><Relationship Id="rId217" Type="http://schemas.openxmlformats.org/officeDocument/2006/relationships/slide" Target="slides/slide216.xml"/><Relationship Id="rId218" Type="http://schemas.openxmlformats.org/officeDocument/2006/relationships/slide" Target="slides/slide217.xml"/><Relationship Id="rId219" Type="http://schemas.openxmlformats.org/officeDocument/2006/relationships/slide" Target="slides/slide218.xml"/><Relationship Id="rId380" Type="http://schemas.openxmlformats.org/officeDocument/2006/relationships/slide" Target="slides/slide379.xml"/><Relationship Id="rId381" Type="http://schemas.openxmlformats.org/officeDocument/2006/relationships/slide" Target="slides/slide380.xml"/><Relationship Id="rId382" Type="http://schemas.openxmlformats.org/officeDocument/2006/relationships/slide" Target="slides/slide381.xml"/><Relationship Id="rId383" Type="http://schemas.openxmlformats.org/officeDocument/2006/relationships/slide" Target="slides/slide382.xml"/><Relationship Id="rId384" Type="http://schemas.openxmlformats.org/officeDocument/2006/relationships/slide" Target="slides/slide383.xml"/><Relationship Id="rId385" Type="http://schemas.openxmlformats.org/officeDocument/2006/relationships/slide" Target="slides/slide384.xml"/><Relationship Id="rId386" Type="http://schemas.openxmlformats.org/officeDocument/2006/relationships/slide" Target="slides/slide385.xml"/><Relationship Id="rId387" Type="http://schemas.openxmlformats.org/officeDocument/2006/relationships/slide" Target="slides/slide386.xml"/><Relationship Id="rId388" Type="http://schemas.openxmlformats.org/officeDocument/2006/relationships/slide" Target="slides/slide387.xml"/><Relationship Id="rId389" Type="http://schemas.openxmlformats.org/officeDocument/2006/relationships/slide" Target="slides/slide38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20" Type="http://schemas.openxmlformats.org/officeDocument/2006/relationships/slide" Target="slides/slide219.xml"/><Relationship Id="rId221" Type="http://schemas.openxmlformats.org/officeDocument/2006/relationships/slide" Target="slides/slide220.xml"/><Relationship Id="rId222" Type="http://schemas.openxmlformats.org/officeDocument/2006/relationships/slide" Target="slides/slide221.xml"/><Relationship Id="rId223" Type="http://schemas.openxmlformats.org/officeDocument/2006/relationships/slide" Target="slides/slide222.xml"/><Relationship Id="rId224" Type="http://schemas.openxmlformats.org/officeDocument/2006/relationships/slide" Target="slides/slide223.xml"/><Relationship Id="rId225" Type="http://schemas.openxmlformats.org/officeDocument/2006/relationships/slide" Target="slides/slide224.xml"/><Relationship Id="rId226" Type="http://schemas.openxmlformats.org/officeDocument/2006/relationships/slide" Target="slides/slide225.xml"/><Relationship Id="rId227" Type="http://schemas.openxmlformats.org/officeDocument/2006/relationships/slide" Target="slides/slide226.xml"/><Relationship Id="rId228" Type="http://schemas.openxmlformats.org/officeDocument/2006/relationships/slide" Target="slides/slide227.xml"/><Relationship Id="rId229" Type="http://schemas.openxmlformats.org/officeDocument/2006/relationships/slide" Target="slides/slide228.xml"/><Relationship Id="rId390" Type="http://schemas.openxmlformats.org/officeDocument/2006/relationships/slide" Target="slides/slide389.xml"/><Relationship Id="rId391" Type="http://schemas.openxmlformats.org/officeDocument/2006/relationships/slide" Target="slides/slide390.xml"/><Relationship Id="rId392" Type="http://schemas.openxmlformats.org/officeDocument/2006/relationships/slide" Target="slides/slide391.xml"/><Relationship Id="rId393" Type="http://schemas.openxmlformats.org/officeDocument/2006/relationships/slide" Target="slides/slide392.xml"/><Relationship Id="rId394" Type="http://schemas.openxmlformats.org/officeDocument/2006/relationships/slide" Target="slides/slide393.xml"/><Relationship Id="rId395" Type="http://schemas.openxmlformats.org/officeDocument/2006/relationships/slide" Target="slides/slide394.xml"/><Relationship Id="rId396" Type="http://schemas.openxmlformats.org/officeDocument/2006/relationships/slide" Target="slides/slide395.xml"/><Relationship Id="rId397" Type="http://schemas.openxmlformats.org/officeDocument/2006/relationships/slide" Target="slides/slide396.xml"/><Relationship Id="rId398" Type="http://schemas.openxmlformats.org/officeDocument/2006/relationships/printerSettings" Target="printerSettings/printerSettings1.bin"/><Relationship Id="rId39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9B2745-A3B1-A449-B2C6-B77D5ED7BC68}" type="datetimeFigureOut">
              <a:rPr lang="en-US" smtClean="0"/>
              <a:t>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314F27-AD18-F64C-87B9-09A539F9C4C2}" type="slidenum">
              <a:rPr lang="en-US" smtClean="0"/>
              <a:t>‹#›</a:t>
            </a:fld>
            <a:endParaRPr lang="en-US"/>
          </a:p>
        </p:txBody>
      </p:sp>
    </p:spTree>
    <p:extLst>
      <p:ext uri="{BB962C8B-B14F-4D97-AF65-F5344CB8AC3E}">
        <p14:creationId xmlns:p14="http://schemas.microsoft.com/office/powerpoint/2010/main" val="3972150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9B2745-A3B1-A449-B2C6-B77D5ED7BC68}" type="datetimeFigureOut">
              <a:rPr lang="en-US" smtClean="0"/>
              <a:t>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314F27-AD18-F64C-87B9-09A539F9C4C2}" type="slidenum">
              <a:rPr lang="en-US" smtClean="0"/>
              <a:t>‹#›</a:t>
            </a:fld>
            <a:endParaRPr lang="en-US"/>
          </a:p>
        </p:txBody>
      </p:sp>
    </p:spTree>
    <p:extLst>
      <p:ext uri="{BB962C8B-B14F-4D97-AF65-F5344CB8AC3E}">
        <p14:creationId xmlns:p14="http://schemas.microsoft.com/office/powerpoint/2010/main" val="4090744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9B2745-A3B1-A449-B2C6-B77D5ED7BC68}" type="datetimeFigureOut">
              <a:rPr lang="en-US" smtClean="0"/>
              <a:t>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314F27-AD18-F64C-87B9-09A539F9C4C2}" type="slidenum">
              <a:rPr lang="en-US" smtClean="0"/>
              <a:t>‹#›</a:t>
            </a:fld>
            <a:endParaRPr lang="en-US"/>
          </a:p>
        </p:txBody>
      </p:sp>
    </p:spTree>
    <p:extLst>
      <p:ext uri="{BB962C8B-B14F-4D97-AF65-F5344CB8AC3E}">
        <p14:creationId xmlns:p14="http://schemas.microsoft.com/office/powerpoint/2010/main" val="4189403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9B2745-A3B1-A449-B2C6-B77D5ED7BC68}" type="datetimeFigureOut">
              <a:rPr lang="en-US" smtClean="0"/>
              <a:t>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314F27-AD18-F64C-87B9-09A539F9C4C2}" type="slidenum">
              <a:rPr lang="en-US" smtClean="0"/>
              <a:t>‹#›</a:t>
            </a:fld>
            <a:endParaRPr lang="en-US"/>
          </a:p>
        </p:txBody>
      </p:sp>
    </p:spTree>
    <p:extLst>
      <p:ext uri="{BB962C8B-B14F-4D97-AF65-F5344CB8AC3E}">
        <p14:creationId xmlns:p14="http://schemas.microsoft.com/office/powerpoint/2010/main" val="3217653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9B2745-A3B1-A449-B2C6-B77D5ED7BC68}" type="datetimeFigureOut">
              <a:rPr lang="en-US" smtClean="0"/>
              <a:t>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314F27-AD18-F64C-87B9-09A539F9C4C2}" type="slidenum">
              <a:rPr lang="en-US" smtClean="0"/>
              <a:t>‹#›</a:t>
            </a:fld>
            <a:endParaRPr lang="en-US"/>
          </a:p>
        </p:txBody>
      </p:sp>
    </p:spTree>
    <p:extLst>
      <p:ext uri="{BB962C8B-B14F-4D97-AF65-F5344CB8AC3E}">
        <p14:creationId xmlns:p14="http://schemas.microsoft.com/office/powerpoint/2010/main" val="253642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9B2745-A3B1-A449-B2C6-B77D5ED7BC68}" type="datetimeFigureOut">
              <a:rPr lang="en-US" smtClean="0"/>
              <a:t>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314F27-AD18-F64C-87B9-09A539F9C4C2}" type="slidenum">
              <a:rPr lang="en-US" smtClean="0"/>
              <a:t>‹#›</a:t>
            </a:fld>
            <a:endParaRPr lang="en-US"/>
          </a:p>
        </p:txBody>
      </p:sp>
    </p:spTree>
    <p:extLst>
      <p:ext uri="{BB962C8B-B14F-4D97-AF65-F5344CB8AC3E}">
        <p14:creationId xmlns:p14="http://schemas.microsoft.com/office/powerpoint/2010/main" val="1441604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9B2745-A3B1-A449-B2C6-B77D5ED7BC68}" type="datetimeFigureOut">
              <a:rPr lang="en-US" smtClean="0"/>
              <a:t>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314F27-AD18-F64C-87B9-09A539F9C4C2}" type="slidenum">
              <a:rPr lang="en-US" smtClean="0"/>
              <a:t>‹#›</a:t>
            </a:fld>
            <a:endParaRPr lang="en-US"/>
          </a:p>
        </p:txBody>
      </p:sp>
    </p:spTree>
    <p:extLst>
      <p:ext uri="{BB962C8B-B14F-4D97-AF65-F5344CB8AC3E}">
        <p14:creationId xmlns:p14="http://schemas.microsoft.com/office/powerpoint/2010/main" val="118273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9B2745-A3B1-A449-B2C6-B77D5ED7BC68}" type="datetimeFigureOut">
              <a:rPr lang="en-US" smtClean="0"/>
              <a:t>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314F27-AD18-F64C-87B9-09A539F9C4C2}" type="slidenum">
              <a:rPr lang="en-US" smtClean="0"/>
              <a:t>‹#›</a:t>
            </a:fld>
            <a:endParaRPr lang="en-US"/>
          </a:p>
        </p:txBody>
      </p:sp>
    </p:spTree>
    <p:extLst>
      <p:ext uri="{BB962C8B-B14F-4D97-AF65-F5344CB8AC3E}">
        <p14:creationId xmlns:p14="http://schemas.microsoft.com/office/powerpoint/2010/main" val="4000904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B2745-A3B1-A449-B2C6-B77D5ED7BC68}" type="datetimeFigureOut">
              <a:rPr lang="en-US" smtClean="0"/>
              <a:t>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314F27-AD18-F64C-87B9-09A539F9C4C2}" type="slidenum">
              <a:rPr lang="en-US" smtClean="0"/>
              <a:t>‹#›</a:t>
            </a:fld>
            <a:endParaRPr lang="en-US"/>
          </a:p>
        </p:txBody>
      </p:sp>
    </p:spTree>
    <p:extLst>
      <p:ext uri="{BB962C8B-B14F-4D97-AF65-F5344CB8AC3E}">
        <p14:creationId xmlns:p14="http://schemas.microsoft.com/office/powerpoint/2010/main" val="2194439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9B2745-A3B1-A449-B2C6-B77D5ED7BC68}" type="datetimeFigureOut">
              <a:rPr lang="en-US" smtClean="0"/>
              <a:t>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314F27-AD18-F64C-87B9-09A539F9C4C2}" type="slidenum">
              <a:rPr lang="en-US" smtClean="0"/>
              <a:t>‹#›</a:t>
            </a:fld>
            <a:endParaRPr lang="en-US"/>
          </a:p>
        </p:txBody>
      </p:sp>
    </p:spTree>
    <p:extLst>
      <p:ext uri="{BB962C8B-B14F-4D97-AF65-F5344CB8AC3E}">
        <p14:creationId xmlns:p14="http://schemas.microsoft.com/office/powerpoint/2010/main" val="581248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9B2745-A3B1-A449-B2C6-B77D5ED7BC68}" type="datetimeFigureOut">
              <a:rPr lang="en-US" smtClean="0"/>
              <a:t>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314F27-AD18-F64C-87B9-09A539F9C4C2}" type="slidenum">
              <a:rPr lang="en-US" smtClean="0"/>
              <a:t>‹#›</a:t>
            </a:fld>
            <a:endParaRPr lang="en-US"/>
          </a:p>
        </p:txBody>
      </p:sp>
    </p:spTree>
    <p:extLst>
      <p:ext uri="{BB962C8B-B14F-4D97-AF65-F5344CB8AC3E}">
        <p14:creationId xmlns:p14="http://schemas.microsoft.com/office/powerpoint/2010/main" val="25453535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9B2745-A3B1-A449-B2C6-B77D5ED7BC68}" type="datetimeFigureOut">
              <a:rPr lang="en-US" smtClean="0"/>
              <a:t>2/5/17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314F27-AD18-F64C-87B9-09A539F9C4C2}" type="slidenum">
              <a:rPr lang="en-US" smtClean="0"/>
              <a:t>‹#›</a:t>
            </a:fld>
            <a:endParaRPr lang="en-US"/>
          </a:p>
        </p:txBody>
      </p:sp>
    </p:spTree>
    <p:extLst>
      <p:ext uri="{BB962C8B-B14F-4D97-AF65-F5344CB8AC3E}">
        <p14:creationId xmlns:p14="http://schemas.microsoft.com/office/powerpoint/2010/main" val="865227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8105" y="2793478"/>
            <a:ext cx="6964016" cy="830997"/>
          </a:xfrm>
          <a:prstGeom prst="rect">
            <a:avLst/>
          </a:prstGeom>
          <a:noFill/>
        </p:spPr>
        <p:txBody>
          <a:bodyPr wrap="square" rtlCol="0">
            <a:spAutoFit/>
          </a:bodyPr>
          <a:lstStyle/>
          <a:p>
            <a:pPr algn="ctr"/>
            <a:r>
              <a:rPr lang="en-US" sz="4800" dirty="0" smtClean="0">
                <a:latin typeface="Century Gothic"/>
                <a:cs typeface="Century Gothic"/>
              </a:rPr>
              <a:t>Week 1 – Day 1</a:t>
            </a:r>
            <a:endParaRPr lang="en-US" sz="4800" dirty="0">
              <a:latin typeface="Century Gothic"/>
              <a:cs typeface="Century Gothic"/>
            </a:endParaRPr>
          </a:p>
        </p:txBody>
      </p:sp>
    </p:spTree>
    <p:extLst>
      <p:ext uri="{BB962C8B-B14F-4D97-AF65-F5344CB8AC3E}">
        <p14:creationId xmlns:p14="http://schemas.microsoft.com/office/powerpoint/2010/main" val="41182621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6492" y="353225"/>
            <a:ext cx="6986457"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4" name="Rectangle 3"/>
          <p:cNvSpPr/>
          <p:nvPr/>
        </p:nvSpPr>
        <p:spPr>
          <a:xfrm>
            <a:off x="2557714"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227207565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6586418"/>
          </a:xfrm>
          <a:prstGeom prst="rect">
            <a:avLst/>
          </a:prstGeom>
          <a:noFill/>
        </p:spPr>
        <p:txBody>
          <a:bodyPr wrap="square" rtlCol="0">
            <a:spAutoFit/>
          </a:bodyPr>
          <a:lstStyle/>
          <a:p>
            <a:r>
              <a:rPr lang="en-US" sz="5400" dirty="0" smtClean="0">
                <a:latin typeface="Century Gothic"/>
                <a:cs typeface="Century Gothic"/>
              </a:rPr>
              <a:t>A dog started to bark in the dark yard.</a:t>
            </a:r>
            <a:endParaRPr lang="en-US" sz="5400" dirty="0" smtClean="0">
              <a:solidFill>
                <a:srgbClr val="000000"/>
              </a:solidFill>
              <a:latin typeface="Century Gothic"/>
              <a:cs typeface="Century Gothic"/>
            </a:endParaRPr>
          </a:p>
          <a:p>
            <a:endParaRPr lang="en-US" sz="4400" dirty="0">
              <a:latin typeface="Century Gothic"/>
              <a:cs typeface="Century Gothic"/>
            </a:endParaRPr>
          </a:p>
          <a:p>
            <a:r>
              <a:rPr lang="en-US" sz="5400" dirty="0" smtClean="0">
                <a:latin typeface="Century Gothic"/>
                <a:cs typeface="Century Gothic"/>
              </a:rPr>
              <a:t>Can a shark live in a barn on a farm?</a:t>
            </a:r>
          </a:p>
          <a:p>
            <a:endParaRPr lang="en-US" sz="5400" dirty="0">
              <a:solidFill>
                <a:srgbClr val="000000"/>
              </a:solidFill>
              <a:latin typeface="Century Gothic"/>
              <a:cs typeface="Century Gothic"/>
            </a:endParaRPr>
          </a:p>
          <a:p>
            <a:r>
              <a:rPr lang="en-US" sz="5400" dirty="0" smtClean="0">
                <a:solidFill>
                  <a:srgbClr val="000000"/>
                </a:solidFill>
                <a:latin typeface="Century Gothic"/>
                <a:cs typeface="Century Gothic"/>
              </a:rPr>
              <a:t>Clark will park his car in the</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3968561983"/>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6586418"/>
          </a:xfrm>
          <a:prstGeom prst="rect">
            <a:avLst/>
          </a:prstGeom>
          <a:noFill/>
        </p:spPr>
        <p:txBody>
          <a:bodyPr wrap="square" rtlCol="0">
            <a:spAutoFit/>
          </a:bodyPr>
          <a:lstStyle/>
          <a:p>
            <a:r>
              <a:rPr lang="en-US" sz="5400" dirty="0" smtClean="0">
                <a:latin typeface="Century Gothic"/>
                <a:cs typeface="Century Gothic"/>
              </a:rPr>
              <a:t>A dog started to bark in the dark yard.</a:t>
            </a:r>
            <a:endParaRPr lang="en-US" sz="5400" dirty="0" smtClean="0">
              <a:solidFill>
                <a:srgbClr val="000000"/>
              </a:solidFill>
              <a:latin typeface="Century Gothic"/>
              <a:cs typeface="Century Gothic"/>
            </a:endParaRPr>
          </a:p>
          <a:p>
            <a:endParaRPr lang="en-US" sz="4400" dirty="0">
              <a:latin typeface="Century Gothic"/>
              <a:cs typeface="Century Gothic"/>
            </a:endParaRPr>
          </a:p>
          <a:p>
            <a:r>
              <a:rPr lang="en-US" sz="5400" dirty="0" smtClean="0">
                <a:latin typeface="Century Gothic"/>
                <a:cs typeface="Century Gothic"/>
              </a:rPr>
              <a:t>Can a shark live in a barn on a farm?</a:t>
            </a:r>
          </a:p>
          <a:p>
            <a:endParaRPr lang="en-US" sz="5400" dirty="0">
              <a:solidFill>
                <a:srgbClr val="000000"/>
              </a:solidFill>
              <a:latin typeface="Century Gothic"/>
              <a:cs typeface="Century Gothic"/>
            </a:endParaRPr>
          </a:p>
          <a:p>
            <a:r>
              <a:rPr lang="en-US" sz="5400" dirty="0" smtClean="0">
                <a:solidFill>
                  <a:srgbClr val="000000"/>
                </a:solidFill>
                <a:latin typeface="Century Gothic"/>
                <a:cs typeface="Century Gothic"/>
              </a:rPr>
              <a:t>Clark will park his car in the backyard.</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150349084"/>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3779" y="281266"/>
            <a:ext cx="5370049" cy="5710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smtClean="0">
                <a:latin typeface="Century Gothic"/>
                <a:cs typeface="Century Gothic"/>
              </a:rPr>
              <a:t>Spelling / Dictation</a:t>
            </a:r>
            <a:endParaRPr lang="en-US" sz="2800" dirty="0">
              <a:latin typeface="Century Gothic"/>
              <a:cs typeface="Century Gothic"/>
            </a:endParaRPr>
          </a:p>
        </p:txBody>
      </p:sp>
      <p:sp>
        <p:nvSpPr>
          <p:cNvPr id="3" name="Rectangle 2"/>
          <p:cNvSpPr/>
          <p:nvPr/>
        </p:nvSpPr>
        <p:spPr>
          <a:xfrm>
            <a:off x="2437830" y="1129374"/>
            <a:ext cx="4505551" cy="55230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5400" dirty="0" smtClean="0">
                <a:latin typeface="Century Gothic"/>
                <a:cs typeface="Century Gothic"/>
              </a:rPr>
              <a:t>1. _________</a:t>
            </a:r>
          </a:p>
          <a:p>
            <a:r>
              <a:rPr lang="en-US" sz="5400" dirty="0" smtClean="0">
                <a:latin typeface="Century Gothic"/>
                <a:cs typeface="Century Gothic"/>
              </a:rPr>
              <a:t>2. _________</a:t>
            </a:r>
          </a:p>
          <a:p>
            <a:r>
              <a:rPr lang="en-US" sz="5400" dirty="0" smtClean="0">
                <a:latin typeface="Century Gothic"/>
                <a:cs typeface="Century Gothic"/>
              </a:rPr>
              <a:t>3. _________</a:t>
            </a:r>
          </a:p>
          <a:p>
            <a:r>
              <a:rPr lang="en-US" sz="5400" dirty="0" smtClean="0">
                <a:latin typeface="Century Gothic"/>
                <a:cs typeface="Century Gothic"/>
              </a:rPr>
              <a:t>4. _________</a:t>
            </a:r>
          </a:p>
          <a:p>
            <a:r>
              <a:rPr lang="en-US" sz="5400" dirty="0" smtClean="0">
                <a:latin typeface="Century Gothic"/>
                <a:cs typeface="Century Gothic"/>
              </a:rPr>
              <a:t>5. _________</a:t>
            </a:r>
            <a:endParaRPr lang="en-US" sz="5400" dirty="0">
              <a:latin typeface="Century Gothic"/>
              <a:cs typeface="Century Gothic"/>
            </a:endParaRPr>
          </a:p>
        </p:txBody>
      </p:sp>
      <p:sp>
        <p:nvSpPr>
          <p:cNvPr id="20" name="TextBox 19"/>
          <p:cNvSpPr txBox="1"/>
          <p:nvPr/>
        </p:nvSpPr>
        <p:spPr>
          <a:xfrm>
            <a:off x="8241304" y="5748021"/>
            <a:ext cx="791693" cy="1200329"/>
          </a:xfrm>
          <a:prstGeom prst="rect">
            <a:avLst/>
          </a:prstGeom>
          <a:noFill/>
        </p:spPr>
        <p:txBody>
          <a:bodyPr wrap="square" rtlCol="0">
            <a:spAutoFit/>
          </a:bodyPr>
          <a:lstStyle/>
          <a:p>
            <a:r>
              <a:rPr lang="en-US" sz="1200" dirty="0" smtClean="0">
                <a:solidFill>
                  <a:schemeClr val="bg1">
                    <a:lumMod val="85000"/>
                  </a:schemeClr>
                </a:solidFill>
                <a:latin typeface="Century Gothic"/>
                <a:cs typeface="Century Gothic"/>
              </a:rPr>
              <a:t>cart</a:t>
            </a:r>
          </a:p>
          <a:p>
            <a:r>
              <a:rPr lang="en-US" sz="1200" dirty="0" smtClean="0">
                <a:solidFill>
                  <a:schemeClr val="bg1">
                    <a:lumMod val="85000"/>
                  </a:schemeClr>
                </a:solidFill>
                <a:latin typeface="Century Gothic"/>
                <a:cs typeface="Century Gothic"/>
              </a:rPr>
              <a:t>harm</a:t>
            </a:r>
          </a:p>
          <a:p>
            <a:r>
              <a:rPr lang="en-US" sz="1200" dirty="0" smtClean="0">
                <a:solidFill>
                  <a:schemeClr val="bg1">
                    <a:lumMod val="85000"/>
                  </a:schemeClr>
                </a:solidFill>
                <a:latin typeface="Century Gothic"/>
                <a:cs typeface="Century Gothic"/>
              </a:rPr>
              <a:t>barn</a:t>
            </a:r>
          </a:p>
          <a:p>
            <a:r>
              <a:rPr lang="en-US" sz="1200" dirty="0" smtClean="0">
                <a:solidFill>
                  <a:schemeClr val="bg1">
                    <a:lumMod val="85000"/>
                  </a:schemeClr>
                </a:solidFill>
                <a:latin typeface="Century Gothic"/>
                <a:cs typeface="Century Gothic"/>
              </a:rPr>
              <a:t>arm</a:t>
            </a:r>
          </a:p>
          <a:p>
            <a:r>
              <a:rPr lang="en-US" sz="1200" dirty="0" smtClean="0">
                <a:solidFill>
                  <a:schemeClr val="bg1">
                    <a:lumMod val="85000"/>
                  </a:schemeClr>
                </a:solidFill>
                <a:latin typeface="Century Gothic"/>
                <a:cs typeface="Century Gothic"/>
              </a:rPr>
              <a:t>yarn</a:t>
            </a:r>
          </a:p>
          <a:p>
            <a:endParaRPr lang="en-US" sz="1200" dirty="0">
              <a:solidFill>
                <a:schemeClr val="bg1">
                  <a:lumMod val="85000"/>
                </a:schemeClr>
              </a:solidFill>
              <a:latin typeface="Century Gothic"/>
              <a:cs typeface="Century Gothic"/>
            </a:endParaRPr>
          </a:p>
        </p:txBody>
      </p:sp>
    </p:spTree>
    <p:extLst>
      <p:ext uri="{BB962C8B-B14F-4D97-AF65-F5344CB8AC3E}">
        <p14:creationId xmlns:p14="http://schemas.microsoft.com/office/powerpoint/2010/main" val="127717077"/>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0870" y="2565491"/>
            <a:ext cx="6512250" cy="18921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smtClean="0">
                <a:latin typeface="Century Gothic"/>
                <a:cs typeface="Century Gothic"/>
              </a:rPr>
              <a:t>High Frequency</a:t>
            </a:r>
          </a:p>
          <a:p>
            <a:pPr algn="ctr"/>
            <a:r>
              <a:rPr lang="en-US" sz="5400" dirty="0" smtClean="0">
                <a:latin typeface="Century Gothic"/>
                <a:cs typeface="Century Gothic"/>
              </a:rPr>
              <a:t>Words</a:t>
            </a:r>
            <a:endParaRPr lang="en-US" sz="5400" dirty="0">
              <a:latin typeface="Century Gothic"/>
              <a:cs typeface="Century Gothic"/>
            </a:endParaRPr>
          </a:p>
        </p:txBody>
      </p:sp>
    </p:spTree>
    <p:extLst>
      <p:ext uri="{BB962C8B-B14F-4D97-AF65-F5344CB8AC3E}">
        <p14:creationId xmlns:p14="http://schemas.microsoft.com/office/powerpoint/2010/main" val="426081910"/>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four</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I see</a:t>
            </a:r>
            <a:r>
              <a:rPr lang="en-US" sz="2800" b="1" dirty="0" smtClean="0">
                <a:latin typeface="Century Gothic"/>
                <a:cs typeface="Century Gothic"/>
              </a:rPr>
              <a:t> four </a:t>
            </a:r>
            <a:r>
              <a:rPr lang="en-US" sz="2800" dirty="0" smtClean="0">
                <a:latin typeface="Century Gothic"/>
                <a:cs typeface="Century Gothic"/>
              </a:rPr>
              <a:t>fish in the fish tank.</a:t>
            </a:r>
            <a:endParaRPr lang="en-US" sz="2800" b="1" dirty="0">
              <a:latin typeface="Century Gothic"/>
              <a:cs typeface="Century Gothic"/>
            </a:endParaRPr>
          </a:p>
        </p:txBody>
      </p:sp>
    </p:spTree>
    <p:extLst>
      <p:ext uri="{BB962C8B-B14F-4D97-AF65-F5344CB8AC3E}">
        <p14:creationId xmlns:p14="http://schemas.microsoft.com/office/powerpoint/2010/main" val="967100208"/>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large</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I saw a </a:t>
            </a:r>
            <a:r>
              <a:rPr lang="en-US" sz="2800" b="1" dirty="0" smtClean="0">
                <a:latin typeface="Century Gothic"/>
                <a:cs typeface="Century Gothic"/>
              </a:rPr>
              <a:t>large </a:t>
            </a:r>
            <a:r>
              <a:rPr lang="en-US" sz="2800" dirty="0" smtClean="0">
                <a:latin typeface="Century Gothic"/>
                <a:cs typeface="Century Gothic"/>
              </a:rPr>
              <a:t>dog in the park.</a:t>
            </a:r>
            <a:endParaRPr lang="en-US" sz="2800" b="1" dirty="0">
              <a:latin typeface="Century Gothic"/>
              <a:cs typeface="Century Gothic"/>
            </a:endParaRPr>
          </a:p>
        </p:txBody>
      </p:sp>
    </p:spTree>
    <p:extLst>
      <p:ext uri="{BB962C8B-B14F-4D97-AF65-F5344CB8AC3E}">
        <p14:creationId xmlns:p14="http://schemas.microsoft.com/office/powerpoint/2010/main" val="3863603917"/>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none</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Ted has one left, but Mark has </a:t>
            </a:r>
            <a:r>
              <a:rPr lang="en-US" sz="2800" b="1" dirty="0" smtClean="0">
                <a:latin typeface="Century Gothic"/>
                <a:cs typeface="Century Gothic"/>
              </a:rPr>
              <a:t>none</a:t>
            </a:r>
            <a:r>
              <a:rPr lang="en-US" sz="2800" dirty="0" smtClean="0">
                <a:latin typeface="Century Gothic"/>
                <a:cs typeface="Century Gothic"/>
              </a:rPr>
              <a:t>.</a:t>
            </a:r>
            <a:endParaRPr lang="en-US" sz="2800" b="1" dirty="0">
              <a:latin typeface="Century Gothic"/>
              <a:cs typeface="Century Gothic"/>
            </a:endParaRPr>
          </a:p>
        </p:txBody>
      </p:sp>
    </p:spTree>
    <p:extLst>
      <p:ext uri="{BB962C8B-B14F-4D97-AF65-F5344CB8AC3E}">
        <p14:creationId xmlns:p14="http://schemas.microsoft.com/office/powerpoint/2010/main" val="3193385633"/>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only</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The card </a:t>
            </a:r>
            <a:r>
              <a:rPr lang="en-US" sz="2800" b="1" dirty="0" smtClean="0">
                <a:latin typeface="Century Gothic"/>
                <a:cs typeface="Century Gothic"/>
              </a:rPr>
              <a:t>only</a:t>
            </a:r>
            <a:r>
              <a:rPr lang="en-US" sz="2800" dirty="0" smtClean="0">
                <a:latin typeface="Century Gothic"/>
                <a:cs typeface="Century Gothic"/>
              </a:rPr>
              <a:t> costs five cents.</a:t>
            </a:r>
            <a:endParaRPr lang="en-US" sz="2800" b="1" dirty="0">
              <a:latin typeface="Century Gothic"/>
              <a:cs typeface="Century Gothic"/>
            </a:endParaRPr>
          </a:p>
        </p:txBody>
      </p:sp>
    </p:spTree>
    <p:extLst>
      <p:ext uri="{BB962C8B-B14F-4D97-AF65-F5344CB8AC3E}">
        <p14:creationId xmlns:p14="http://schemas.microsoft.com/office/powerpoint/2010/main" val="4061736608"/>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put</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Where did you </a:t>
            </a:r>
            <a:r>
              <a:rPr lang="en-US" sz="2800" b="1" dirty="0" smtClean="0">
                <a:latin typeface="Century Gothic"/>
                <a:cs typeface="Century Gothic"/>
              </a:rPr>
              <a:t>put</a:t>
            </a:r>
            <a:r>
              <a:rPr lang="en-US" sz="2800" dirty="0" smtClean="0">
                <a:latin typeface="Century Gothic"/>
                <a:cs typeface="Century Gothic"/>
              </a:rPr>
              <a:t> my book?</a:t>
            </a:r>
            <a:endParaRPr lang="en-US" sz="2800" b="1" dirty="0">
              <a:latin typeface="Century Gothic"/>
              <a:cs typeface="Century Gothic"/>
            </a:endParaRPr>
          </a:p>
        </p:txBody>
      </p:sp>
    </p:spTree>
    <p:extLst>
      <p:ext uri="{BB962C8B-B14F-4D97-AF65-F5344CB8AC3E}">
        <p14:creationId xmlns:p14="http://schemas.microsoft.com/office/powerpoint/2010/main" val="2106981241"/>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round</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A penny is </a:t>
            </a:r>
            <a:r>
              <a:rPr lang="en-US" sz="2800" b="1" dirty="0" smtClean="0">
                <a:latin typeface="Century Gothic"/>
                <a:cs typeface="Century Gothic"/>
              </a:rPr>
              <a:t>round</a:t>
            </a:r>
            <a:r>
              <a:rPr lang="en-US" sz="2800" dirty="0" smtClean="0">
                <a:latin typeface="Century Gothic"/>
                <a:cs typeface="Century Gothic"/>
              </a:rPr>
              <a:t>.</a:t>
            </a:r>
            <a:endParaRPr lang="en-US" sz="2800" b="1" dirty="0">
              <a:latin typeface="Century Gothic"/>
              <a:cs typeface="Century Gothic"/>
            </a:endParaRPr>
          </a:p>
        </p:txBody>
      </p:sp>
    </p:spTree>
    <p:extLst>
      <p:ext uri="{BB962C8B-B14F-4D97-AF65-F5344CB8AC3E}">
        <p14:creationId xmlns:p14="http://schemas.microsoft.com/office/powerpoint/2010/main" val="42398722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6492" y="353225"/>
            <a:ext cx="6986457"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4" name="Rectangle 3"/>
          <p:cNvSpPr/>
          <p:nvPr/>
        </p:nvSpPr>
        <p:spPr>
          <a:xfrm>
            <a:off x="2557714"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5" name="Rectangle 4"/>
          <p:cNvSpPr/>
          <p:nvPr/>
        </p:nvSpPr>
        <p:spPr>
          <a:xfrm>
            <a:off x="4875656"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m</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390935874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526" y="448536"/>
            <a:ext cx="8813699" cy="63196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1371600" indent="-1371600">
              <a:buAutoNum type="arabicPeriod"/>
            </a:pPr>
            <a:endParaRPr lang="en-US" sz="4000" dirty="0" smtClean="0">
              <a:latin typeface="Century Gothic"/>
              <a:cs typeface="Century Gothic"/>
            </a:endParaRPr>
          </a:p>
          <a:p>
            <a:pPr marL="1371600" indent="-1371600">
              <a:buAutoNum type="arabicPeriod"/>
            </a:pPr>
            <a:r>
              <a:rPr lang="en-US" sz="5400" dirty="0" smtClean="0">
                <a:latin typeface="Century Gothic"/>
                <a:cs typeface="Century Gothic"/>
              </a:rPr>
              <a:t>I see </a:t>
            </a:r>
            <a:r>
              <a:rPr lang="en-US" sz="5400" b="1" dirty="0" smtClean="0">
                <a:latin typeface="Century Gothic"/>
                <a:cs typeface="Century Gothic"/>
              </a:rPr>
              <a:t>four</a:t>
            </a:r>
            <a:r>
              <a:rPr lang="en-US" sz="5400" dirty="0" smtClean="0">
                <a:latin typeface="Century Gothic"/>
                <a:cs typeface="Century Gothic"/>
              </a:rPr>
              <a:t> fish in the fish tank.</a:t>
            </a:r>
            <a:endParaRPr lang="en-US" sz="5400" dirty="0" smtClean="0">
              <a:latin typeface="Century Gothic"/>
              <a:cs typeface="Century Gothic"/>
            </a:endParaRPr>
          </a:p>
          <a:p>
            <a:pPr marL="1371600" indent="-1371600">
              <a:buAutoNum type="arabicPeriod"/>
            </a:pPr>
            <a:r>
              <a:rPr lang="en-US" sz="5400" dirty="0" smtClean="0">
                <a:latin typeface="Century Gothic"/>
                <a:cs typeface="Century Gothic"/>
              </a:rPr>
              <a:t>I saw a </a:t>
            </a:r>
            <a:r>
              <a:rPr lang="en-US" sz="5400" b="1" dirty="0" smtClean="0">
                <a:latin typeface="Century Gothic"/>
                <a:cs typeface="Century Gothic"/>
              </a:rPr>
              <a:t>large</a:t>
            </a:r>
            <a:r>
              <a:rPr lang="en-US" sz="5400" dirty="0" smtClean="0">
                <a:latin typeface="Century Gothic"/>
                <a:cs typeface="Century Gothic"/>
              </a:rPr>
              <a:t> dog in the park.</a:t>
            </a:r>
            <a:endParaRPr lang="en-US" sz="5400" dirty="0" smtClean="0">
              <a:latin typeface="Century Gothic"/>
              <a:cs typeface="Century Gothic"/>
            </a:endParaRPr>
          </a:p>
          <a:p>
            <a:pPr marL="1371600" indent="-1371600">
              <a:buAutoNum type="arabicPeriod"/>
            </a:pPr>
            <a:r>
              <a:rPr lang="en-US" sz="5400" dirty="0" smtClean="0">
                <a:latin typeface="Century Gothic"/>
                <a:cs typeface="Century Gothic"/>
              </a:rPr>
              <a:t>Ted has one left, but Mark had </a:t>
            </a:r>
            <a:r>
              <a:rPr lang="en-US" sz="5400" b="1" dirty="0" smtClean="0">
                <a:latin typeface="Century Gothic"/>
                <a:cs typeface="Century Gothic"/>
              </a:rPr>
              <a:t>none</a:t>
            </a:r>
            <a:r>
              <a:rPr lang="en-US" sz="5400" dirty="0" smtClean="0">
                <a:latin typeface="Century Gothic"/>
                <a:cs typeface="Century Gothic"/>
              </a:rPr>
              <a:t>.</a:t>
            </a:r>
            <a:endParaRPr lang="en-US" sz="5400" dirty="0" smtClean="0">
              <a:latin typeface="Century Gothic"/>
              <a:cs typeface="Century Gothic"/>
            </a:endParaRPr>
          </a:p>
        </p:txBody>
      </p:sp>
      <p:sp>
        <p:nvSpPr>
          <p:cNvPr id="3" name="Rectangle 2"/>
          <p:cNvSpPr/>
          <p:nvPr/>
        </p:nvSpPr>
        <p:spPr>
          <a:xfrm>
            <a:off x="835341" y="168417"/>
            <a:ext cx="7560688" cy="6989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latin typeface="Century Gothic"/>
                <a:cs typeface="Century Gothic"/>
              </a:rPr>
              <a:t>Have children read the sentences. Prompt them to identify the high-frequency words in connected text and to blend the decodable words.</a:t>
            </a:r>
            <a:endParaRPr lang="en-US" sz="1600" dirty="0">
              <a:latin typeface="Century Gothic"/>
              <a:cs typeface="Century Gothic"/>
            </a:endParaRPr>
          </a:p>
        </p:txBody>
      </p:sp>
    </p:spTree>
    <p:extLst>
      <p:ext uri="{BB962C8B-B14F-4D97-AF65-F5344CB8AC3E}">
        <p14:creationId xmlns:p14="http://schemas.microsoft.com/office/powerpoint/2010/main" val="3037716800"/>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526" y="448536"/>
            <a:ext cx="8813699" cy="63196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1371600" indent="-1371600">
              <a:buAutoNum type="arabicPeriod"/>
            </a:pPr>
            <a:endParaRPr lang="en-US" sz="4000" dirty="0" smtClean="0">
              <a:latin typeface="Century Gothic"/>
              <a:cs typeface="Century Gothic"/>
            </a:endParaRPr>
          </a:p>
          <a:p>
            <a:pPr marL="1371600" indent="-1371600">
              <a:buAutoNum type="arabicPeriod"/>
            </a:pPr>
            <a:r>
              <a:rPr lang="en-US" sz="5400" dirty="0" smtClean="0">
                <a:latin typeface="Century Gothic"/>
                <a:cs typeface="Century Gothic"/>
              </a:rPr>
              <a:t>The card </a:t>
            </a:r>
            <a:r>
              <a:rPr lang="en-US" sz="5400" b="1" dirty="0" smtClean="0">
                <a:latin typeface="Century Gothic"/>
                <a:cs typeface="Century Gothic"/>
              </a:rPr>
              <a:t>only</a:t>
            </a:r>
            <a:r>
              <a:rPr lang="en-US" sz="5400" dirty="0" smtClean="0">
                <a:latin typeface="Century Gothic"/>
                <a:cs typeface="Century Gothic"/>
              </a:rPr>
              <a:t> costs five cents.</a:t>
            </a:r>
            <a:endParaRPr lang="en-US" sz="5400" dirty="0" smtClean="0">
              <a:latin typeface="Century Gothic"/>
              <a:cs typeface="Century Gothic"/>
            </a:endParaRPr>
          </a:p>
          <a:p>
            <a:pPr marL="1371600" indent="-1371600">
              <a:buAutoNum type="arabicPeriod"/>
            </a:pPr>
            <a:r>
              <a:rPr lang="en-US" sz="5400" dirty="0" smtClean="0">
                <a:latin typeface="Century Gothic"/>
                <a:cs typeface="Century Gothic"/>
              </a:rPr>
              <a:t>Where did you </a:t>
            </a:r>
            <a:r>
              <a:rPr lang="en-US" sz="5400" b="1" dirty="0" smtClean="0">
                <a:latin typeface="Century Gothic"/>
                <a:cs typeface="Century Gothic"/>
              </a:rPr>
              <a:t>put</a:t>
            </a:r>
            <a:r>
              <a:rPr lang="en-US" sz="5400" dirty="0" smtClean="0">
                <a:latin typeface="Century Gothic"/>
                <a:cs typeface="Century Gothic"/>
              </a:rPr>
              <a:t> my book?</a:t>
            </a:r>
            <a:endParaRPr lang="en-US" sz="5400" dirty="0" smtClean="0">
              <a:latin typeface="Century Gothic"/>
              <a:cs typeface="Century Gothic"/>
            </a:endParaRPr>
          </a:p>
          <a:p>
            <a:pPr marL="1371600" indent="-1371600">
              <a:buAutoNum type="arabicPeriod"/>
            </a:pPr>
            <a:r>
              <a:rPr lang="en-US" sz="5400" dirty="0" smtClean="0">
                <a:latin typeface="Century Gothic"/>
                <a:cs typeface="Century Gothic"/>
              </a:rPr>
              <a:t>A penny is </a:t>
            </a:r>
            <a:r>
              <a:rPr lang="en-US" sz="5400" b="1" dirty="0" smtClean="0">
                <a:latin typeface="Century Gothic"/>
                <a:cs typeface="Century Gothic"/>
              </a:rPr>
              <a:t>round</a:t>
            </a:r>
            <a:r>
              <a:rPr lang="en-US" sz="5400" dirty="0" smtClean="0">
                <a:latin typeface="Century Gothic"/>
                <a:cs typeface="Century Gothic"/>
              </a:rPr>
              <a:t>.</a:t>
            </a:r>
            <a:endParaRPr lang="en-US" sz="5400" dirty="0" smtClean="0">
              <a:latin typeface="Century Gothic"/>
              <a:cs typeface="Century Gothic"/>
            </a:endParaRPr>
          </a:p>
        </p:txBody>
      </p:sp>
      <p:sp>
        <p:nvSpPr>
          <p:cNvPr id="3" name="Rectangle 2"/>
          <p:cNvSpPr/>
          <p:nvPr/>
        </p:nvSpPr>
        <p:spPr>
          <a:xfrm>
            <a:off x="835341" y="168417"/>
            <a:ext cx="7560688" cy="6989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latin typeface="Century Gothic"/>
                <a:cs typeface="Century Gothic"/>
              </a:rPr>
              <a:t>Have children read the sentences. Prompt them to identify the high-frequency words in connected text and to blend the decodable words.</a:t>
            </a:r>
            <a:endParaRPr lang="en-US" sz="1600" dirty="0">
              <a:latin typeface="Century Gothic"/>
              <a:cs typeface="Century Gothic"/>
            </a:endParaRPr>
          </a:p>
        </p:txBody>
      </p:sp>
    </p:spTree>
    <p:extLst>
      <p:ext uri="{BB962C8B-B14F-4D97-AF65-F5344CB8AC3E}">
        <p14:creationId xmlns:p14="http://schemas.microsoft.com/office/powerpoint/2010/main" val="4034573200"/>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6861" y="156406"/>
            <a:ext cx="4621025" cy="798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Century Gothic"/>
                <a:cs typeface="Century Gothic"/>
              </a:rPr>
              <a:t>Grammar</a:t>
            </a:r>
          </a:p>
          <a:p>
            <a:pPr algn="ctr"/>
            <a:r>
              <a:rPr lang="en-US" sz="2000" dirty="0" smtClean="0">
                <a:latin typeface="Century Gothic"/>
                <a:cs typeface="Century Gothic"/>
              </a:rPr>
              <a:t> </a:t>
            </a:r>
            <a:r>
              <a:rPr lang="en-US" sz="2000" dirty="0" smtClean="0">
                <a:latin typeface="Century Gothic"/>
                <a:cs typeface="Century Gothic"/>
              </a:rPr>
              <a:t>Join sentences with and, but, or</a:t>
            </a:r>
            <a:endParaRPr lang="en-US" sz="2000" dirty="0">
              <a:latin typeface="Century Gothic"/>
              <a:cs typeface="Century Gothic"/>
            </a:endParaRPr>
          </a:p>
        </p:txBody>
      </p:sp>
      <p:sp>
        <p:nvSpPr>
          <p:cNvPr id="3" name="Rectangle 2"/>
          <p:cNvSpPr/>
          <p:nvPr/>
        </p:nvSpPr>
        <p:spPr>
          <a:xfrm>
            <a:off x="200178" y="2224968"/>
            <a:ext cx="8852382" cy="36560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20000"/>
              </a:lnSpc>
            </a:pPr>
            <a:r>
              <a:rPr lang="en-US" sz="4000" dirty="0" smtClean="0">
                <a:latin typeface="Century Gothic"/>
                <a:cs typeface="Century Gothic"/>
              </a:rPr>
              <a:t>You march to the top of the hill.</a:t>
            </a:r>
            <a:r>
              <a:rPr lang="en-US" sz="4000" dirty="0">
                <a:latin typeface="Century Gothic"/>
                <a:cs typeface="Century Gothic"/>
              </a:rPr>
              <a:t> </a:t>
            </a:r>
            <a:endParaRPr lang="en-US" sz="4000" dirty="0" smtClean="0">
              <a:latin typeface="Century Gothic"/>
              <a:cs typeface="Century Gothic"/>
            </a:endParaRPr>
          </a:p>
          <a:p>
            <a:pPr algn="ctr">
              <a:lnSpc>
                <a:spcPct val="120000"/>
              </a:lnSpc>
            </a:pPr>
            <a:r>
              <a:rPr lang="en-US" sz="4000" dirty="0" smtClean="0">
                <a:latin typeface="Century Gothic"/>
                <a:cs typeface="Century Gothic"/>
              </a:rPr>
              <a:t>You look for the barn.</a:t>
            </a:r>
          </a:p>
          <a:p>
            <a:pPr algn="ctr">
              <a:lnSpc>
                <a:spcPct val="120000"/>
              </a:lnSpc>
            </a:pPr>
            <a:endParaRPr lang="en-US" sz="4000" dirty="0">
              <a:latin typeface="Century Gothic"/>
              <a:cs typeface="Century Gothic"/>
            </a:endParaRPr>
          </a:p>
          <a:p>
            <a:pPr algn="ctr">
              <a:lnSpc>
                <a:spcPct val="120000"/>
              </a:lnSpc>
            </a:pPr>
            <a:r>
              <a:rPr lang="en-US" sz="4000" dirty="0" smtClean="0">
                <a:latin typeface="Century Gothic"/>
                <a:cs typeface="Century Gothic"/>
              </a:rPr>
              <a:t>You march to the top of the hill and you look for the barn.</a:t>
            </a:r>
            <a:endParaRPr lang="en-US" sz="4000" dirty="0" smtClean="0">
              <a:latin typeface="Century Gothic"/>
              <a:cs typeface="Century Gothic"/>
            </a:endParaRPr>
          </a:p>
        </p:txBody>
      </p:sp>
      <p:sp>
        <p:nvSpPr>
          <p:cNvPr id="4" name="TextBox 3"/>
          <p:cNvSpPr txBox="1"/>
          <p:nvPr/>
        </p:nvSpPr>
        <p:spPr>
          <a:xfrm>
            <a:off x="125332" y="1128385"/>
            <a:ext cx="8927228" cy="707886"/>
          </a:xfrm>
          <a:prstGeom prst="rect">
            <a:avLst/>
          </a:prstGeom>
          <a:noFill/>
        </p:spPr>
        <p:txBody>
          <a:bodyPr wrap="square" rtlCol="0">
            <a:spAutoFit/>
          </a:bodyPr>
          <a:lstStyle/>
          <a:p>
            <a:pPr algn="ctr"/>
            <a:r>
              <a:rPr lang="en-US" sz="2000" dirty="0" smtClean="0">
                <a:solidFill>
                  <a:srgbClr val="FF0000"/>
                </a:solidFill>
                <a:latin typeface="Century Gothic"/>
                <a:cs typeface="Century Gothic"/>
              </a:rPr>
              <a:t>Two complete sentences can be joined together with a joining word.</a:t>
            </a:r>
          </a:p>
          <a:p>
            <a:pPr algn="ctr"/>
            <a:r>
              <a:rPr lang="en-US" sz="2000" dirty="0" smtClean="0">
                <a:solidFill>
                  <a:srgbClr val="FF0000"/>
                </a:solidFill>
                <a:latin typeface="Century Gothic"/>
                <a:cs typeface="Century Gothic"/>
              </a:rPr>
              <a:t>The words </a:t>
            </a:r>
            <a:r>
              <a:rPr lang="en-US" sz="2000" b="1" dirty="0" smtClean="0">
                <a:solidFill>
                  <a:srgbClr val="FF0000"/>
                </a:solidFill>
                <a:latin typeface="Century Gothic"/>
                <a:cs typeface="Century Gothic"/>
              </a:rPr>
              <a:t>and, but</a:t>
            </a:r>
            <a:r>
              <a:rPr lang="en-US" sz="2000" dirty="0" smtClean="0">
                <a:solidFill>
                  <a:srgbClr val="FF0000"/>
                </a:solidFill>
                <a:latin typeface="Century Gothic"/>
                <a:cs typeface="Century Gothic"/>
              </a:rPr>
              <a:t>, and </a:t>
            </a:r>
            <a:r>
              <a:rPr lang="en-US" sz="2000" b="1" dirty="0" smtClean="0">
                <a:solidFill>
                  <a:srgbClr val="FF0000"/>
                </a:solidFill>
                <a:latin typeface="Century Gothic"/>
                <a:cs typeface="Century Gothic"/>
              </a:rPr>
              <a:t>or </a:t>
            </a:r>
            <a:r>
              <a:rPr lang="en-US" sz="2000" dirty="0" smtClean="0">
                <a:solidFill>
                  <a:srgbClr val="FF0000"/>
                </a:solidFill>
                <a:latin typeface="Century Gothic"/>
                <a:cs typeface="Century Gothic"/>
              </a:rPr>
              <a:t>are used to put two sentences together.</a:t>
            </a:r>
            <a:endParaRPr lang="en-US" sz="2000" b="1" dirty="0">
              <a:solidFill>
                <a:srgbClr val="FF0000"/>
              </a:solidFill>
              <a:latin typeface="Century Gothic"/>
              <a:cs typeface="Century Gothic"/>
            </a:endParaRPr>
          </a:p>
        </p:txBody>
      </p:sp>
      <p:sp>
        <p:nvSpPr>
          <p:cNvPr id="5" name="TextBox 4"/>
          <p:cNvSpPr txBox="1"/>
          <p:nvPr/>
        </p:nvSpPr>
        <p:spPr>
          <a:xfrm>
            <a:off x="200178" y="6035287"/>
            <a:ext cx="8689671" cy="707886"/>
          </a:xfrm>
          <a:prstGeom prst="rect">
            <a:avLst/>
          </a:prstGeom>
          <a:noFill/>
        </p:spPr>
        <p:txBody>
          <a:bodyPr wrap="square" rtlCol="0">
            <a:spAutoFit/>
          </a:bodyPr>
          <a:lstStyle/>
          <a:p>
            <a:pPr algn="ctr"/>
            <a:r>
              <a:rPr lang="en-US" sz="2000" dirty="0" smtClean="0">
                <a:solidFill>
                  <a:srgbClr val="FF0000"/>
                </a:solidFill>
                <a:latin typeface="Century Gothic"/>
                <a:cs typeface="Century Gothic"/>
              </a:rPr>
              <a:t>Circle the joining word and explain to children the difference in meaning of and, but, and or.</a:t>
            </a:r>
            <a:endParaRPr lang="en-US" sz="2000" dirty="0">
              <a:solidFill>
                <a:srgbClr val="FF0000"/>
              </a:solidFill>
              <a:latin typeface="Century Gothic"/>
              <a:cs typeface="Century Gothic"/>
            </a:endParaRPr>
          </a:p>
        </p:txBody>
      </p:sp>
    </p:spTree>
    <p:extLst>
      <p:ext uri="{BB962C8B-B14F-4D97-AF65-F5344CB8AC3E}">
        <p14:creationId xmlns:p14="http://schemas.microsoft.com/office/powerpoint/2010/main" val="3948534714"/>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6861" y="156406"/>
            <a:ext cx="4621025" cy="798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Century Gothic"/>
                <a:cs typeface="Century Gothic"/>
              </a:rPr>
              <a:t>Grammar</a:t>
            </a:r>
          </a:p>
          <a:p>
            <a:pPr algn="ctr"/>
            <a:r>
              <a:rPr lang="en-US" sz="2000" dirty="0" smtClean="0">
                <a:latin typeface="Century Gothic"/>
                <a:cs typeface="Century Gothic"/>
              </a:rPr>
              <a:t> </a:t>
            </a:r>
            <a:r>
              <a:rPr lang="en-US" sz="2000" dirty="0" smtClean="0">
                <a:latin typeface="Century Gothic"/>
                <a:cs typeface="Century Gothic"/>
              </a:rPr>
              <a:t>Join sentences with and, but, or</a:t>
            </a:r>
            <a:endParaRPr lang="en-US" sz="2000" dirty="0">
              <a:latin typeface="Century Gothic"/>
              <a:cs typeface="Century Gothic"/>
            </a:endParaRPr>
          </a:p>
        </p:txBody>
      </p:sp>
      <p:sp>
        <p:nvSpPr>
          <p:cNvPr id="3" name="Rectangle 2"/>
          <p:cNvSpPr/>
          <p:nvPr/>
        </p:nvSpPr>
        <p:spPr>
          <a:xfrm>
            <a:off x="200178" y="2224968"/>
            <a:ext cx="8852382" cy="36560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20000"/>
              </a:lnSpc>
            </a:pPr>
            <a:r>
              <a:rPr lang="en-US" sz="4000" dirty="0" smtClean="0">
                <a:latin typeface="Century Gothic"/>
                <a:cs typeface="Century Gothic"/>
              </a:rPr>
              <a:t>Walk by the lake. </a:t>
            </a:r>
          </a:p>
          <a:p>
            <a:pPr algn="ctr">
              <a:lnSpc>
                <a:spcPct val="120000"/>
              </a:lnSpc>
            </a:pPr>
            <a:r>
              <a:rPr lang="en-US" sz="4000" dirty="0" smtClean="0">
                <a:latin typeface="Century Gothic"/>
                <a:cs typeface="Century Gothic"/>
              </a:rPr>
              <a:t>Do not go in the water.</a:t>
            </a:r>
            <a:endParaRPr lang="en-US" sz="4000" dirty="0" smtClean="0">
              <a:latin typeface="Century Gothic"/>
              <a:cs typeface="Century Gothic"/>
            </a:endParaRPr>
          </a:p>
          <a:p>
            <a:pPr algn="ctr">
              <a:lnSpc>
                <a:spcPct val="120000"/>
              </a:lnSpc>
            </a:pPr>
            <a:endParaRPr lang="en-US" sz="4000" dirty="0">
              <a:latin typeface="Century Gothic"/>
              <a:cs typeface="Century Gothic"/>
            </a:endParaRPr>
          </a:p>
          <a:p>
            <a:pPr algn="ctr">
              <a:lnSpc>
                <a:spcPct val="120000"/>
              </a:lnSpc>
            </a:pPr>
            <a:r>
              <a:rPr lang="en-US" sz="4000" dirty="0" smtClean="0">
                <a:latin typeface="Century Gothic"/>
                <a:cs typeface="Century Gothic"/>
              </a:rPr>
              <a:t>Walk by the lake but do not go in the water.</a:t>
            </a:r>
            <a:endParaRPr lang="en-US" sz="4000" dirty="0" smtClean="0">
              <a:latin typeface="Century Gothic"/>
              <a:cs typeface="Century Gothic"/>
            </a:endParaRPr>
          </a:p>
        </p:txBody>
      </p:sp>
      <p:sp>
        <p:nvSpPr>
          <p:cNvPr id="4" name="TextBox 3"/>
          <p:cNvSpPr txBox="1"/>
          <p:nvPr/>
        </p:nvSpPr>
        <p:spPr>
          <a:xfrm>
            <a:off x="125332" y="1128385"/>
            <a:ext cx="8927228" cy="707886"/>
          </a:xfrm>
          <a:prstGeom prst="rect">
            <a:avLst/>
          </a:prstGeom>
          <a:noFill/>
        </p:spPr>
        <p:txBody>
          <a:bodyPr wrap="square" rtlCol="0">
            <a:spAutoFit/>
          </a:bodyPr>
          <a:lstStyle/>
          <a:p>
            <a:pPr algn="ctr"/>
            <a:r>
              <a:rPr lang="en-US" sz="2000" dirty="0" smtClean="0">
                <a:solidFill>
                  <a:srgbClr val="FF0000"/>
                </a:solidFill>
                <a:latin typeface="Century Gothic"/>
                <a:cs typeface="Century Gothic"/>
              </a:rPr>
              <a:t>Two complete sentences can be joined together with a joining word.</a:t>
            </a:r>
          </a:p>
          <a:p>
            <a:pPr algn="ctr"/>
            <a:r>
              <a:rPr lang="en-US" sz="2000" dirty="0" smtClean="0">
                <a:solidFill>
                  <a:srgbClr val="FF0000"/>
                </a:solidFill>
                <a:latin typeface="Century Gothic"/>
                <a:cs typeface="Century Gothic"/>
              </a:rPr>
              <a:t>The words </a:t>
            </a:r>
            <a:r>
              <a:rPr lang="en-US" sz="2000" b="1" dirty="0" smtClean="0">
                <a:solidFill>
                  <a:srgbClr val="FF0000"/>
                </a:solidFill>
                <a:latin typeface="Century Gothic"/>
                <a:cs typeface="Century Gothic"/>
              </a:rPr>
              <a:t>and, but</a:t>
            </a:r>
            <a:r>
              <a:rPr lang="en-US" sz="2000" dirty="0" smtClean="0">
                <a:solidFill>
                  <a:srgbClr val="FF0000"/>
                </a:solidFill>
                <a:latin typeface="Century Gothic"/>
                <a:cs typeface="Century Gothic"/>
              </a:rPr>
              <a:t>, and </a:t>
            </a:r>
            <a:r>
              <a:rPr lang="en-US" sz="2000" b="1" dirty="0" smtClean="0">
                <a:solidFill>
                  <a:srgbClr val="FF0000"/>
                </a:solidFill>
                <a:latin typeface="Century Gothic"/>
                <a:cs typeface="Century Gothic"/>
              </a:rPr>
              <a:t>or </a:t>
            </a:r>
            <a:r>
              <a:rPr lang="en-US" sz="2000" dirty="0" smtClean="0">
                <a:solidFill>
                  <a:srgbClr val="FF0000"/>
                </a:solidFill>
                <a:latin typeface="Century Gothic"/>
                <a:cs typeface="Century Gothic"/>
              </a:rPr>
              <a:t>are used to put two sentences together.</a:t>
            </a:r>
            <a:endParaRPr lang="en-US" sz="2000" b="1" dirty="0">
              <a:solidFill>
                <a:srgbClr val="FF0000"/>
              </a:solidFill>
              <a:latin typeface="Century Gothic"/>
              <a:cs typeface="Century Gothic"/>
            </a:endParaRPr>
          </a:p>
        </p:txBody>
      </p:sp>
      <p:sp>
        <p:nvSpPr>
          <p:cNvPr id="5" name="TextBox 4"/>
          <p:cNvSpPr txBox="1"/>
          <p:nvPr/>
        </p:nvSpPr>
        <p:spPr>
          <a:xfrm>
            <a:off x="200178" y="6035287"/>
            <a:ext cx="8689671" cy="707886"/>
          </a:xfrm>
          <a:prstGeom prst="rect">
            <a:avLst/>
          </a:prstGeom>
          <a:noFill/>
        </p:spPr>
        <p:txBody>
          <a:bodyPr wrap="square" rtlCol="0">
            <a:spAutoFit/>
          </a:bodyPr>
          <a:lstStyle/>
          <a:p>
            <a:pPr algn="ctr"/>
            <a:r>
              <a:rPr lang="en-US" sz="2000" dirty="0" smtClean="0">
                <a:solidFill>
                  <a:srgbClr val="FF0000"/>
                </a:solidFill>
                <a:latin typeface="Century Gothic"/>
                <a:cs typeface="Century Gothic"/>
              </a:rPr>
              <a:t>Circle the joining word and explain to children the difference in meaning of and, but, and or.</a:t>
            </a:r>
            <a:endParaRPr lang="en-US" sz="2000" dirty="0">
              <a:solidFill>
                <a:srgbClr val="FF0000"/>
              </a:solidFill>
              <a:latin typeface="Century Gothic"/>
              <a:cs typeface="Century Gothic"/>
            </a:endParaRPr>
          </a:p>
        </p:txBody>
      </p:sp>
    </p:spTree>
    <p:extLst>
      <p:ext uri="{BB962C8B-B14F-4D97-AF65-F5344CB8AC3E}">
        <p14:creationId xmlns:p14="http://schemas.microsoft.com/office/powerpoint/2010/main" val="1063548335"/>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6861" y="156406"/>
            <a:ext cx="4621025" cy="798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Century Gothic"/>
                <a:cs typeface="Century Gothic"/>
              </a:rPr>
              <a:t>Grammar</a:t>
            </a:r>
          </a:p>
          <a:p>
            <a:pPr algn="ctr"/>
            <a:r>
              <a:rPr lang="en-US" sz="2000" dirty="0" smtClean="0">
                <a:latin typeface="Century Gothic"/>
                <a:cs typeface="Century Gothic"/>
              </a:rPr>
              <a:t> </a:t>
            </a:r>
            <a:r>
              <a:rPr lang="en-US" sz="2000" dirty="0" smtClean="0">
                <a:latin typeface="Century Gothic"/>
                <a:cs typeface="Century Gothic"/>
              </a:rPr>
              <a:t>Join sentences with and, but, or</a:t>
            </a:r>
            <a:endParaRPr lang="en-US" sz="2000" dirty="0">
              <a:latin typeface="Century Gothic"/>
              <a:cs typeface="Century Gothic"/>
            </a:endParaRPr>
          </a:p>
        </p:txBody>
      </p:sp>
      <p:sp>
        <p:nvSpPr>
          <p:cNvPr id="3" name="Rectangle 2"/>
          <p:cNvSpPr/>
          <p:nvPr/>
        </p:nvSpPr>
        <p:spPr>
          <a:xfrm>
            <a:off x="200178" y="2224968"/>
            <a:ext cx="8852382" cy="36560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20000"/>
              </a:lnSpc>
            </a:pPr>
            <a:r>
              <a:rPr lang="en-US" sz="4000" dirty="0" smtClean="0">
                <a:latin typeface="Century Gothic"/>
                <a:cs typeface="Century Gothic"/>
              </a:rPr>
              <a:t>Marge might win the prize. </a:t>
            </a:r>
          </a:p>
          <a:p>
            <a:pPr algn="ctr">
              <a:lnSpc>
                <a:spcPct val="120000"/>
              </a:lnSpc>
            </a:pPr>
            <a:r>
              <a:rPr lang="en-US" sz="4000" dirty="0" smtClean="0">
                <a:latin typeface="Century Gothic"/>
                <a:cs typeface="Century Gothic"/>
              </a:rPr>
              <a:t>Charlie might win the prize.</a:t>
            </a:r>
            <a:endParaRPr lang="en-US" sz="4000" dirty="0" smtClean="0">
              <a:latin typeface="Century Gothic"/>
              <a:cs typeface="Century Gothic"/>
            </a:endParaRPr>
          </a:p>
          <a:p>
            <a:pPr algn="ctr">
              <a:lnSpc>
                <a:spcPct val="120000"/>
              </a:lnSpc>
            </a:pPr>
            <a:endParaRPr lang="en-US" sz="4000" dirty="0">
              <a:latin typeface="Century Gothic"/>
              <a:cs typeface="Century Gothic"/>
            </a:endParaRPr>
          </a:p>
          <a:p>
            <a:pPr algn="ctr">
              <a:lnSpc>
                <a:spcPct val="120000"/>
              </a:lnSpc>
            </a:pPr>
            <a:r>
              <a:rPr lang="en-US" sz="4000" dirty="0" smtClean="0">
                <a:latin typeface="Century Gothic"/>
                <a:cs typeface="Century Gothic"/>
              </a:rPr>
              <a:t>Marge might win the prize or Charlie might win the prize.</a:t>
            </a:r>
            <a:endParaRPr lang="en-US" sz="4000" dirty="0" smtClean="0">
              <a:latin typeface="Century Gothic"/>
              <a:cs typeface="Century Gothic"/>
            </a:endParaRPr>
          </a:p>
        </p:txBody>
      </p:sp>
      <p:sp>
        <p:nvSpPr>
          <p:cNvPr id="4" name="TextBox 3"/>
          <p:cNvSpPr txBox="1"/>
          <p:nvPr/>
        </p:nvSpPr>
        <p:spPr>
          <a:xfrm>
            <a:off x="125332" y="1128385"/>
            <a:ext cx="8927228" cy="707886"/>
          </a:xfrm>
          <a:prstGeom prst="rect">
            <a:avLst/>
          </a:prstGeom>
          <a:noFill/>
        </p:spPr>
        <p:txBody>
          <a:bodyPr wrap="square" rtlCol="0">
            <a:spAutoFit/>
          </a:bodyPr>
          <a:lstStyle/>
          <a:p>
            <a:pPr algn="ctr"/>
            <a:r>
              <a:rPr lang="en-US" sz="2000" dirty="0" smtClean="0">
                <a:solidFill>
                  <a:srgbClr val="FF0000"/>
                </a:solidFill>
                <a:latin typeface="Century Gothic"/>
                <a:cs typeface="Century Gothic"/>
              </a:rPr>
              <a:t>Two complete sentences can be joined together with a joining word.</a:t>
            </a:r>
          </a:p>
          <a:p>
            <a:pPr algn="ctr"/>
            <a:r>
              <a:rPr lang="en-US" sz="2000" dirty="0" smtClean="0">
                <a:solidFill>
                  <a:srgbClr val="FF0000"/>
                </a:solidFill>
                <a:latin typeface="Century Gothic"/>
                <a:cs typeface="Century Gothic"/>
              </a:rPr>
              <a:t>The words </a:t>
            </a:r>
            <a:r>
              <a:rPr lang="en-US" sz="2000" b="1" dirty="0" smtClean="0">
                <a:solidFill>
                  <a:srgbClr val="FF0000"/>
                </a:solidFill>
                <a:latin typeface="Century Gothic"/>
                <a:cs typeface="Century Gothic"/>
              </a:rPr>
              <a:t>and, but</a:t>
            </a:r>
            <a:r>
              <a:rPr lang="en-US" sz="2000" dirty="0" smtClean="0">
                <a:solidFill>
                  <a:srgbClr val="FF0000"/>
                </a:solidFill>
                <a:latin typeface="Century Gothic"/>
                <a:cs typeface="Century Gothic"/>
              </a:rPr>
              <a:t>, and </a:t>
            </a:r>
            <a:r>
              <a:rPr lang="en-US" sz="2000" b="1" dirty="0" smtClean="0">
                <a:solidFill>
                  <a:srgbClr val="FF0000"/>
                </a:solidFill>
                <a:latin typeface="Century Gothic"/>
                <a:cs typeface="Century Gothic"/>
              </a:rPr>
              <a:t>or </a:t>
            </a:r>
            <a:r>
              <a:rPr lang="en-US" sz="2000" dirty="0" smtClean="0">
                <a:solidFill>
                  <a:srgbClr val="FF0000"/>
                </a:solidFill>
                <a:latin typeface="Century Gothic"/>
                <a:cs typeface="Century Gothic"/>
              </a:rPr>
              <a:t>are used to put two sentences together.</a:t>
            </a:r>
            <a:endParaRPr lang="en-US" sz="2000" b="1" dirty="0">
              <a:solidFill>
                <a:srgbClr val="FF0000"/>
              </a:solidFill>
              <a:latin typeface="Century Gothic"/>
              <a:cs typeface="Century Gothic"/>
            </a:endParaRPr>
          </a:p>
        </p:txBody>
      </p:sp>
      <p:sp>
        <p:nvSpPr>
          <p:cNvPr id="5" name="TextBox 4"/>
          <p:cNvSpPr txBox="1"/>
          <p:nvPr/>
        </p:nvSpPr>
        <p:spPr>
          <a:xfrm>
            <a:off x="200178" y="6035287"/>
            <a:ext cx="8689671" cy="707886"/>
          </a:xfrm>
          <a:prstGeom prst="rect">
            <a:avLst/>
          </a:prstGeom>
          <a:noFill/>
        </p:spPr>
        <p:txBody>
          <a:bodyPr wrap="square" rtlCol="0">
            <a:spAutoFit/>
          </a:bodyPr>
          <a:lstStyle/>
          <a:p>
            <a:pPr algn="ctr"/>
            <a:r>
              <a:rPr lang="en-US" sz="2000" dirty="0" smtClean="0">
                <a:solidFill>
                  <a:srgbClr val="FF0000"/>
                </a:solidFill>
                <a:latin typeface="Century Gothic"/>
                <a:cs typeface="Century Gothic"/>
              </a:rPr>
              <a:t>Circle the joining word and explain to children the difference in meaning of and, but, and or.</a:t>
            </a:r>
            <a:endParaRPr lang="en-US" sz="2000" dirty="0">
              <a:solidFill>
                <a:srgbClr val="FF0000"/>
              </a:solidFill>
              <a:latin typeface="Century Gothic"/>
              <a:cs typeface="Century Gothic"/>
            </a:endParaRPr>
          </a:p>
        </p:txBody>
      </p:sp>
    </p:spTree>
    <p:extLst>
      <p:ext uri="{BB962C8B-B14F-4D97-AF65-F5344CB8AC3E}">
        <p14:creationId xmlns:p14="http://schemas.microsoft.com/office/powerpoint/2010/main" val="3187482847"/>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6861" y="156406"/>
            <a:ext cx="4621025" cy="798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Century Gothic"/>
                <a:cs typeface="Century Gothic"/>
              </a:rPr>
              <a:t>Grammar</a:t>
            </a:r>
          </a:p>
          <a:p>
            <a:pPr algn="ctr"/>
            <a:r>
              <a:rPr lang="en-US" sz="2000" dirty="0" smtClean="0">
                <a:latin typeface="Century Gothic"/>
                <a:cs typeface="Century Gothic"/>
              </a:rPr>
              <a:t> </a:t>
            </a:r>
            <a:r>
              <a:rPr lang="en-US" sz="2000" dirty="0" smtClean="0">
                <a:latin typeface="Century Gothic"/>
                <a:cs typeface="Century Gothic"/>
              </a:rPr>
              <a:t>Join sentences with and, but, or</a:t>
            </a:r>
            <a:endParaRPr lang="en-US" sz="2000" dirty="0">
              <a:latin typeface="Century Gothic"/>
              <a:cs typeface="Century Gothic"/>
            </a:endParaRPr>
          </a:p>
        </p:txBody>
      </p:sp>
      <p:sp>
        <p:nvSpPr>
          <p:cNvPr id="3" name="Rectangle 2"/>
          <p:cNvSpPr/>
          <p:nvPr/>
        </p:nvSpPr>
        <p:spPr>
          <a:xfrm>
            <a:off x="200178" y="1836272"/>
            <a:ext cx="8852382" cy="47314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20000"/>
              </a:lnSpc>
            </a:pPr>
            <a:r>
              <a:rPr lang="en-US" sz="4000" dirty="0" smtClean="0">
                <a:latin typeface="Century Gothic"/>
                <a:cs typeface="Century Gothic"/>
              </a:rPr>
              <a:t>Who is he and where is he from?</a:t>
            </a:r>
          </a:p>
          <a:p>
            <a:pPr algn="ctr">
              <a:lnSpc>
                <a:spcPct val="120000"/>
              </a:lnSpc>
            </a:pPr>
            <a:endParaRPr lang="en-US" sz="2000" dirty="0">
              <a:latin typeface="Century Gothic"/>
              <a:cs typeface="Century Gothic"/>
            </a:endParaRPr>
          </a:p>
          <a:p>
            <a:pPr algn="ctr">
              <a:lnSpc>
                <a:spcPct val="120000"/>
              </a:lnSpc>
            </a:pPr>
            <a:r>
              <a:rPr lang="en-US" sz="4000" dirty="0" smtClean="0">
                <a:latin typeface="Century Gothic"/>
                <a:cs typeface="Century Gothic"/>
              </a:rPr>
              <a:t>You can take the high path or you can take the low path?</a:t>
            </a:r>
          </a:p>
          <a:p>
            <a:pPr algn="ctr">
              <a:lnSpc>
                <a:spcPct val="120000"/>
              </a:lnSpc>
            </a:pPr>
            <a:endParaRPr lang="en-US" sz="2000" dirty="0">
              <a:latin typeface="Century Gothic"/>
              <a:cs typeface="Century Gothic"/>
            </a:endParaRPr>
          </a:p>
          <a:p>
            <a:pPr algn="ctr">
              <a:lnSpc>
                <a:spcPct val="120000"/>
              </a:lnSpc>
            </a:pPr>
            <a:r>
              <a:rPr lang="en-US" sz="4000" dirty="0" smtClean="0">
                <a:latin typeface="Century Gothic"/>
                <a:cs typeface="Century Gothic"/>
              </a:rPr>
              <a:t>We were going to take a car trip but we ran out of gas.</a:t>
            </a:r>
          </a:p>
        </p:txBody>
      </p:sp>
      <p:sp>
        <p:nvSpPr>
          <p:cNvPr id="4" name="TextBox 3"/>
          <p:cNvSpPr txBox="1"/>
          <p:nvPr/>
        </p:nvSpPr>
        <p:spPr>
          <a:xfrm>
            <a:off x="125332" y="1128385"/>
            <a:ext cx="8927228" cy="707886"/>
          </a:xfrm>
          <a:prstGeom prst="rect">
            <a:avLst/>
          </a:prstGeom>
          <a:noFill/>
        </p:spPr>
        <p:txBody>
          <a:bodyPr wrap="square" rtlCol="0">
            <a:spAutoFit/>
          </a:bodyPr>
          <a:lstStyle/>
          <a:p>
            <a:pPr algn="ctr"/>
            <a:r>
              <a:rPr lang="en-US" sz="2000" dirty="0" smtClean="0">
                <a:solidFill>
                  <a:srgbClr val="FF0000"/>
                </a:solidFill>
                <a:latin typeface="Century Gothic"/>
                <a:cs typeface="Century Gothic"/>
              </a:rPr>
              <a:t>Read the sentences below and have children identify </a:t>
            </a:r>
          </a:p>
          <a:p>
            <a:pPr algn="ctr"/>
            <a:r>
              <a:rPr lang="en-US" sz="2000" dirty="0" smtClean="0">
                <a:solidFill>
                  <a:srgbClr val="FF0000"/>
                </a:solidFill>
                <a:latin typeface="Century Gothic"/>
                <a:cs typeface="Century Gothic"/>
              </a:rPr>
              <a:t>the word to join the two sentences.</a:t>
            </a:r>
            <a:endParaRPr lang="en-US" sz="2000" b="1" dirty="0">
              <a:solidFill>
                <a:srgbClr val="FF0000"/>
              </a:solidFill>
              <a:latin typeface="Century Gothic"/>
              <a:cs typeface="Century Gothic"/>
            </a:endParaRPr>
          </a:p>
        </p:txBody>
      </p:sp>
    </p:spTree>
    <p:extLst>
      <p:ext uri="{BB962C8B-B14F-4D97-AF65-F5344CB8AC3E}">
        <p14:creationId xmlns:p14="http://schemas.microsoft.com/office/powerpoint/2010/main" val="484311356"/>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8105" y="2793478"/>
            <a:ext cx="6964016" cy="830997"/>
          </a:xfrm>
          <a:prstGeom prst="rect">
            <a:avLst/>
          </a:prstGeom>
          <a:noFill/>
        </p:spPr>
        <p:txBody>
          <a:bodyPr wrap="square" rtlCol="0">
            <a:spAutoFit/>
          </a:bodyPr>
          <a:lstStyle/>
          <a:p>
            <a:pPr algn="ctr"/>
            <a:r>
              <a:rPr lang="en-US" sz="4800" dirty="0" smtClean="0">
                <a:latin typeface="Century Gothic"/>
                <a:cs typeface="Century Gothic"/>
              </a:rPr>
              <a:t>Week 1 – Day 2</a:t>
            </a:r>
            <a:endParaRPr lang="en-US" sz="4800" dirty="0">
              <a:latin typeface="Century Gothic"/>
              <a:cs typeface="Century Gothic"/>
            </a:endParaRPr>
          </a:p>
        </p:txBody>
      </p:sp>
    </p:spTree>
    <p:extLst>
      <p:ext uri="{BB962C8B-B14F-4D97-AF65-F5344CB8AC3E}">
        <p14:creationId xmlns:p14="http://schemas.microsoft.com/office/powerpoint/2010/main" val="3338468607"/>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527" y="289790"/>
            <a:ext cx="8515363" cy="792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Century Gothic"/>
                <a:cs typeface="Century Gothic"/>
              </a:rPr>
              <a:t>Phonemic Awareness</a:t>
            </a:r>
          </a:p>
          <a:p>
            <a:pPr algn="ctr"/>
            <a:r>
              <a:rPr lang="en-US" sz="2000" dirty="0" smtClean="0">
                <a:latin typeface="Century Gothic"/>
                <a:cs typeface="Century Gothic"/>
              </a:rPr>
              <a:t>Phoneme </a:t>
            </a:r>
            <a:r>
              <a:rPr lang="en-US" sz="2000" dirty="0" smtClean="0">
                <a:latin typeface="Century Gothic"/>
                <a:cs typeface="Century Gothic"/>
              </a:rPr>
              <a:t>Categorization</a:t>
            </a:r>
            <a:endParaRPr lang="en-US" sz="2000" dirty="0">
              <a:latin typeface="Century Gothic"/>
              <a:cs typeface="Century Gothic"/>
            </a:endParaRPr>
          </a:p>
        </p:txBody>
      </p:sp>
      <p:sp>
        <p:nvSpPr>
          <p:cNvPr id="5" name="TextBox 4"/>
          <p:cNvSpPr txBox="1"/>
          <p:nvPr/>
        </p:nvSpPr>
        <p:spPr>
          <a:xfrm>
            <a:off x="190971" y="3300631"/>
            <a:ext cx="8837573" cy="2492990"/>
          </a:xfrm>
          <a:prstGeom prst="rect">
            <a:avLst/>
          </a:prstGeom>
          <a:noFill/>
        </p:spPr>
        <p:txBody>
          <a:bodyPr wrap="square" rtlCol="0">
            <a:spAutoFit/>
          </a:bodyPr>
          <a:lstStyle/>
          <a:p>
            <a:r>
              <a:rPr lang="en-US" dirty="0" smtClean="0">
                <a:solidFill>
                  <a:schemeClr val="bg1">
                    <a:lumMod val="75000"/>
                  </a:schemeClr>
                </a:solidFill>
                <a:latin typeface="Century Gothic"/>
                <a:cs typeface="Century Gothic"/>
              </a:rPr>
              <a:t>Guided Practice:</a:t>
            </a:r>
          </a:p>
          <a:p>
            <a:r>
              <a:rPr lang="en-US" dirty="0" smtClean="0">
                <a:solidFill>
                  <a:srgbClr val="D9D9D9"/>
                </a:solidFill>
                <a:latin typeface="Century Gothic"/>
                <a:cs typeface="Century Gothic"/>
              </a:rPr>
              <a:t>I will say three words. Tell me which word does not belong and why.</a:t>
            </a:r>
          </a:p>
          <a:p>
            <a:endParaRPr lang="en-US" sz="2000" dirty="0">
              <a:solidFill>
                <a:srgbClr val="D9D9D9"/>
              </a:solidFill>
              <a:latin typeface="Century Gothic"/>
              <a:cs typeface="Century Gothic"/>
            </a:endParaRPr>
          </a:p>
          <a:p>
            <a:r>
              <a:rPr lang="en-US" sz="2000" dirty="0" smtClean="0">
                <a:solidFill>
                  <a:srgbClr val="D9D9D9"/>
                </a:solidFill>
                <a:latin typeface="Century Gothic"/>
                <a:cs typeface="Century Gothic"/>
              </a:rPr>
              <a:t>sharp, hard, beach		pain, mark, late		charge, main, cart</a:t>
            </a:r>
          </a:p>
          <a:p>
            <a:endParaRPr lang="en-US" sz="2000" dirty="0">
              <a:solidFill>
                <a:srgbClr val="D9D9D9"/>
              </a:solidFill>
              <a:latin typeface="Century Gothic"/>
              <a:cs typeface="Century Gothic"/>
            </a:endParaRPr>
          </a:p>
          <a:p>
            <a:r>
              <a:rPr lang="en-US" sz="2000" dirty="0" smtClean="0">
                <a:solidFill>
                  <a:srgbClr val="D9D9D9"/>
                </a:solidFill>
                <a:latin typeface="Century Gothic"/>
                <a:cs typeface="Century Gothic"/>
              </a:rPr>
              <a:t>scarf, back, hand			store, guard, charm	stork, bird, first</a:t>
            </a:r>
          </a:p>
          <a:p>
            <a:endParaRPr lang="en-US" sz="2000" dirty="0">
              <a:solidFill>
                <a:srgbClr val="D9D9D9"/>
              </a:solidFill>
              <a:latin typeface="Century Gothic"/>
              <a:cs typeface="Century Gothic"/>
            </a:endParaRPr>
          </a:p>
          <a:p>
            <a:endParaRPr lang="en-US" sz="2000" dirty="0" smtClean="0">
              <a:solidFill>
                <a:srgbClr val="D9D9D9"/>
              </a:solidFill>
              <a:latin typeface="Century Gothic"/>
              <a:cs typeface="Century Gothic"/>
            </a:endParaRPr>
          </a:p>
        </p:txBody>
      </p:sp>
      <p:sp>
        <p:nvSpPr>
          <p:cNvPr id="6" name="TextBox 5"/>
          <p:cNvSpPr txBox="1"/>
          <p:nvPr/>
        </p:nvSpPr>
        <p:spPr>
          <a:xfrm>
            <a:off x="190971" y="1260420"/>
            <a:ext cx="8837573" cy="1200329"/>
          </a:xfrm>
          <a:prstGeom prst="rect">
            <a:avLst/>
          </a:prstGeom>
          <a:noFill/>
        </p:spPr>
        <p:txBody>
          <a:bodyPr wrap="square" rtlCol="0">
            <a:spAutoFit/>
          </a:bodyPr>
          <a:lstStyle/>
          <a:p>
            <a:pPr algn="ctr"/>
            <a:r>
              <a:rPr lang="en-US" dirty="0" smtClean="0">
                <a:solidFill>
                  <a:schemeClr val="bg1">
                    <a:lumMod val="85000"/>
                  </a:schemeClr>
                </a:solidFill>
                <a:latin typeface="Century Gothic"/>
                <a:cs typeface="Century Gothic"/>
              </a:rPr>
              <a:t>Listen </a:t>
            </a:r>
            <a:r>
              <a:rPr lang="en-US" dirty="0" smtClean="0">
                <a:solidFill>
                  <a:schemeClr val="bg1">
                    <a:lumMod val="85000"/>
                  </a:schemeClr>
                </a:solidFill>
                <a:latin typeface="Century Gothic"/>
                <a:cs typeface="Century Gothic"/>
              </a:rPr>
              <a:t>as I say three words: yarn, coat, bark.</a:t>
            </a:r>
          </a:p>
          <a:p>
            <a:pPr algn="ctr"/>
            <a:r>
              <a:rPr lang="en-US" dirty="0" smtClean="0">
                <a:solidFill>
                  <a:schemeClr val="bg1">
                    <a:lumMod val="85000"/>
                  </a:schemeClr>
                </a:solidFill>
                <a:latin typeface="Century Gothic"/>
                <a:cs typeface="Century Gothic"/>
              </a:rPr>
              <a:t>Two of the words have the same sounds in the middle.</a:t>
            </a:r>
          </a:p>
          <a:p>
            <a:pPr algn="ctr"/>
            <a:r>
              <a:rPr lang="en-US" dirty="0" smtClean="0">
                <a:solidFill>
                  <a:schemeClr val="bg1">
                    <a:lumMod val="85000"/>
                  </a:schemeClr>
                </a:solidFill>
                <a:latin typeface="Century Gothic"/>
                <a:cs typeface="Century Gothic"/>
              </a:rPr>
              <a:t>One does not. Yarn and bark have the /</a:t>
            </a:r>
            <a:r>
              <a:rPr lang="en-US" dirty="0" err="1" smtClean="0">
                <a:solidFill>
                  <a:schemeClr val="bg1">
                    <a:lumMod val="85000"/>
                  </a:schemeClr>
                </a:solidFill>
                <a:latin typeface="Century Gothic"/>
                <a:cs typeface="Century Gothic"/>
              </a:rPr>
              <a:t>ar</a:t>
            </a:r>
            <a:r>
              <a:rPr lang="en-US" dirty="0" smtClean="0">
                <a:solidFill>
                  <a:schemeClr val="bg1">
                    <a:lumMod val="85000"/>
                  </a:schemeClr>
                </a:solidFill>
                <a:latin typeface="Century Gothic"/>
                <a:cs typeface="Century Gothic"/>
              </a:rPr>
              <a:t>/ sounds.</a:t>
            </a:r>
          </a:p>
          <a:p>
            <a:pPr algn="ctr"/>
            <a:r>
              <a:rPr lang="en-US" dirty="0" smtClean="0">
                <a:solidFill>
                  <a:schemeClr val="bg1">
                    <a:lumMod val="85000"/>
                  </a:schemeClr>
                </a:solidFill>
                <a:latin typeface="Century Gothic"/>
                <a:cs typeface="Century Gothic"/>
              </a:rPr>
              <a:t>Coat does not. Coat does not belong.</a:t>
            </a:r>
            <a:endParaRPr lang="en-US" dirty="0" smtClean="0">
              <a:solidFill>
                <a:schemeClr val="bg1">
                  <a:lumMod val="85000"/>
                </a:schemeClr>
              </a:solidFill>
              <a:latin typeface="Century Gothic"/>
              <a:cs typeface="Century Gothic"/>
            </a:endParaRPr>
          </a:p>
        </p:txBody>
      </p:sp>
    </p:spTree>
    <p:extLst>
      <p:ext uri="{BB962C8B-B14F-4D97-AF65-F5344CB8AC3E}">
        <p14:creationId xmlns:p14="http://schemas.microsoft.com/office/powerpoint/2010/main" val="1115814030"/>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0814" y="109317"/>
            <a:ext cx="5602432"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Review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18" name="Rectangle 17"/>
          <p:cNvSpPr/>
          <p:nvPr/>
        </p:nvSpPr>
        <p:spPr>
          <a:xfrm>
            <a:off x="6522490" y="1708846"/>
            <a:ext cx="2349016" cy="11149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7200" dirty="0" smtClean="0">
                <a:solidFill>
                  <a:srgbClr val="000000"/>
                </a:solidFill>
                <a:latin typeface="Century Gothic"/>
                <a:cs typeface="Century Gothic"/>
              </a:rPr>
              <a:t>st</a:t>
            </a:r>
            <a:r>
              <a:rPr lang="en-US" sz="7200" dirty="0" smtClean="0">
                <a:solidFill>
                  <a:srgbClr val="FF0000"/>
                </a:solidFill>
                <a:latin typeface="Century Gothic"/>
                <a:cs typeface="Century Gothic"/>
              </a:rPr>
              <a:t>ar</a:t>
            </a:r>
            <a:endParaRPr lang="en-US" sz="7200" dirty="0">
              <a:solidFill>
                <a:srgbClr val="FF0000"/>
              </a:solidFill>
              <a:latin typeface="Century Gothic"/>
              <a:cs typeface="Century Gothic"/>
            </a:endParaRPr>
          </a:p>
        </p:txBody>
      </p:sp>
      <p:sp>
        <p:nvSpPr>
          <p:cNvPr id="21" name="Rectangle 20"/>
          <p:cNvSpPr/>
          <p:nvPr/>
        </p:nvSpPr>
        <p:spPr>
          <a:xfrm>
            <a:off x="6522489" y="3011461"/>
            <a:ext cx="2349016" cy="11149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7200" dirty="0" smtClean="0">
                <a:solidFill>
                  <a:schemeClr val="tx1"/>
                </a:solidFill>
                <a:latin typeface="Century Gothic"/>
                <a:cs typeface="Century Gothic"/>
              </a:rPr>
              <a:t>p</a:t>
            </a:r>
            <a:r>
              <a:rPr lang="en-US" sz="7200" dirty="0" smtClean="0">
                <a:solidFill>
                  <a:srgbClr val="FF0000"/>
                </a:solidFill>
                <a:latin typeface="Century Gothic"/>
                <a:cs typeface="Century Gothic"/>
              </a:rPr>
              <a:t>ar</a:t>
            </a:r>
            <a:r>
              <a:rPr lang="en-US" sz="7200" dirty="0" smtClean="0">
                <a:solidFill>
                  <a:schemeClr val="tx1"/>
                </a:solidFill>
                <a:latin typeface="Century Gothic"/>
                <a:cs typeface="Century Gothic"/>
              </a:rPr>
              <a:t>k</a:t>
            </a:r>
            <a:endParaRPr lang="en-US" sz="7200" dirty="0">
              <a:solidFill>
                <a:schemeClr val="tx1"/>
              </a:solidFill>
              <a:latin typeface="Century Gothic"/>
              <a:cs typeface="Century Gothic"/>
            </a:endParaRPr>
          </a:p>
        </p:txBody>
      </p:sp>
      <p:pic>
        <p:nvPicPr>
          <p:cNvPr id="10" name="Picture 9" descr="Screen Shot 2017-02-04 at 10.58.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0622" y="748448"/>
            <a:ext cx="4590739" cy="6033734"/>
          </a:xfrm>
          <a:prstGeom prst="rect">
            <a:avLst/>
          </a:prstGeom>
        </p:spPr>
      </p:pic>
      <p:sp>
        <p:nvSpPr>
          <p:cNvPr id="11" name="Right Arrow 10"/>
          <p:cNvSpPr/>
          <p:nvPr/>
        </p:nvSpPr>
        <p:spPr>
          <a:xfrm>
            <a:off x="1053372" y="4424772"/>
            <a:ext cx="1434499" cy="325445"/>
          </a:xfrm>
          <a:prstGeom prst="rightArrow">
            <a:avLst>
              <a:gd name="adj1" fmla="val 14566"/>
              <a:gd name="adj2" fmla="val 4190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284343" y="3011461"/>
            <a:ext cx="1933533" cy="12722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Century Gothic"/>
                <a:cs typeface="Century Gothic"/>
              </a:rPr>
              <a:t>What are the letters?</a:t>
            </a:r>
          </a:p>
          <a:p>
            <a:pPr algn="ctr"/>
            <a:r>
              <a:rPr lang="en-US" dirty="0" smtClean="0">
                <a:latin typeface="Century Gothic"/>
                <a:cs typeface="Century Gothic"/>
              </a:rPr>
              <a:t>What sound do they stand for?</a:t>
            </a:r>
            <a:endParaRPr lang="en-US" dirty="0">
              <a:latin typeface="Century Gothic"/>
              <a:cs typeface="Century Gothic"/>
            </a:endParaRPr>
          </a:p>
        </p:txBody>
      </p:sp>
    </p:spTree>
    <p:extLst>
      <p:ext uri="{BB962C8B-B14F-4D97-AF65-F5344CB8AC3E}">
        <p14:creationId xmlns:p14="http://schemas.microsoft.com/office/powerpoint/2010/main" val="215123432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t>
            </a:r>
            <a:r>
              <a:rPr lang="en-US" sz="2800" dirty="0" smtClean="0">
                <a:latin typeface="Century Gothic" panose="020B0502020202020204" pitchFamily="34" charset="0"/>
              </a:rPr>
              <a:t>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194241" y="2014974"/>
            <a:ext cx="196196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m</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4132160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6492" y="353225"/>
            <a:ext cx="6986457"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4" name="Rectangle 3"/>
          <p:cNvSpPr/>
          <p:nvPr/>
        </p:nvSpPr>
        <p:spPr>
          <a:xfrm>
            <a:off x="2557714"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5" name="Rectangle 4"/>
          <p:cNvSpPr/>
          <p:nvPr/>
        </p:nvSpPr>
        <p:spPr>
          <a:xfrm>
            <a:off x="4680162"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m</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242699629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t>
            </a:r>
            <a:r>
              <a:rPr lang="en-US" sz="2800" dirty="0" smtClean="0">
                <a:latin typeface="Century Gothic" panose="020B0502020202020204" pitchFamily="34" charset="0"/>
              </a:rPr>
              <a:t>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194241" y="2014974"/>
            <a:ext cx="196196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m</a:t>
            </a:r>
            <a:endParaRPr lang="en-US" sz="12000" dirty="0">
              <a:solidFill>
                <a:schemeClr val="tx1"/>
              </a:solidFill>
              <a:latin typeface="Century Gothic"/>
              <a:cs typeface="Century Gothic"/>
            </a:endParaRPr>
          </a:p>
        </p:txBody>
      </p:sp>
      <p:sp>
        <p:nvSpPr>
          <p:cNvPr id="4" name="Rectangle 3"/>
          <p:cNvSpPr/>
          <p:nvPr/>
        </p:nvSpPr>
        <p:spPr>
          <a:xfrm>
            <a:off x="3279425" y="2016818"/>
            <a:ext cx="226526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415525749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t>
            </a:r>
            <a:r>
              <a:rPr lang="en-US" sz="2800" dirty="0" smtClean="0">
                <a:latin typeface="Century Gothic" panose="020B0502020202020204" pitchFamily="34" charset="0"/>
              </a:rPr>
              <a:t>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317457" y="2014974"/>
            <a:ext cx="196196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m</a:t>
            </a:r>
            <a:endParaRPr lang="en-US" sz="12000" dirty="0">
              <a:solidFill>
                <a:schemeClr val="tx1"/>
              </a:solidFill>
              <a:latin typeface="Century Gothic"/>
              <a:cs typeface="Century Gothic"/>
            </a:endParaRPr>
          </a:p>
        </p:txBody>
      </p:sp>
      <p:sp>
        <p:nvSpPr>
          <p:cNvPr id="4" name="Rectangle 3"/>
          <p:cNvSpPr/>
          <p:nvPr/>
        </p:nvSpPr>
        <p:spPr>
          <a:xfrm>
            <a:off x="3279425" y="2016818"/>
            <a:ext cx="226526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111633231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t>
            </a:r>
            <a:r>
              <a:rPr lang="en-US" sz="2800" dirty="0" smtClean="0">
                <a:latin typeface="Century Gothic" panose="020B0502020202020204" pitchFamily="34" charset="0"/>
              </a:rPr>
              <a:t>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317457" y="2014974"/>
            <a:ext cx="196196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m</a:t>
            </a:r>
            <a:endParaRPr lang="en-US" sz="12000" dirty="0">
              <a:solidFill>
                <a:schemeClr val="tx1"/>
              </a:solidFill>
              <a:latin typeface="Century Gothic"/>
              <a:cs typeface="Century Gothic"/>
            </a:endParaRPr>
          </a:p>
        </p:txBody>
      </p:sp>
      <p:sp>
        <p:nvSpPr>
          <p:cNvPr id="4" name="Rectangle 3"/>
          <p:cNvSpPr/>
          <p:nvPr/>
        </p:nvSpPr>
        <p:spPr>
          <a:xfrm>
            <a:off x="3279425" y="2016818"/>
            <a:ext cx="226526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5" name="Rectangle 4"/>
          <p:cNvSpPr/>
          <p:nvPr/>
        </p:nvSpPr>
        <p:spPr>
          <a:xfrm>
            <a:off x="5715297" y="2014974"/>
            <a:ext cx="191457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k</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304323060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t>
            </a:r>
            <a:r>
              <a:rPr lang="en-US" sz="2800" dirty="0" smtClean="0">
                <a:latin typeface="Century Gothic" panose="020B0502020202020204" pitchFamily="34" charset="0"/>
              </a:rPr>
              <a:t>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317457" y="2016818"/>
            <a:ext cx="196196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m</a:t>
            </a:r>
            <a:endParaRPr lang="en-US" sz="12000" dirty="0">
              <a:solidFill>
                <a:schemeClr val="tx1"/>
              </a:solidFill>
              <a:latin typeface="Century Gothic"/>
              <a:cs typeface="Century Gothic"/>
            </a:endParaRPr>
          </a:p>
        </p:txBody>
      </p:sp>
      <p:sp>
        <p:nvSpPr>
          <p:cNvPr id="4" name="Rectangle 3"/>
          <p:cNvSpPr/>
          <p:nvPr/>
        </p:nvSpPr>
        <p:spPr>
          <a:xfrm>
            <a:off x="3279425" y="2016818"/>
            <a:ext cx="226526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5" name="Rectangle 4"/>
          <p:cNvSpPr/>
          <p:nvPr/>
        </p:nvSpPr>
        <p:spPr>
          <a:xfrm>
            <a:off x="5544691" y="2014974"/>
            <a:ext cx="191457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k</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232542281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t>
            </a:r>
            <a:r>
              <a:rPr lang="en-US" sz="2800" dirty="0" smtClean="0">
                <a:latin typeface="Century Gothic" panose="020B0502020202020204" pitchFamily="34" charset="0"/>
              </a:rPr>
              <a:t>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194241" y="2014974"/>
            <a:ext cx="196196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d</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19457290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t>
            </a:r>
            <a:r>
              <a:rPr lang="en-US" sz="2800" dirty="0" smtClean="0">
                <a:latin typeface="Century Gothic" panose="020B0502020202020204" pitchFamily="34" charset="0"/>
              </a:rPr>
              <a:t>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194241" y="2014974"/>
            <a:ext cx="196196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d</a:t>
            </a:r>
            <a:endParaRPr lang="en-US" sz="12000" dirty="0">
              <a:solidFill>
                <a:schemeClr val="tx1"/>
              </a:solidFill>
              <a:latin typeface="Century Gothic"/>
              <a:cs typeface="Century Gothic"/>
            </a:endParaRPr>
          </a:p>
        </p:txBody>
      </p:sp>
      <p:sp>
        <p:nvSpPr>
          <p:cNvPr id="4" name="Rectangle 3"/>
          <p:cNvSpPr/>
          <p:nvPr/>
        </p:nvSpPr>
        <p:spPr>
          <a:xfrm>
            <a:off x="3279425" y="2016818"/>
            <a:ext cx="226526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33896165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t>
            </a:r>
            <a:r>
              <a:rPr lang="en-US" sz="2800" dirty="0" smtClean="0">
                <a:latin typeface="Century Gothic" panose="020B0502020202020204" pitchFamily="34" charset="0"/>
              </a:rPr>
              <a:t>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317457" y="2014974"/>
            <a:ext cx="196196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d</a:t>
            </a:r>
            <a:endParaRPr lang="en-US" sz="12000" dirty="0">
              <a:solidFill>
                <a:schemeClr val="tx1"/>
              </a:solidFill>
              <a:latin typeface="Century Gothic"/>
              <a:cs typeface="Century Gothic"/>
            </a:endParaRPr>
          </a:p>
        </p:txBody>
      </p:sp>
      <p:sp>
        <p:nvSpPr>
          <p:cNvPr id="4" name="Rectangle 3"/>
          <p:cNvSpPr/>
          <p:nvPr/>
        </p:nvSpPr>
        <p:spPr>
          <a:xfrm>
            <a:off x="3279425" y="2016818"/>
            <a:ext cx="226526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332862182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t>
            </a:r>
            <a:r>
              <a:rPr lang="en-US" sz="2800" dirty="0" smtClean="0">
                <a:latin typeface="Century Gothic" panose="020B0502020202020204" pitchFamily="34" charset="0"/>
              </a:rPr>
              <a:t>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317457" y="2014974"/>
            <a:ext cx="196196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d</a:t>
            </a:r>
            <a:endParaRPr lang="en-US" sz="12000" dirty="0">
              <a:solidFill>
                <a:schemeClr val="tx1"/>
              </a:solidFill>
              <a:latin typeface="Century Gothic"/>
              <a:cs typeface="Century Gothic"/>
            </a:endParaRPr>
          </a:p>
        </p:txBody>
      </p:sp>
      <p:sp>
        <p:nvSpPr>
          <p:cNvPr id="4" name="Rectangle 3"/>
          <p:cNvSpPr/>
          <p:nvPr/>
        </p:nvSpPr>
        <p:spPr>
          <a:xfrm>
            <a:off x="3279425" y="2016818"/>
            <a:ext cx="226526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5" name="Rectangle 4"/>
          <p:cNvSpPr/>
          <p:nvPr/>
        </p:nvSpPr>
        <p:spPr>
          <a:xfrm>
            <a:off x="5715297" y="2014974"/>
            <a:ext cx="191457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k</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147503258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t>
            </a:r>
            <a:r>
              <a:rPr lang="en-US" sz="2800" dirty="0" smtClean="0">
                <a:latin typeface="Century Gothic" panose="020B0502020202020204" pitchFamily="34" charset="0"/>
              </a:rPr>
              <a:t>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317457" y="2016818"/>
            <a:ext cx="196196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d</a:t>
            </a:r>
            <a:endParaRPr lang="en-US" sz="12000" dirty="0">
              <a:solidFill>
                <a:schemeClr val="tx1"/>
              </a:solidFill>
              <a:latin typeface="Century Gothic"/>
              <a:cs typeface="Century Gothic"/>
            </a:endParaRPr>
          </a:p>
        </p:txBody>
      </p:sp>
      <p:sp>
        <p:nvSpPr>
          <p:cNvPr id="4" name="Rectangle 3"/>
          <p:cNvSpPr/>
          <p:nvPr/>
        </p:nvSpPr>
        <p:spPr>
          <a:xfrm>
            <a:off x="3279425" y="2016818"/>
            <a:ext cx="226526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5" name="Rectangle 4"/>
          <p:cNvSpPr/>
          <p:nvPr/>
        </p:nvSpPr>
        <p:spPr>
          <a:xfrm>
            <a:off x="5544691" y="2014974"/>
            <a:ext cx="191457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k</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216369419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t>
            </a:r>
            <a:r>
              <a:rPr lang="en-US" sz="2800" dirty="0" smtClean="0">
                <a:latin typeface="Century Gothic" panose="020B0502020202020204" pitchFamily="34" charset="0"/>
              </a:rPr>
              <a:t>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194241" y="2014974"/>
            <a:ext cx="196196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st</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1945729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6492" y="353225"/>
            <a:ext cx="6986457"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042860"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y</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206363360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t>
            </a:r>
            <a:r>
              <a:rPr lang="en-US" sz="2800" dirty="0" smtClean="0">
                <a:latin typeface="Century Gothic" panose="020B0502020202020204" pitchFamily="34" charset="0"/>
              </a:rPr>
              <a:t>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194241" y="2014974"/>
            <a:ext cx="196196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st</a:t>
            </a:r>
            <a:endParaRPr lang="en-US" sz="12000" dirty="0">
              <a:solidFill>
                <a:schemeClr val="tx1"/>
              </a:solidFill>
              <a:latin typeface="Century Gothic"/>
              <a:cs typeface="Century Gothic"/>
            </a:endParaRPr>
          </a:p>
        </p:txBody>
      </p:sp>
      <p:sp>
        <p:nvSpPr>
          <p:cNvPr id="4" name="Rectangle 3"/>
          <p:cNvSpPr/>
          <p:nvPr/>
        </p:nvSpPr>
        <p:spPr>
          <a:xfrm>
            <a:off x="3279425" y="2016818"/>
            <a:ext cx="226526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338961654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t>
            </a:r>
            <a:r>
              <a:rPr lang="en-US" sz="2800" dirty="0" smtClean="0">
                <a:latin typeface="Century Gothic" panose="020B0502020202020204" pitchFamily="34" charset="0"/>
              </a:rPr>
              <a:t>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317457" y="2014974"/>
            <a:ext cx="196196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st</a:t>
            </a:r>
            <a:endParaRPr lang="en-US" sz="12000" dirty="0">
              <a:solidFill>
                <a:schemeClr val="tx1"/>
              </a:solidFill>
              <a:latin typeface="Century Gothic"/>
              <a:cs typeface="Century Gothic"/>
            </a:endParaRPr>
          </a:p>
        </p:txBody>
      </p:sp>
      <p:sp>
        <p:nvSpPr>
          <p:cNvPr id="4" name="Rectangle 3"/>
          <p:cNvSpPr/>
          <p:nvPr/>
        </p:nvSpPr>
        <p:spPr>
          <a:xfrm>
            <a:off x="3279425" y="2016818"/>
            <a:ext cx="226526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332862182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t>
            </a:r>
            <a:r>
              <a:rPr lang="en-US" sz="2800" dirty="0" smtClean="0">
                <a:latin typeface="Century Gothic" panose="020B0502020202020204" pitchFamily="34" charset="0"/>
              </a:rPr>
              <a:t>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317457" y="2014974"/>
            <a:ext cx="196196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st</a:t>
            </a:r>
            <a:endParaRPr lang="en-US" sz="12000" dirty="0">
              <a:solidFill>
                <a:schemeClr val="tx1"/>
              </a:solidFill>
              <a:latin typeface="Century Gothic"/>
              <a:cs typeface="Century Gothic"/>
            </a:endParaRPr>
          </a:p>
        </p:txBody>
      </p:sp>
      <p:sp>
        <p:nvSpPr>
          <p:cNvPr id="4" name="Rectangle 3"/>
          <p:cNvSpPr/>
          <p:nvPr/>
        </p:nvSpPr>
        <p:spPr>
          <a:xfrm>
            <a:off x="3279425" y="2016818"/>
            <a:ext cx="226526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5" name="Rectangle 4"/>
          <p:cNvSpPr/>
          <p:nvPr/>
        </p:nvSpPr>
        <p:spPr>
          <a:xfrm>
            <a:off x="5715297" y="2014974"/>
            <a:ext cx="191457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t</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147503258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t>
            </a:r>
            <a:r>
              <a:rPr lang="en-US" sz="2800" dirty="0" smtClean="0">
                <a:latin typeface="Century Gothic" panose="020B0502020202020204" pitchFamily="34" charset="0"/>
              </a:rPr>
              <a:t>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317457" y="2016818"/>
            <a:ext cx="196196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st</a:t>
            </a:r>
            <a:endParaRPr lang="en-US" sz="12000" dirty="0">
              <a:solidFill>
                <a:schemeClr val="tx1"/>
              </a:solidFill>
              <a:latin typeface="Century Gothic"/>
              <a:cs typeface="Century Gothic"/>
            </a:endParaRPr>
          </a:p>
        </p:txBody>
      </p:sp>
      <p:sp>
        <p:nvSpPr>
          <p:cNvPr id="4" name="Rectangle 3"/>
          <p:cNvSpPr/>
          <p:nvPr/>
        </p:nvSpPr>
        <p:spPr>
          <a:xfrm>
            <a:off x="3279425" y="2016818"/>
            <a:ext cx="226526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5" name="Rectangle 4"/>
          <p:cNvSpPr/>
          <p:nvPr/>
        </p:nvSpPr>
        <p:spPr>
          <a:xfrm>
            <a:off x="5544691" y="2014974"/>
            <a:ext cx="191457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t</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216369419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t>
            </a:r>
            <a:r>
              <a:rPr lang="en-US" sz="2800" dirty="0" smtClean="0">
                <a:latin typeface="Century Gothic" panose="020B0502020202020204" pitchFamily="34" charset="0"/>
              </a:rPr>
              <a:t>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194241" y="2014974"/>
            <a:ext cx="196196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l</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194572901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t>
            </a:r>
            <a:r>
              <a:rPr lang="en-US" sz="2800" dirty="0" smtClean="0">
                <a:latin typeface="Century Gothic" panose="020B0502020202020204" pitchFamily="34" charset="0"/>
              </a:rPr>
              <a:t>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194241" y="2014974"/>
            <a:ext cx="196196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l</a:t>
            </a:r>
            <a:endParaRPr lang="en-US" sz="12000" dirty="0">
              <a:solidFill>
                <a:schemeClr val="tx1"/>
              </a:solidFill>
              <a:latin typeface="Century Gothic"/>
              <a:cs typeface="Century Gothic"/>
            </a:endParaRPr>
          </a:p>
        </p:txBody>
      </p:sp>
      <p:sp>
        <p:nvSpPr>
          <p:cNvPr id="4" name="Rectangle 3"/>
          <p:cNvSpPr/>
          <p:nvPr/>
        </p:nvSpPr>
        <p:spPr>
          <a:xfrm>
            <a:off x="3279425" y="2016818"/>
            <a:ext cx="226526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338961654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t>
            </a:r>
            <a:r>
              <a:rPr lang="en-US" sz="2800" dirty="0" smtClean="0">
                <a:latin typeface="Century Gothic" panose="020B0502020202020204" pitchFamily="34" charset="0"/>
              </a:rPr>
              <a:t>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317457" y="2014974"/>
            <a:ext cx="196196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l</a:t>
            </a:r>
            <a:endParaRPr lang="en-US" sz="12000" dirty="0">
              <a:solidFill>
                <a:schemeClr val="tx1"/>
              </a:solidFill>
              <a:latin typeface="Century Gothic"/>
              <a:cs typeface="Century Gothic"/>
            </a:endParaRPr>
          </a:p>
        </p:txBody>
      </p:sp>
      <p:sp>
        <p:nvSpPr>
          <p:cNvPr id="4" name="Rectangle 3"/>
          <p:cNvSpPr/>
          <p:nvPr/>
        </p:nvSpPr>
        <p:spPr>
          <a:xfrm>
            <a:off x="3279425" y="2016818"/>
            <a:ext cx="226526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332862182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t>
            </a:r>
            <a:r>
              <a:rPr lang="en-US" sz="2800" dirty="0" smtClean="0">
                <a:latin typeface="Century Gothic" panose="020B0502020202020204" pitchFamily="34" charset="0"/>
              </a:rPr>
              <a:t>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317457" y="2014974"/>
            <a:ext cx="196196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l</a:t>
            </a:r>
            <a:endParaRPr lang="en-US" sz="12000" dirty="0">
              <a:solidFill>
                <a:schemeClr val="tx1"/>
              </a:solidFill>
              <a:latin typeface="Century Gothic"/>
              <a:cs typeface="Century Gothic"/>
            </a:endParaRPr>
          </a:p>
        </p:txBody>
      </p:sp>
      <p:sp>
        <p:nvSpPr>
          <p:cNvPr id="4" name="Rectangle 3"/>
          <p:cNvSpPr/>
          <p:nvPr/>
        </p:nvSpPr>
        <p:spPr>
          <a:xfrm>
            <a:off x="3279425" y="2016818"/>
            <a:ext cx="226526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5" name="Rectangle 4"/>
          <p:cNvSpPr/>
          <p:nvPr/>
        </p:nvSpPr>
        <p:spPr>
          <a:xfrm>
            <a:off x="5715297" y="2014974"/>
            <a:ext cx="225578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ge</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147503258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t>
            </a:r>
            <a:r>
              <a:rPr lang="en-US" sz="2800" dirty="0" smtClean="0">
                <a:latin typeface="Century Gothic" panose="020B0502020202020204" pitchFamily="34" charset="0"/>
              </a:rPr>
              <a:t>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317457" y="2016818"/>
            <a:ext cx="196196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l</a:t>
            </a:r>
            <a:endParaRPr lang="en-US" sz="12000" dirty="0">
              <a:solidFill>
                <a:schemeClr val="tx1"/>
              </a:solidFill>
              <a:latin typeface="Century Gothic"/>
              <a:cs typeface="Century Gothic"/>
            </a:endParaRPr>
          </a:p>
        </p:txBody>
      </p:sp>
      <p:sp>
        <p:nvSpPr>
          <p:cNvPr id="4" name="Rectangle 3"/>
          <p:cNvSpPr/>
          <p:nvPr/>
        </p:nvSpPr>
        <p:spPr>
          <a:xfrm>
            <a:off x="3279425" y="2016818"/>
            <a:ext cx="226526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5" name="Rectangle 4"/>
          <p:cNvSpPr/>
          <p:nvPr/>
        </p:nvSpPr>
        <p:spPr>
          <a:xfrm>
            <a:off x="5544690" y="2014974"/>
            <a:ext cx="2331614"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ge</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216369419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172" y="360137"/>
            <a:ext cx="8824114" cy="1107996"/>
          </a:xfrm>
          <a:prstGeom prst="rect">
            <a:avLst/>
          </a:prstGeom>
          <a:noFill/>
        </p:spPr>
        <p:txBody>
          <a:bodyPr wrap="square" rtlCol="0">
            <a:spAutoFit/>
          </a:bodyPr>
          <a:lstStyle/>
          <a:p>
            <a:r>
              <a:rPr lang="en-US" sz="6600" dirty="0" smtClean="0">
                <a:latin typeface="Century Gothic"/>
                <a:cs typeface="Century Gothic"/>
              </a:rPr>
              <a:t>   f</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2922246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6492" y="353225"/>
            <a:ext cx="6986457"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042860"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y</a:t>
            </a:r>
            <a:endParaRPr lang="en-US" sz="12000" dirty="0">
              <a:solidFill>
                <a:schemeClr val="tx1"/>
              </a:solidFill>
              <a:latin typeface="Century Gothic"/>
              <a:cs typeface="Century Gothic"/>
            </a:endParaRPr>
          </a:p>
        </p:txBody>
      </p:sp>
      <p:sp>
        <p:nvSpPr>
          <p:cNvPr id="4" name="Rectangle 3"/>
          <p:cNvSpPr/>
          <p:nvPr/>
        </p:nvSpPr>
        <p:spPr>
          <a:xfrm>
            <a:off x="3449196"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316127848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172" y="360137"/>
            <a:ext cx="8824114" cy="1107996"/>
          </a:xfrm>
          <a:prstGeom prst="rect">
            <a:avLst/>
          </a:prstGeom>
          <a:noFill/>
        </p:spPr>
        <p:txBody>
          <a:bodyPr wrap="square" rtlCol="0">
            <a:spAutoFit/>
          </a:bodyPr>
          <a:lstStyle/>
          <a:p>
            <a:r>
              <a:rPr lang="en-US" sz="6600" dirty="0" smtClean="0">
                <a:latin typeface="Century Gothic"/>
                <a:cs typeface="Century Gothic"/>
              </a:rPr>
              <a:t>   f</a:t>
            </a:r>
            <a:r>
              <a:rPr lang="en-US" sz="6600" dirty="0" smtClean="0">
                <a:solidFill>
                  <a:srgbClr val="FF0000"/>
                </a:solidFill>
                <a:latin typeface="Century Gothic"/>
                <a:cs typeface="Century Gothic"/>
              </a:rPr>
              <a:t>ar</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394729417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172" y="360137"/>
            <a:ext cx="8824114" cy="1107996"/>
          </a:xfrm>
          <a:prstGeom prst="rect">
            <a:avLst/>
          </a:prstGeom>
          <a:noFill/>
        </p:spPr>
        <p:txBody>
          <a:bodyPr wrap="square" rtlCol="0">
            <a:spAutoFit/>
          </a:bodyPr>
          <a:lstStyle/>
          <a:p>
            <a:r>
              <a:rPr lang="en-US" sz="6600" dirty="0" smtClean="0">
                <a:latin typeface="Century Gothic"/>
                <a:cs typeface="Century Gothic"/>
              </a:rPr>
              <a:t>   f</a:t>
            </a:r>
            <a:r>
              <a:rPr lang="en-US" sz="6600" dirty="0" smtClean="0">
                <a:solidFill>
                  <a:srgbClr val="FF0000"/>
                </a:solidFill>
                <a:latin typeface="Century Gothic"/>
                <a:cs typeface="Century Gothic"/>
              </a:rPr>
              <a:t>ar      </a:t>
            </a:r>
            <a:r>
              <a:rPr lang="en-US" sz="6600" dirty="0" err="1" smtClean="0">
                <a:solidFill>
                  <a:srgbClr val="FF0000"/>
                </a:solidFill>
                <a:latin typeface="Century Gothic"/>
                <a:cs typeface="Century Gothic"/>
              </a:rPr>
              <a:t>ar</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283929934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172" y="360137"/>
            <a:ext cx="8824114" cy="1107996"/>
          </a:xfrm>
          <a:prstGeom prst="rect">
            <a:avLst/>
          </a:prstGeom>
          <a:noFill/>
        </p:spPr>
        <p:txBody>
          <a:bodyPr wrap="square" rtlCol="0">
            <a:spAutoFit/>
          </a:bodyPr>
          <a:lstStyle/>
          <a:p>
            <a:r>
              <a:rPr lang="en-US" sz="6600" dirty="0" smtClean="0">
                <a:latin typeface="Century Gothic"/>
                <a:cs typeface="Century Gothic"/>
              </a:rPr>
              <a:t>   f</a:t>
            </a:r>
            <a:r>
              <a:rPr lang="en-US" sz="6600" dirty="0" smtClean="0">
                <a:solidFill>
                  <a:srgbClr val="FF0000"/>
                </a:solidFill>
                <a:latin typeface="Century Gothic"/>
                <a:cs typeface="Century Gothic"/>
              </a:rPr>
              <a:t>ar      ar</a:t>
            </a:r>
            <a:r>
              <a:rPr lang="en-US" sz="6600" dirty="0" smtClean="0">
                <a:latin typeface="Century Gothic"/>
                <a:cs typeface="Century Gothic"/>
              </a:rPr>
              <a:t>m</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142563068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172" y="360137"/>
            <a:ext cx="8824114" cy="2800767"/>
          </a:xfrm>
          <a:prstGeom prst="rect">
            <a:avLst/>
          </a:prstGeom>
          <a:noFill/>
        </p:spPr>
        <p:txBody>
          <a:bodyPr wrap="square" rtlCol="0">
            <a:spAutoFit/>
          </a:bodyPr>
          <a:lstStyle/>
          <a:p>
            <a:r>
              <a:rPr lang="en-US" sz="6600" dirty="0" smtClean="0">
                <a:latin typeface="Century Gothic"/>
                <a:cs typeface="Century Gothic"/>
              </a:rPr>
              <a:t>   f</a:t>
            </a:r>
            <a:r>
              <a:rPr lang="en-US" sz="6600" dirty="0" smtClean="0">
                <a:solidFill>
                  <a:srgbClr val="FF0000"/>
                </a:solidFill>
                <a:latin typeface="Century Gothic"/>
                <a:cs typeface="Century Gothic"/>
              </a:rPr>
              <a:t>ar      ar</a:t>
            </a:r>
            <a:r>
              <a:rPr lang="en-US" sz="6600" dirty="0" smtClean="0">
                <a:latin typeface="Century Gothic"/>
                <a:cs typeface="Century Gothic"/>
              </a:rPr>
              <a:t>m</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h</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 </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51774558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172" y="360137"/>
            <a:ext cx="8824114" cy="2800767"/>
          </a:xfrm>
          <a:prstGeom prst="rect">
            <a:avLst/>
          </a:prstGeom>
          <a:noFill/>
        </p:spPr>
        <p:txBody>
          <a:bodyPr wrap="square" rtlCol="0">
            <a:spAutoFit/>
          </a:bodyPr>
          <a:lstStyle/>
          <a:p>
            <a:r>
              <a:rPr lang="en-US" sz="6600" dirty="0" smtClean="0">
                <a:latin typeface="Century Gothic"/>
                <a:cs typeface="Century Gothic"/>
              </a:rPr>
              <a:t>   f</a:t>
            </a:r>
            <a:r>
              <a:rPr lang="en-US" sz="6600" dirty="0" smtClean="0">
                <a:solidFill>
                  <a:srgbClr val="FF0000"/>
                </a:solidFill>
                <a:latin typeface="Century Gothic"/>
                <a:cs typeface="Century Gothic"/>
              </a:rPr>
              <a:t>ar      ar</a:t>
            </a:r>
            <a:r>
              <a:rPr lang="en-US" sz="6600" dirty="0" smtClean="0">
                <a:latin typeface="Century Gothic"/>
                <a:cs typeface="Century Gothic"/>
              </a:rPr>
              <a:t>m</a:t>
            </a:r>
            <a:r>
              <a:rPr lang="en-US" sz="6600" dirty="0" smtClean="0">
                <a:solidFill>
                  <a:srgbClr val="FF0000"/>
                </a:solidFill>
                <a:latin typeface="Century Gothic"/>
                <a:cs typeface="Century Gothic"/>
              </a:rPr>
              <a:t>      </a:t>
            </a:r>
            <a:r>
              <a:rPr lang="en-US" sz="6600" dirty="0" err="1" smtClean="0">
                <a:solidFill>
                  <a:srgbClr val="000000"/>
                </a:solidFill>
                <a:latin typeface="Century Gothic"/>
                <a:cs typeface="Century Gothic"/>
              </a:rPr>
              <a:t>h</a:t>
            </a:r>
            <a:r>
              <a:rPr lang="en-US" sz="6600" dirty="0" err="1" smtClean="0">
                <a:solidFill>
                  <a:srgbClr val="FF0000"/>
                </a:solidFill>
                <a:latin typeface="Century Gothic"/>
                <a:cs typeface="Century Gothic"/>
              </a:rPr>
              <a:t>ar</a:t>
            </a:r>
            <a:endParaRPr lang="en-US" sz="6600" dirty="0" smtClean="0">
              <a:solidFill>
                <a:srgbClr val="000000"/>
              </a:solidFill>
              <a:latin typeface="Century Gothic"/>
              <a:cs typeface="Century Gothic"/>
            </a:endParaRP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 </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99666440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172" y="360137"/>
            <a:ext cx="8824114" cy="2800767"/>
          </a:xfrm>
          <a:prstGeom prst="rect">
            <a:avLst/>
          </a:prstGeom>
          <a:noFill/>
        </p:spPr>
        <p:txBody>
          <a:bodyPr wrap="square" rtlCol="0">
            <a:spAutoFit/>
          </a:bodyPr>
          <a:lstStyle/>
          <a:p>
            <a:r>
              <a:rPr lang="en-US" sz="6600" dirty="0" smtClean="0">
                <a:latin typeface="Century Gothic"/>
                <a:cs typeface="Century Gothic"/>
              </a:rPr>
              <a:t>   f</a:t>
            </a:r>
            <a:r>
              <a:rPr lang="en-US" sz="6600" dirty="0" smtClean="0">
                <a:solidFill>
                  <a:srgbClr val="FF0000"/>
                </a:solidFill>
                <a:latin typeface="Century Gothic"/>
                <a:cs typeface="Century Gothic"/>
              </a:rPr>
              <a:t>ar      ar</a:t>
            </a:r>
            <a:r>
              <a:rPr lang="en-US" sz="6600" dirty="0" smtClean="0">
                <a:latin typeface="Century Gothic"/>
                <a:cs typeface="Century Gothic"/>
              </a:rPr>
              <a:t>m</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 </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388543638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172" y="360137"/>
            <a:ext cx="8824114" cy="2800767"/>
          </a:xfrm>
          <a:prstGeom prst="rect">
            <a:avLst/>
          </a:prstGeom>
          <a:noFill/>
        </p:spPr>
        <p:txBody>
          <a:bodyPr wrap="square" rtlCol="0">
            <a:spAutoFit/>
          </a:bodyPr>
          <a:lstStyle/>
          <a:p>
            <a:r>
              <a:rPr lang="en-US" sz="6600" dirty="0" smtClean="0">
                <a:latin typeface="Century Gothic"/>
                <a:cs typeface="Century Gothic"/>
              </a:rPr>
              <a:t>   f</a:t>
            </a:r>
            <a:r>
              <a:rPr lang="en-US" sz="6600" dirty="0" smtClean="0">
                <a:solidFill>
                  <a:srgbClr val="FF0000"/>
                </a:solidFill>
                <a:latin typeface="Century Gothic"/>
                <a:cs typeface="Century Gothic"/>
              </a:rPr>
              <a:t>ar      ar</a:t>
            </a:r>
            <a:r>
              <a:rPr lang="en-US" sz="6600" dirty="0" smtClean="0">
                <a:latin typeface="Century Gothic"/>
                <a:cs typeface="Century Gothic"/>
              </a:rPr>
              <a:t>m</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 b</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79794690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172" y="360137"/>
            <a:ext cx="8824114" cy="2800767"/>
          </a:xfrm>
          <a:prstGeom prst="rect">
            <a:avLst/>
          </a:prstGeom>
          <a:noFill/>
        </p:spPr>
        <p:txBody>
          <a:bodyPr wrap="square" rtlCol="0">
            <a:spAutoFit/>
          </a:bodyPr>
          <a:lstStyle/>
          <a:p>
            <a:r>
              <a:rPr lang="en-US" sz="6600" dirty="0" smtClean="0">
                <a:latin typeface="Century Gothic"/>
                <a:cs typeface="Century Gothic"/>
              </a:rPr>
              <a:t>   f</a:t>
            </a:r>
            <a:r>
              <a:rPr lang="en-US" sz="6600" dirty="0" smtClean="0">
                <a:solidFill>
                  <a:srgbClr val="FF0000"/>
                </a:solidFill>
                <a:latin typeface="Century Gothic"/>
                <a:cs typeface="Century Gothic"/>
              </a:rPr>
              <a:t>ar      ar</a:t>
            </a:r>
            <a:r>
              <a:rPr lang="en-US" sz="6600" dirty="0" smtClean="0">
                <a:latin typeface="Century Gothic"/>
                <a:cs typeface="Century Gothic"/>
              </a:rPr>
              <a:t>m</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 b</a:t>
            </a:r>
            <a:r>
              <a:rPr lang="en-US" sz="6600" dirty="0" smtClean="0">
                <a:solidFill>
                  <a:srgbClr val="FF0000"/>
                </a:solidFill>
                <a:latin typeface="Century Gothic"/>
                <a:cs typeface="Century Gothic"/>
              </a:rPr>
              <a:t>ar</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156833370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172" y="360137"/>
            <a:ext cx="8824114" cy="2800767"/>
          </a:xfrm>
          <a:prstGeom prst="rect">
            <a:avLst/>
          </a:prstGeom>
          <a:noFill/>
        </p:spPr>
        <p:txBody>
          <a:bodyPr wrap="square" rtlCol="0">
            <a:spAutoFit/>
          </a:bodyPr>
          <a:lstStyle/>
          <a:p>
            <a:r>
              <a:rPr lang="en-US" sz="6600" dirty="0" smtClean="0">
                <a:latin typeface="Century Gothic"/>
                <a:cs typeface="Century Gothic"/>
              </a:rPr>
              <a:t>   f</a:t>
            </a:r>
            <a:r>
              <a:rPr lang="en-US" sz="6600" dirty="0" smtClean="0">
                <a:solidFill>
                  <a:srgbClr val="FF0000"/>
                </a:solidFill>
                <a:latin typeface="Century Gothic"/>
                <a:cs typeface="Century Gothic"/>
              </a:rPr>
              <a:t>ar      ar</a:t>
            </a:r>
            <a:r>
              <a:rPr lang="en-US" sz="6600" dirty="0" smtClean="0">
                <a:latin typeface="Century Gothic"/>
                <a:cs typeface="Century Gothic"/>
              </a:rPr>
              <a:t>m</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 b</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k</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198145167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172" y="360137"/>
            <a:ext cx="8824114" cy="2800767"/>
          </a:xfrm>
          <a:prstGeom prst="rect">
            <a:avLst/>
          </a:prstGeom>
          <a:noFill/>
        </p:spPr>
        <p:txBody>
          <a:bodyPr wrap="square" rtlCol="0">
            <a:spAutoFit/>
          </a:bodyPr>
          <a:lstStyle/>
          <a:p>
            <a:r>
              <a:rPr lang="en-US" sz="6600" dirty="0" smtClean="0">
                <a:latin typeface="Century Gothic"/>
                <a:cs typeface="Century Gothic"/>
              </a:rPr>
              <a:t>   f</a:t>
            </a:r>
            <a:r>
              <a:rPr lang="en-US" sz="6600" dirty="0" smtClean="0">
                <a:solidFill>
                  <a:srgbClr val="FF0000"/>
                </a:solidFill>
                <a:latin typeface="Century Gothic"/>
                <a:cs typeface="Century Gothic"/>
              </a:rPr>
              <a:t>ar      ar</a:t>
            </a:r>
            <a:r>
              <a:rPr lang="en-US" sz="6600" dirty="0" smtClean="0">
                <a:latin typeface="Century Gothic"/>
                <a:cs typeface="Century Gothic"/>
              </a:rPr>
              <a:t>m</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 b</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k     </a:t>
            </a:r>
            <a:r>
              <a:rPr lang="en-US" sz="6600" dirty="0" err="1" smtClean="0">
                <a:solidFill>
                  <a:srgbClr val="000000"/>
                </a:solidFill>
                <a:latin typeface="Century Gothic"/>
                <a:cs typeface="Century Gothic"/>
              </a:rPr>
              <a:t>ch</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26727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6492" y="353225"/>
            <a:ext cx="6986457"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042860"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y</a:t>
            </a:r>
            <a:endParaRPr lang="en-US" sz="12000" dirty="0">
              <a:solidFill>
                <a:schemeClr val="tx1"/>
              </a:solidFill>
              <a:latin typeface="Century Gothic"/>
              <a:cs typeface="Century Gothic"/>
            </a:endParaRPr>
          </a:p>
        </p:txBody>
      </p:sp>
      <p:sp>
        <p:nvSpPr>
          <p:cNvPr id="4" name="Rectangle 3"/>
          <p:cNvSpPr/>
          <p:nvPr/>
        </p:nvSpPr>
        <p:spPr>
          <a:xfrm>
            <a:off x="3165308"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120805475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172" y="360137"/>
            <a:ext cx="8824114" cy="2800767"/>
          </a:xfrm>
          <a:prstGeom prst="rect">
            <a:avLst/>
          </a:prstGeom>
          <a:noFill/>
        </p:spPr>
        <p:txBody>
          <a:bodyPr wrap="square" rtlCol="0">
            <a:spAutoFit/>
          </a:bodyPr>
          <a:lstStyle/>
          <a:p>
            <a:r>
              <a:rPr lang="en-US" sz="6600" dirty="0" smtClean="0">
                <a:latin typeface="Century Gothic"/>
                <a:cs typeface="Century Gothic"/>
              </a:rPr>
              <a:t>   f</a:t>
            </a:r>
            <a:r>
              <a:rPr lang="en-US" sz="6600" dirty="0" smtClean="0">
                <a:solidFill>
                  <a:srgbClr val="FF0000"/>
                </a:solidFill>
                <a:latin typeface="Century Gothic"/>
                <a:cs typeface="Century Gothic"/>
              </a:rPr>
              <a:t>ar      ar</a:t>
            </a:r>
            <a:r>
              <a:rPr lang="en-US" sz="6600" dirty="0" smtClean="0">
                <a:latin typeface="Century Gothic"/>
                <a:cs typeface="Century Gothic"/>
              </a:rPr>
              <a:t>m</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 b</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k     ch</a:t>
            </a:r>
            <a:r>
              <a:rPr lang="en-US" sz="6600" dirty="0" smtClean="0">
                <a:solidFill>
                  <a:srgbClr val="FF0000"/>
                </a:solidFill>
                <a:latin typeface="Century Gothic"/>
                <a:cs typeface="Century Gothic"/>
              </a:rPr>
              <a:t>ar</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335767973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172" y="360137"/>
            <a:ext cx="8824114" cy="2800767"/>
          </a:xfrm>
          <a:prstGeom prst="rect">
            <a:avLst/>
          </a:prstGeom>
          <a:noFill/>
        </p:spPr>
        <p:txBody>
          <a:bodyPr wrap="square" rtlCol="0">
            <a:spAutoFit/>
          </a:bodyPr>
          <a:lstStyle/>
          <a:p>
            <a:r>
              <a:rPr lang="en-US" sz="6600" dirty="0" smtClean="0">
                <a:latin typeface="Century Gothic"/>
                <a:cs typeface="Century Gothic"/>
              </a:rPr>
              <a:t>   f</a:t>
            </a:r>
            <a:r>
              <a:rPr lang="en-US" sz="6600" dirty="0" smtClean="0">
                <a:solidFill>
                  <a:srgbClr val="FF0000"/>
                </a:solidFill>
                <a:latin typeface="Century Gothic"/>
                <a:cs typeface="Century Gothic"/>
              </a:rPr>
              <a:t>ar      ar</a:t>
            </a:r>
            <a:r>
              <a:rPr lang="en-US" sz="6600" dirty="0" smtClean="0">
                <a:latin typeface="Century Gothic"/>
                <a:cs typeface="Century Gothic"/>
              </a:rPr>
              <a:t>m</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 b</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k     ch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95373617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172" y="360137"/>
            <a:ext cx="8824114" cy="4493538"/>
          </a:xfrm>
          <a:prstGeom prst="rect">
            <a:avLst/>
          </a:prstGeom>
          <a:noFill/>
        </p:spPr>
        <p:txBody>
          <a:bodyPr wrap="square" rtlCol="0">
            <a:spAutoFit/>
          </a:bodyPr>
          <a:lstStyle/>
          <a:p>
            <a:r>
              <a:rPr lang="en-US" sz="6600" dirty="0" smtClean="0">
                <a:latin typeface="Century Gothic"/>
                <a:cs typeface="Century Gothic"/>
              </a:rPr>
              <a:t>   f</a:t>
            </a:r>
            <a:r>
              <a:rPr lang="en-US" sz="6600" dirty="0" smtClean="0">
                <a:solidFill>
                  <a:srgbClr val="FF0000"/>
                </a:solidFill>
                <a:latin typeface="Century Gothic"/>
                <a:cs typeface="Century Gothic"/>
              </a:rPr>
              <a:t>ar      ar</a:t>
            </a:r>
            <a:r>
              <a:rPr lang="en-US" sz="6600" dirty="0" smtClean="0">
                <a:latin typeface="Century Gothic"/>
                <a:cs typeface="Century Gothic"/>
              </a:rPr>
              <a:t>m</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 b</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k     ch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    </a:t>
            </a:r>
            <a:r>
              <a:rPr lang="en-US" sz="6600" dirty="0" err="1" smtClean="0">
                <a:solidFill>
                  <a:srgbClr val="000000"/>
                </a:solidFill>
                <a:latin typeface="Century Gothic"/>
                <a:cs typeface="Century Gothic"/>
              </a:rPr>
              <a:t>sh</a:t>
            </a:r>
            <a:endParaRPr lang="en-US" sz="6600" dirty="0" smtClean="0">
              <a:latin typeface="Century Gothic"/>
              <a:cs typeface="Century Gothic"/>
            </a:endParaRPr>
          </a:p>
          <a:p>
            <a:endParaRPr lang="en-US" sz="4400" dirty="0">
              <a:solidFill>
                <a:srgbClr val="FF0000"/>
              </a:solidFill>
              <a:latin typeface="Century Gothic"/>
              <a:cs typeface="Century Gothic"/>
            </a:endParaRPr>
          </a:p>
          <a:p>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423513899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172" y="360137"/>
            <a:ext cx="8824114" cy="4493538"/>
          </a:xfrm>
          <a:prstGeom prst="rect">
            <a:avLst/>
          </a:prstGeom>
          <a:noFill/>
        </p:spPr>
        <p:txBody>
          <a:bodyPr wrap="square" rtlCol="0">
            <a:spAutoFit/>
          </a:bodyPr>
          <a:lstStyle/>
          <a:p>
            <a:r>
              <a:rPr lang="en-US" sz="6600" dirty="0" smtClean="0">
                <a:latin typeface="Century Gothic"/>
                <a:cs typeface="Century Gothic"/>
              </a:rPr>
              <a:t>   f</a:t>
            </a:r>
            <a:r>
              <a:rPr lang="en-US" sz="6600" dirty="0" smtClean="0">
                <a:solidFill>
                  <a:srgbClr val="FF0000"/>
                </a:solidFill>
                <a:latin typeface="Century Gothic"/>
                <a:cs typeface="Century Gothic"/>
              </a:rPr>
              <a:t>ar      ar</a:t>
            </a:r>
            <a:r>
              <a:rPr lang="en-US" sz="6600" dirty="0" smtClean="0">
                <a:latin typeface="Century Gothic"/>
                <a:cs typeface="Century Gothic"/>
              </a:rPr>
              <a:t>m</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 b</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k     ch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    </a:t>
            </a:r>
            <a:r>
              <a:rPr lang="en-US" sz="6600" dirty="0" err="1" smtClean="0">
                <a:solidFill>
                  <a:srgbClr val="000000"/>
                </a:solidFill>
                <a:latin typeface="Century Gothic"/>
                <a:cs typeface="Century Gothic"/>
              </a:rPr>
              <a:t>sh</a:t>
            </a:r>
            <a:r>
              <a:rPr lang="en-US" sz="6600" dirty="0" err="1" smtClean="0">
                <a:solidFill>
                  <a:srgbClr val="FF0000"/>
                </a:solidFill>
                <a:latin typeface="Century Gothic"/>
                <a:cs typeface="Century Gothic"/>
              </a:rPr>
              <a:t>ar</a:t>
            </a:r>
            <a:endParaRPr lang="en-US" sz="6600" dirty="0" smtClean="0">
              <a:latin typeface="Century Gothic"/>
              <a:cs typeface="Century Gothic"/>
            </a:endParaRPr>
          </a:p>
          <a:p>
            <a:endParaRPr lang="en-US" sz="4400" dirty="0">
              <a:solidFill>
                <a:srgbClr val="FF0000"/>
              </a:solidFill>
              <a:latin typeface="Century Gothic"/>
              <a:cs typeface="Century Gothic"/>
            </a:endParaRPr>
          </a:p>
          <a:p>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109295967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172" y="360137"/>
            <a:ext cx="8824114" cy="3477875"/>
          </a:xfrm>
          <a:prstGeom prst="rect">
            <a:avLst/>
          </a:prstGeom>
          <a:noFill/>
        </p:spPr>
        <p:txBody>
          <a:bodyPr wrap="square" rtlCol="0">
            <a:spAutoFit/>
          </a:bodyPr>
          <a:lstStyle/>
          <a:p>
            <a:r>
              <a:rPr lang="en-US" sz="6600" dirty="0" smtClean="0">
                <a:latin typeface="Century Gothic"/>
                <a:cs typeface="Century Gothic"/>
              </a:rPr>
              <a:t>   f</a:t>
            </a:r>
            <a:r>
              <a:rPr lang="en-US" sz="6600" dirty="0" smtClean="0">
                <a:solidFill>
                  <a:srgbClr val="FF0000"/>
                </a:solidFill>
                <a:latin typeface="Century Gothic"/>
                <a:cs typeface="Century Gothic"/>
              </a:rPr>
              <a:t>ar      ar</a:t>
            </a:r>
            <a:r>
              <a:rPr lang="en-US" sz="6600" dirty="0" smtClean="0">
                <a:latin typeface="Century Gothic"/>
                <a:cs typeface="Century Gothic"/>
              </a:rPr>
              <a:t>m</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 b</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k     ch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    sh</a:t>
            </a:r>
            <a:r>
              <a:rPr lang="en-US" sz="6600" dirty="0" smtClean="0">
                <a:solidFill>
                  <a:srgbClr val="FF0000"/>
                </a:solidFill>
                <a:latin typeface="Century Gothic"/>
                <a:cs typeface="Century Gothic"/>
              </a:rPr>
              <a:t>ar</a:t>
            </a:r>
            <a:r>
              <a:rPr lang="en-US" sz="6600" dirty="0" smtClean="0">
                <a:latin typeface="Century Gothic"/>
                <a:cs typeface="Century Gothic"/>
              </a:rPr>
              <a:t>p</a:t>
            </a:r>
          </a:p>
          <a:p>
            <a:endParaRPr lang="en-US" sz="4400" dirty="0">
              <a:solidFill>
                <a:srgbClr val="FF0000"/>
              </a:solidFill>
              <a:latin typeface="Century Gothic"/>
              <a:cs typeface="Century Gothic"/>
            </a:endParaRPr>
          </a:p>
        </p:txBody>
      </p:sp>
    </p:spTree>
    <p:extLst>
      <p:ext uri="{BB962C8B-B14F-4D97-AF65-F5344CB8AC3E}">
        <p14:creationId xmlns:p14="http://schemas.microsoft.com/office/powerpoint/2010/main" val="236268871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172" y="360137"/>
            <a:ext cx="8824114" cy="4493538"/>
          </a:xfrm>
          <a:prstGeom prst="rect">
            <a:avLst/>
          </a:prstGeom>
          <a:noFill/>
        </p:spPr>
        <p:txBody>
          <a:bodyPr wrap="square" rtlCol="0">
            <a:spAutoFit/>
          </a:bodyPr>
          <a:lstStyle/>
          <a:p>
            <a:r>
              <a:rPr lang="en-US" sz="6600" dirty="0" smtClean="0">
                <a:latin typeface="Century Gothic"/>
                <a:cs typeface="Century Gothic"/>
              </a:rPr>
              <a:t>   f</a:t>
            </a:r>
            <a:r>
              <a:rPr lang="en-US" sz="6600" dirty="0" smtClean="0">
                <a:solidFill>
                  <a:srgbClr val="FF0000"/>
                </a:solidFill>
                <a:latin typeface="Century Gothic"/>
                <a:cs typeface="Century Gothic"/>
              </a:rPr>
              <a:t>ar      ar</a:t>
            </a:r>
            <a:r>
              <a:rPr lang="en-US" sz="6600" dirty="0" smtClean="0">
                <a:latin typeface="Century Gothic"/>
                <a:cs typeface="Century Gothic"/>
              </a:rPr>
              <a:t>m</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 b</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k     ch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    sh</a:t>
            </a:r>
            <a:r>
              <a:rPr lang="en-US" sz="6600" dirty="0" smtClean="0">
                <a:solidFill>
                  <a:srgbClr val="FF0000"/>
                </a:solidFill>
                <a:latin typeface="Century Gothic"/>
                <a:cs typeface="Century Gothic"/>
              </a:rPr>
              <a:t>ar</a:t>
            </a:r>
            <a:r>
              <a:rPr lang="en-US" sz="6600" dirty="0" smtClean="0">
                <a:latin typeface="Century Gothic"/>
                <a:cs typeface="Century Gothic"/>
              </a:rPr>
              <a:t>p</a:t>
            </a:r>
          </a:p>
          <a:p>
            <a:endParaRPr lang="en-US" sz="4400" dirty="0">
              <a:solidFill>
                <a:srgbClr val="FF0000"/>
              </a:solidFill>
              <a:latin typeface="Century Gothic"/>
              <a:cs typeface="Century Gothic"/>
            </a:endParaRPr>
          </a:p>
          <a:p>
            <a:r>
              <a:rPr lang="en-US" sz="6600" dirty="0" err="1" smtClean="0">
                <a:latin typeface="Century Gothic"/>
                <a:cs typeface="Century Gothic"/>
              </a:rPr>
              <a:t>ch</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413751590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172" y="360137"/>
            <a:ext cx="8824114" cy="4493538"/>
          </a:xfrm>
          <a:prstGeom prst="rect">
            <a:avLst/>
          </a:prstGeom>
          <a:noFill/>
        </p:spPr>
        <p:txBody>
          <a:bodyPr wrap="square" rtlCol="0">
            <a:spAutoFit/>
          </a:bodyPr>
          <a:lstStyle/>
          <a:p>
            <a:r>
              <a:rPr lang="en-US" sz="6600" dirty="0" smtClean="0">
                <a:latin typeface="Century Gothic"/>
                <a:cs typeface="Century Gothic"/>
              </a:rPr>
              <a:t>   f</a:t>
            </a:r>
            <a:r>
              <a:rPr lang="en-US" sz="6600" dirty="0" smtClean="0">
                <a:solidFill>
                  <a:srgbClr val="FF0000"/>
                </a:solidFill>
                <a:latin typeface="Century Gothic"/>
                <a:cs typeface="Century Gothic"/>
              </a:rPr>
              <a:t>ar      ar</a:t>
            </a:r>
            <a:r>
              <a:rPr lang="en-US" sz="6600" dirty="0" smtClean="0">
                <a:latin typeface="Century Gothic"/>
                <a:cs typeface="Century Gothic"/>
              </a:rPr>
              <a:t>m</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 b</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k     ch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    sh</a:t>
            </a:r>
            <a:r>
              <a:rPr lang="en-US" sz="6600" dirty="0" smtClean="0">
                <a:solidFill>
                  <a:srgbClr val="FF0000"/>
                </a:solidFill>
                <a:latin typeface="Century Gothic"/>
                <a:cs typeface="Century Gothic"/>
              </a:rPr>
              <a:t>ar</a:t>
            </a:r>
            <a:r>
              <a:rPr lang="en-US" sz="6600" dirty="0" smtClean="0">
                <a:latin typeface="Century Gothic"/>
                <a:cs typeface="Century Gothic"/>
              </a:rPr>
              <a:t>p</a:t>
            </a:r>
          </a:p>
          <a:p>
            <a:endParaRPr lang="en-US" sz="4400" dirty="0">
              <a:solidFill>
                <a:srgbClr val="FF0000"/>
              </a:solidFill>
              <a:latin typeface="Century Gothic"/>
              <a:cs typeface="Century Gothic"/>
            </a:endParaRPr>
          </a:p>
          <a:p>
            <a:r>
              <a:rPr lang="en-US" sz="6600" dirty="0" smtClean="0">
                <a:latin typeface="Century Gothic"/>
                <a:cs typeface="Century Gothic"/>
              </a:rPr>
              <a:t>ch</a:t>
            </a:r>
            <a:r>
              <a:rPr lang="en-US" sz="6600" dirty="0" smtClean="0">
                <a:solidFill>
                  <a:srgbClr val="FF0000"/>
                </a:solidFill>
                <a:latin typeface="Century Gothic"/>
                <a:cs typeface="Century Gothic"/>
              </a:rPr>
              <a:t>ar</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390149486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172" y="360137"/>
            <a:ext cx="8824114" cy="4493538"/>
          </a:xfrm>
          <a:prstGeom prst="rect">
            <a:avLst/>
          </a:prstGeom>
          <a:noFill/>
        </p:spPr>
        <p:txBody>
          <a:bodyPr wrap="square" rtlCol="0">
            <a:spAutoFit/>
          </a:bodyPr>
          <a:lstStyle/>
          <a:p>
            <a:r>
              <a:rPr lang="en-US" sz="6600" dirty="0" smtClean="0">
                <a:latin typeface="Century Gothic"/>
                <a:cs typeface="Century Gothic"/>
              </a:rPr>
              <a:t>   f</a:t>
            </a:r>
            <a:r>
              <a:rPr lang="en-US" sz="6600" dirty="0" smtClean="0">
                <a:solidFill>
                  <a:srgbClr val="FF0000"/>
                </a:solidFill>
                <a:latin typeface="Century Gothic"/>
                <a:cs typeface="Century Gothic"/>
              </a:rPr>
              <a:t>ar      ar</a:t>
            </a:r>
            <a:r>
              <a:rPr lang="en-US" sz="6600" dirty="0" smtClean="0">
                <a:latin typeface="Century Gothic"/>
                <a:cs typeface="Century Gothic"/>
              </a:rPr>
              <a:t>m</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 b</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k     ch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    sh</a:t>
            </a:r>
            <a:r>
              <a:rPr lang="en-US" sz="6600" dirty="0" smtClean="0">
                <a:solidFill>
                  <a:srgbClr val="FF0000"/>
                </a:solidFill>
                <a:latin typeface="Century Gothic"/>
                <a:cs typeface="Century Gothic"/>
              </a:rPr>
              <a:t>ar</a:t>
            </a:r>
            <a:r>
              <a:rPr lang="en-US" sz="6600" dirty="0" smtClean="0">
                <a:latin typeface="Century Gothic"/>
                <a:cs typeface="Century Gothic"/>
              </a:rPr>
              <a:t>p</a:t>
            </a:r>
          </a:p>
          <a:p>
            <a:endParaRPr lang="en-US" sz="4400" dirty="0">
              <a:solidFill>
                <a:srgbClr val="FF0000"/>
              </a:solidFill>
              <a:latin typeface="Century Gothic"/>
              <a:cs typeface="Century Gothic"/>
            </a:endParaRPr>
          </a:p>
          <a:p>
            <a:r>
              <a:rPr lang="en-US" sz="6600" dirty="0" smtClean="0">
                <a:latin typeface="Century Gothic"/>
                <a:cs typeface="Century Gothic"/>
              </a:rPr>
              <a:t>ch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ge</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93057068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172" y="360137"/>
            <a:ext cx="8824114" cy="4493538"/>
          </a:xfrm>
          <a:prstGeom prst="rect">
            <a:avLst/>
          </a:prstGeom>
          <a:noFill/>
        </p:spPr>
        <p:txBody>
          <a:bodyPr wrap="square" rtlCol="0">
            <a:spAutoFit/>
          </a:bodyPr>
          <a:lstStyle/>
          <a:p>
            <a:r>
              <a:rPr lang="en-US" sz="6600" dirty="0" smtClean="0">
                <a:latin typeface="Century Gothic"/>
                <a:cs typeface="Century Gothic"/>
              </a:rPr>
              <a:t>   f</a:t>
            </a:r>
            <a:r>
              <a:rPr lang="en-US" sz="6600" dirty="0" smtClean="0">
                <a:solidFill>
                  <a:srgbClr val="FF0000"/>
                </a:solidFill>
                <a:latin typeface="Century Gothic"/>
                <a:cs typeface="Century Gothic"/>
              </a:rPr>
              <a:t>ar      ar</a:t>
            </a:r>
            <a:r>
              <a:rPr lang="en-US" sz="6600" dirty="0" smtClean="0">
                <a:latin typeface="Century Gothic"/>
                <a:cs typeface="Century Gothic"/>
              </a:rPr>
              <a:t>m</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 b</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k     ch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    sh</a:t>
            </a:r>
            <a:r>
              <a:rPr lang="en-US" sz="6600" dirty="0" smtClean="0">
                <a:solidFill>
                  <a:srgbClr val="FF0000"/>
                </a:solidFill>
                <a:latin typeface="Century Gothic"/>
                <a:cs typeface="Century Gothic"/>
              </a:rPr>
              <a:t>ar</a:t>
            </a:r>
            <a:r>
              <a:rPr lang="en-US" sz="6600" dirty="0" smtClean="0">
                <a:latin typeface="Century Gothic"/>
                <a:cs typeface="Century Gothic"/>
              </a:rPr>
              <a:t>p</a:t>
            </a:r>
          </a:p>
          <a:p>
            <a:endParaRPr lang="en-US" sz="4400" dirty="0">
              <a:solidFill>
                <a:srgbClr val="FF0000"/>
              </a:solidFill>
              <a:latin typeface="Century Gothic"/>
              <a:cs typeface="Century Gothic"/>
            </a:endParaRPr>
          </a:p>
          <a:p>
            <a:r>
              <a:rPr lang="en-US" sz="6600" dirty="0" smtClean="0">
                <a:latin typeface="Century Gothic"/>
                <a:cs typeface="Century Gothic"/>
              </a:rPr>
              <a:t>ch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ge  m</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137551618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172" y="360137"/>
            <a:ext cx="8824114" cy="4493538"/>
          </a:xfrm>
          <a:prstGeom prst="rect">
            <a:avLst/>
          </a:prstGeom>
          <a:noFill/>
        </p:spPr>
        <p:txBody>
          <a:bodyPr wrap="square" rtlCol="0">
            <a:spAutoFit/>
          </a:bodyPr>
          <a:lstStyle/>
          <a:p>
            <a:r>
              <a:rPr lang="en-US" sz="6600" dirty="0" smtClean="0">
                <a:latin typeface="Century Gothic"/>
                <a:cs typeface="Century Gothic"/>
              </a:rPr>
              <a:t>   f</a:t>
            </a:r>
            <a:r>
              <a:rPr lang="en-US" sz="6600" dirty="0" smtClean="0">
                <a:solidFill>
                  <a:srgbClr val="FF0000"/>
                </a:solidFill>
                <a:latin typeface="Century Gothic"/>
                <a:cs typeface="Century Gothic"/>
              </a:rPr>
              <a:t>ar      ar</a:t>
            </a:r>
            <a:r>
              <a:rPr lang="en-US" sz="6600" dirty="0" smtClean="0">
                <a:latin typeface="Century Gothic"/>
                <a:cs typeface="Century Gothic"/>
              </a:rPr>
              <a:t>m</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 b</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k     ch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    sh</a:t>
            </a:r>
            <a:r>
              <a:rPr lang="en-US" sz="6600" dirty="0" smtClean="0">
                <a:solidFill>
                  <a:srgbClr val="FF0000"/>
                </a:solidFill>
                <a:latin typeface="Century Gothic"/>
                <a:cs typeface="Century Gothic"/>
              </a:rPr>
              <a:t>ar</a:t>
            </a:r>
            <a:r>
              <a:rPr lang="en-US" sz="6600" dirty="0" smtClean="0">
                <a:latin typeface="Century Gothic"/>
                <a:cs typeface="Century Gothic"/>
              </a:rPr>
              <a:t>p</a:t>
            </a:r>
          </a:p>
          <a:p>
            <a:endParaRPr lang="en-US" sz="4400" dirty="0">
              <a:solidFill>
                <a:srgbClr val="FF0000"/>
              </a:solidFill>
              <a:latin typeface="Century Gothic"/>
              <a:cs typeface="Century Gothic"/>
            </a:endParaRPr>
          </a:p>
          <a:p>
            <a:r>
              <a:rPr lang="en-US" sz="6600" dirty="0" smtClean="0">
                <a:latin typeface="Century Gothic"/>
                <a:cs typeface="Century Gothic"/>
              </a:rPr>
              <a:t>ch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ge  m</a:t>
            </a:r>
            <a:r>
              <a:rPr lang="en-US" sz="6600" dirty="0" smtClean="0">
                <a:solidFill>
                  <a:srgbClr val="FF0000"/>
                </a:solidFill>
                <a:latin typeface="Century Gothic"/>
                <a:cs typeface="Century Gothic"/>
              </a:rPr>
              <a:t>ar</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2681581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6492" y="353225"/>
            <a:ext cx="6986457"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042860"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y</a:t>
            </a:r>
            <a:endParaRPr lang="en-US" sz="12000" dirty="0">
              <a:solidFill>
                <a:schemeClr val="tx1"/>
              </a:solidFill>
              <a:latin typeface="Century Gothic"/>
              <a:cs typeface="Century Gothic"/>
            </a:endParaRPr>
          </a:p>
        </p:txBody>
      </p:sp>
      <p:sp>
        <p:nvSpPr>
          <p:cNvPr id="4" name="Rectangle 3"/>
          <p:cNvSpPr/>
          <p:nvPr/>
        </p:nvSpPr>
        <p:spPr>
          <a:xfrm>
            <a:off x="3165308"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5" name="Rectangle 4"/>
          <p:cNvSpPr/>
          <p:nvPr/>
        </p:nvSpPr>
        <p:spPr>
          <a:xfrm>
            <a:off x="5425595"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d</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357402309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172" y="360137"/>
            <a:ext cx="8824114" cy="4493538"/>
          </a:xfrm>
          <a:prstGeom prst="rect">
            <a:avLst/>
          </a:prstGeom>
          <a:noFill/>
        </p:spPr>
        <p:txBody>
          <a:bodyPr wrap="square" rtlCol="0">
            <a:spAutoFit/>
          </a:bodyPr>
          <a:lstStyle/>
          <a:p>
            <a:r>
              <a:rPr lang="en-US" sz="6600" dirty="0" smtClean="0">
                <a:latin typeface="Century Gothic"/>
                <a:cs typeface="Century Gothic"/>
              </a:rPr>
              <a:t>   f</a:t>
            </a:r>
            <a:r>
              <a:rPr lang="en-US" sz="6600" dirty="0" smtClean="0">
                <a:solidFill>
                  <a:srgbClr val="FF0000"/>
                </a:solidFill>
                <a:latin typeface="Century Gothic"/>
                <a:cs typeface="Century Gothic"/>
              </a:rPr>
              <a:t>ar      ar</a:t>
            </a:r>
            <a:r>
              <a:rPr lang="en-US" sz="6600" dirty="0" smtClean="0">
                <a:latin typeface="Century Gothic"/>
                <a:cs typeface="Century Gothic"/>
              </a:rPr>
              <a:t>m</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 b</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k     ch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    sh</a:t>
            </a:r>
            <a:r>
              <a:rPr lang="en-US" sz="6600" dirty="0" smtClean="0">
                <a:solidFill>
                  <a:srgbClr val="FF0000"/>
                </a:solidFill>
                <a:latin typeface="Century Gothic"/>
                <a:cs typeface="Century Gothic"/>
              </a:rPr>
              <a:t>ar</a:t>
            </a:r>
            <a:r>
              <a:rPr lang="en-US" sz="6600" dirty="0" smtClean="0">
                <a:latin typeface="Century Gothic"/>
                <a:cs typeface="Century Gothic"/>
              </a:rPr>
              <a:t>p</a:t>
            </a:r>
          </a:p>
          <a:p>
            <a:endParaRPr lang="en-US" sz="4400" dirty="0">
              <a:solidFill>
                <a:srgbClr val="FF0000"/>
              </a:solidFill>
              <a:latin typeface="Century Gothic"/>
              <a:cs typeface="Century Gothic"/>
            </a:endParaRPr>
          </a:p>
          <a:p>
            <a:r>
              <a:rPr lang="en-US" sz="6600" dirty="0" smtClean="0">
                <a:latin typeface="Century Gothic"/>
                <a:cs typeface="Century Gothic"/>
              </a:rPr>
              <a:t>ch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ge  m</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ch</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299490047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172" y="360137"/>
            <a:ext cx="8824114" cy="6186309"/>
          </a:xfrm>
          <a:prstGeom prst="rect">
            <a:avLst/>
          </a:prstGeom>
          <a:noFill/>
        </p:spPr>
        <p:txBody>
          <a:bodyPr wrap="square" rtlCol="0">
            <a:spAutoFit/>
          </a:bodyPr>
          <a:lstStyle/>
          <a:p>
            <a:r>
              <a:rPr lang="en-US" sz="6600" dirty="0" smtClean="0">
                <a:latin typeface="Century Gothic"/>
                <a:cs typeface="Century Gothic"/>
              </a:rPr>
              <a:t>   f</a:t>
            </a:r>
            <a:r>
              <a:rPr lang="en-US" sz="6600" dirty="0" smtClean="0">
                <a:solidFill>
                  <a:srgbClr val="FF0000"/>
                </a:solidFill>
                <a:latin typeface="Century Gothic"/>
                <a:cs typeface="Century Gothic"/>
              </a:rPr>
              <a:t>ar      ar</a:t>
            </a:r>
            <a:r>
              <a:rPr lang="en-US" sz="6600" dirty="0" smtClean="0">
                <a:latin typeface="Century Gothic"/>
                <a:cs typeface="Century Gothic"/>
              </a:rPr>
              <a:t>m</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 b</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k     ch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    sh</a:t>
            </a:r>
            <a:r>
              <a:rPr lang="en-US" sz="6600" dirty="0" smtClean="0">
                <a:solidFill>
                  <a:srgbClr val="FF0000"/>
                </a:solidFill>
                <a:latin typeface="Century Gothic"/>
                <a:cs typeface="Century Gothic"/>
              </a:rPr>
              <a:t>ar</a:t>
            </a:r>
            <a:r>
              <a:rPr lang="en-US" sz="6600" dirty="0" smtClean="0">
                <a:latin typeface="Century Gothic"/>
                <a:cs typeface="Century Gothic"/>
              </a:rPr>
              <a:t>p</a:t>
            </a:r>
          </a:p>
          <a:p>
            <a:endParaRPr lang="en-US" sz="4400" dirty="0">
              <a:solidFill>
                <a:srgbClr val="FF0000"/>
              </a:solidFill>
              <a:latin typeface="Century Gothic"/>
              <a:cs typeface="Century Gothic"/>
            </a:endParaRPr>
          </a:p>
          <a:p>
            <a:r>
              <a:rPr lang="en-US" sz="6600" dirty="0" smtClean="0">
                <a:latin typeface="Century Gothic"/>
                <a:cs typeface="Century Gothic"/>
              </a:rPr>
              <a:t>ch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ge  m</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ch   </a:t>
            </a:r>
            <a:r>
              <a:rPr lang="en-US" sz="6600" dirty="0" err="1" smtClean="0">
                <a:solidFill>
                  <a:srgbClr val="000000"/>
                </a:solidFill>
                <a:latin typeface="Century Gothic"/>
                <a:cs typeface="Century Gothic"/>
              </a:rPr>
              <a:t>sc</a:t>
            </a:r>
            <a:endParaRPr lang="en-US" sz="6600" dirty="0" smtClean="0">
              <a:solidFill>
                <a:srgbClr val="FF0000"/>
              </a:solidFill>
              <a:latin typeface="Century Gothic"/>
              <a:cs typeface="Century Gothic"/>
            </a:endParaRP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124464438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172" y="360137"/>
            <a:ext cx="8824114" cy="6186309"/>
          </a:xfrm>
          <a:prstGeom prst="rect">
            <a:avLst/>
          </a:prstGeom>
          <a:noFill/>
        </p:spPr>
        <p:txBody>
          <a:bodyPr wrap="square" rtlCol="0">
            <a:spAutoFit/>
          </a:bodyPr>
          <a:lstStyle/>
          <a:p>
            <a:r>
              <a:rPr lang="en-US" sz="6600" dirty="0" smtClean="0">
                <a:latin typeface="Century Gothic"/>
                <a:cs typeface="Century Gothic"/>
              </a:rPr>
              <a:t>   f</a:t>
            </a:r>
            <a:r>
              <a:rPr lang="en-US" sz="6600" dirty="0" smtClean="0">
                <a:solidFill>
                  <a:srgbClr val="FF0000"/>
                </a:solidFill>
                <a:latin typeface="Century Gothic"/>
                <a:cs typeface="Century Gothic"/>
              </a:rPr>
              <a:t>ar      ar</a:t>
            </a:r>
            <a:r>
              <a:rPr lang="en-US" sz="6600" dirty="0" smtClean="0">
                <a:latin typeface="Century Gothic"/>
                <a:cs typeface="Century Gothic"/>
              </a:rPr>
              <a:t>m</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 b</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k     ch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    sh</a:t>
            </a:r>
            <a:r>
              <a:rPr lang="en-US" sz="6600" dirty="0" smtClean="0">
                <a:solidFill>
                  <a:srgbClr val="FF0000"/>
                </a:solidFill>
                <a:latin typeface="Century Gothic"/>
                <a:cs typeface="Century Gothic"/>
              </a:rPr>
              <a:t>ar</a:t>
            </a:r>
            <a:r>
              <a:rPr lang="en-US" sz="6600" dirty="0" smtClean="0">
                <a:latin typeface="Century Gothic"/>
                <a:cs typeface="Century Gothic"/>
              </a:rPr>
              <a:t>p</a:t>
            </a:r>
          </a:p>
          <a:p>
            <a:endParaRPr lang="en-US" sz="4400" dirty="0">
              <a:solidFill>
                <a:srgbClr val="FF0000"/>
              </a:solidFill>
              <a:latin typeface="Century Gothic"/>
              <a:cs typeface="Century Gothic"/>
            </a:endParaRPr>
          </a:p>
          <a:p>
            <a:r>
              <a:rPr lang="en-US" sz="6600" dirty="0" smtClean="0">
                <a:latin typeface="Century Gothic"/>
                <a:cs typeface="Century Gothic"/>
              </a:rPr>
              <a:t>ch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ge  m</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ch   sc</a:t>
            </a:r>
            <a:r>
              <a:rPr lang="en-US" sz="6600" dirty="0" smtClean="0">
                <a:solidFill>
                  <a:srgbClr val="FF0000"/>
                </a:solidFill>
                <a:latin typeface="Century Gothic"/>
                <a:cs typeface="Century Gothic"/>
              </a:rPr>
              <a:t>ar</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45786939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172" y="360137"/>
            <a:ext cx="8824114" cy="6186309"/>
          </a:xfrm>
          <a:prstGeom prst="rect">
            <a:avLst/>
          </a:prstGeom>
          <a:noFill/>
        </p:spPr>
        <p:txBody>
          <a:bodyPr wrap="square" rtlCol="0">
            <a:spAutoFit/>
          </a:bodyPr>
          <a:lstStyle/>
          <a:p>
            <a:r>
              <a:rPr lang="en-US" sz="6600" dirty="0" smtClean="0">
                <a:latin typeface="Century Gothic"/>
                <a:cs typeface="Century Gothic"/>
              </a:rPr>
              <a:t>   f</a:t>
            </a:r>
            <a:r>
              <a:rPr lang="en-US" sz="6600" dirty="0" smtClean="0">
                <a:solidFill>
                  <a:srgbClr val="FF0000"/>
                </a:solidFill>
                <a:latin typeface="Century Gothic"/>
                <a:cs typeface="Century Gothic"/>
              </a:rPr>
              <a:t>ar      ar</a:t>
            </a:r>
            <a:r>
              <a:rPr lang="en-US" sz="6600" dirty="0" smtClean="0">
                <a:latin typeface="Century Gothic"/>
                <a:cs typeface="Century Gothic"/>
              </a:rPr>
              <a:t>m</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 b</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k     ch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    sh</a:t>
            </a:r>
            <a:r>
              <a:rPr lang="en-US" sz="6600" dirty="0" smtClean="0">
                <a:solidFill>
                  <a:srgbClr val="FF0000"/>
                </a:solidFill>
                <a:latin typeface="Century Gothic"/>
                <a:cs typeface="Century Gothic"/>
              </a:rPr>
              <a:t>ar</a:t>
            </a:r>
            <a:r>
              <a:rPr lang="en-US" sz="6600" dirty="0" smtClean="0">
                <a:latin typeface="Century Gothic"/>
                <a:cs typeface="Century Gothic"/>
              </a:rPr>
              <a:t>p</a:t>
            </a:r>
          </a:p>
          <a:p>
            <a:endParaRPr lang="en-US" sz="4400" dirty="0">
              <a:solidFill>
                <a:srgbClr val="FF0000"/>
              </a:solidFill>
              <a:latin typeface="Century Gothic"/>
              <a:cs typeface="Century Gothic"/>
            </a:endParaRPr>
          </a:p>
          <a:p>
            <a:r>
              <a:rPr lang="en-US" sz="6600" dirty="0" smtClean="0">
                <a:latin typeface="Century Gothic"/>
                <a:cs typeface="Century Gothic"/>
              </a:rPr>
              <a:t>ch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ge  m</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ch   sc</a:t>
            </a:r>
            <a:r>
              <a:rPr lang="en-US" sz="6600" dirty="0" smtClean="0">
                <a:solidFill>
                  <a:srgbClr val="FF0000"/>
                </a:solidFill>
                <a:latin typeface="Century Gothic"/>
                <a:cs typeface="Century Gothic"/>
              </a:rPr>
              <a:t>ar</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b</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n</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328908056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172" y="360137"/>
            <a:ext cx="8824114" cy="6186309"/>
          </a:xfrm>
          <a:prstGeom prst="rect">
            <a:avLst/>
          </a:prstGeom>
          <a:noFill/>
        </p:spPr>
        <p:txBody>
          <a:bodyPr wrap="square" rtlCol="0">
            <a:spAutoFit/>
          </a:bodyPr>
          <a:lstStyle/>
          <a:p>
            <a:r>
              <a:rPr lang="en-US" sz="6600" dirty="0" smtClean="0">
                <a:latin typeface="Century Gothic"/>
                <a:cs typeface="Century Gothic"/>
              </a:rPr>
              <a:t>   f</a:t>
            </a:r>
            <a:r>
              <a:rPr lang="en-US" sz="6600" dirty="0" smtClean="0">
                <a:solidFill>
                  <a:srgbClr val="FF0000"/>
                </a:solidFill>
                <a:latin typeface="Century Gothic"/>
                <a:cs typeface="Century Gothic"/>
              </a:rPr>
              <a:t>ar      ar</a:t>
            </a:r>
            <a:r>
              <a:rPr lang="en-US" sz="6600" dirty="0" smtClean="0">
                <a:latin typeface="Century Gothic"/>
                <a:cs typeface="Century Gothic"/>
              </a:rPr>
              <a:t>m</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 b</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k     ch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    sh</a:t>
            </a:r>
            <a:r>
              <a:rPr lang="en-US" sz="6600" dirty="0" smtClean="0">
                <a:solidFill>
                  <a:srgbClr val="FF0000"/>
                </a:solidFill>
                <a:latin typeface="Century Gothic"/>
                <a:cs typeface="Century Gothic"/>
              </a:rPr>
              <a:t>ar</a:t>
            </a:r>
            <a:r>
              <a:rPr lang="en-US" sz="6600" dirty="0" smtClean="0">
                <a:latin typeface="Century Gothic"/>
                <a:cs typeface="Century Gothic"/>
              </a:rPr>
              <a:t>p</a:t>
            </a:r>
          </a:p>
          <a:p>
            <a:endParaRPr lang="en-US" sz="4400" dirty="0">
              <a:solidFill>
                <a:srgbClr val="FF0000"/>
              </a:solidFill>
              <a:latin typeface="Century Gothic"/>
              <a:cs typeface="Century Gothic"/>
            </a:endParaRPr>
          </a:p>
          <a:p>
            <a:r>
              <a:rPr lang="en-US" sz="6600" dirty="0" smtClean="0">
                <a:latin typeface="Century Gothic"/>
                <a:cs typeface="Century Gothic"/>
              </a:rPr>
              <a:t>ch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ge  m</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ch   sc</a:t>
            </a:r>
            <a:r>
              <a:rPr lang="en-US" sz="6600" dirty="0" smtClean="0">
                <a:solidFill>
                  <a:srgbClr val="FF0000"/>
                </a:solidFill>
                <a:latin typeface="Century Gothic"/>
                <a:cs typeface="Century Gothic"/>
              </a:rPr>
              <a:t>ar</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b</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ny</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357487735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172" y="360137"/>
            <a:ext cx="8824114" cy="7201972"/>
          </a:xfrm>
          <a:prstGeom prst="rect">
            <a:avLst/>
          </a:prstGeom>
          <a:noFill/>
        </p:spPr>
        <p:txBody>
          <a:bodyPr wrap="square" rtlCol="0">
            <a:spAutoFit/>
          </a:bodyPr>
          <a:lstStyle/>
          <a:p>
            <a:r>
              <a:rPr lang="en-US" sz="6600" dirty="0" smtClean="0">
                <a:latin typeface="Century Gothic"/>
                <a:cs typeface="Century Gothic"/>
              </a:rPr>
              <a:t>   f</a:t>
            </a:r>
            <a:r>
              <a:rPr lang="en-US" sz="6600" dirty="0" smtClean="0">
                <a:solidFill>
                  <a:srgbClr val="FF0000"/>
                </a:solidFill>
                <a:latin typeface="Century Gothic"/>
                <a:cs typeface="Century Gothic"/>
              </a:rPr>
              <a:t>ar      ar</a:t>
            </a:r>
            <a:r>
              <a:rPr lang="en-US" sz="6600" dirty="0" smtClean="0">
                <a:latin typeface="Century Gothic"/>
                <a:cs typeface="Century Gothic"/>
              </a:rPr>
              <a:t>m</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 b</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k     ch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    sh</a:t>
            </a:r>
            <a:r>
              <a:rPr lang="en-US" sz="6600" dirty="0" smtClean="0">
                <a:solidFill>
                  <a:srgbClr val="FF0000"/>
                </a:solidFill>
                <a:latin typeface="Century Gothic"/>
                <a:cs typeface="Century Gothic"/>
              </a:rPr>
              <a:t>ar</a:t>
            </a:r>
            <a:r>
              <a:rPr lang="en-US" sz="6600" dirty="0" smtClean="0">
                <a:latin typeface="Century Gothic"/>
                <a:cs typeface="Century Gothic"/>
              </a:rPr>
              <a:t>p</a:t>
            </a:r>
          </a:p>
          <a:p>
            <a:endParaRPr lang="en-US" sz="4400" dirty="0">
              <a:solidFill>
                <a:srgbClr val="FF0000"/>
              </a:solidFill>
              <a:latin typeface="Century Gothic"/>
              <a:cs typeface="Century Gothic"/>
            </a:endParaRPr>
          </a:p>
          <a:p>
            <a:r>
              <a:rPr lang="en-US" sz="6600" dirty="0" smtClean="0">
                <a:latin typeface="Century Gothic"/>
                <a:cs typeface="Century Gothic"/>
              </a:rPr>
              <a:t>ch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ge  m</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ch   sc</a:t>
            </a:r>
            <a:r>
              <a:rPr lang="en-US" sz="6600" dirty="0" smtClean="0">
                <a:solidFill>
                  <a:srgbClr val="FF0000"/>
                </a:solidFill>
                <a:latin typeface="Century Gothic"/>
                <a:cs typeface="Century Gothic"/>
              </a:rPr>
              <a:t>ar</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b</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ny</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     r</a:t>
            </a:r>
            <a:r>
              <a:rPr lang="en-US" sz="6600" dirty="0" smtClean="0">
                <a:solidFill>
                  <a:srgbClr val="FF0000"/>
                </a:solidFill>
                <a:latin typeface="Century Gothic"/>
                <a:cs typeface="Century Gothic"/>
              </a:rPr>
              <a:t>e</a:t>
            </a:r>
            <a:endParaRPr lang="en-US" sz="6600" dirty="0" smtClean="0">
              <a:solidFill>
                <a:srgbClr val="000000"/>
              </a:solidFill>
              <a:latin typeface="Century Gothic"/>
              <a:cs typeface="Century Gothic"/>
            </a:endParaRPr>
          </a:p>
          <a:p>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123105760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172" y="360137"/>
            <a:ext cx="8824114" cy="7201972"/>
          </a:xfrm>
          <a:prstGeom prst="rect">
            <a:avLst/>
          </a:prstGeom>
          <a:noFill/>
        </p:spPr>
        <p:txBody>
          <a:bodyPr wrap="square" rtlCol="0">
            <a:spAutoFit/>
          </a:bodyPr>
          <a:lstStyle/>
          <a:p>
            <a:r>
              <a:rPr lang="en-US" sz="6600" dirty="0" smtClean="0">
                <a:latin typeface="Century Gothic"/>
                <a:cs typeface="Century Gothic"/>
              </a:rPr>
              <a:t>   f</a:t>
            </a:r>
            <a:r>
              <a:rPr lang="en-US" sz="6600" dirty="0" smtClean="0">
                <a:solidFill>
                  <a:srgbClr val="FF0000"/>
                </a:solidFill>
                <a:latin typeface="Century Gothic"/>
                <a:cs typeface="Century Gothic"/>
              </a:rPr>
              <a:t>ar      ar</a:t>
            </a:r>
            <a:r>
              <a:rPr lang="en-US" sz="6600" dirty="0" smtClean="0">
                <a:latin typeface="Century Gothic"/>
                <a:cs typeface="Century Gothic"/>
              </a:rPr>
              <a:t>m</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 b</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k     ch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    sh</a:t>
            </a:r>
            <a:r>
              <a:rPr lang="en-US" sz="6600" dirty="0" smtClean="0">
                <a:solidFill>
                  <a:srgbClr val="FF0000"/>
                </a:solidFill>
                <a:latin typeface="Century Gothic"/>
                <a:cs typeface="Century Gothic"/>
              </a:rPr>
              <a:t>ar</a:t>
            </a:r>
            <a:r>
              <a:rPr lang="en-US" sz="6600" dirty="0" smtClean="0">
                <a:latin typeface="Century Gothic"/>
                <a:cs typeface="Century Gothic"/>
              </a:rPr>
              <a:t>p</a:t>
            </a:r>
          </a:p>
          <a:p>
            <a:endParaRPr lang="en-US" sz="4400" dirty="0">
              <a:solidFill>
                <a:srgbClr val="FF0000"/>
              </a:solidFill>
              <a:latin typeface="Century Gothic"/>
              <a:cs typeface="Century Gothic"/>
            </a:endParaRPr>
          </a:p>
          <a:p>
            <a:r>
              <a:rPr lang="en-US" sz="6600" dirty="0" smtClean="0">
                <a:latin typeface="Century Gothic"/>
                <a:cs typeface="Century Gothic"/>
              </a:rPr>
              <a:t>ch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ge  m</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ch   sc</a:t>
            </a:r>
            <a:r>
              <a:rPr lang="en-US" sz="6600" dirty="0" smtClean="0">
                <a:solidFill>
                  <a:srgbClr val="FF0000"/>
                </a:solidFill>
                <a:latin typeface="Century Gothic"/>
                <a:cs typeface="Century Gothic"/>
              </a:rPr>
              <a:t>ar</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b</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ny</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     r</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st</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a:t>
            </a:r>
          </a:p>
          <a:p>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236218542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2970" y="353225"/>
            <a:ext cx="752763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a:t>
            </a:r>
            <a:r>
              <a:rPr lang="en-US" sz="2800" dirty="0" smtClean="0">
                <a:latin typeface="Century Gothic" panose="020B0502020202020204" pitchFamily="34" charset="0"/>
              </a:rPr>
              <a:t>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661479" y="2008308"/>
            <a:ext cx="196863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c</a:t>
            </a:r>
            <a:endParaRPr lang="en-US" sz="12000" dirty="0">
              <a:latin typeface="Century Gothic"/>
              <a:cs typeface="Century Gothic"/>
            </a:endParaRPr>
          </a:p>
        </p:txBody>
      </p:sp>
      <p:sp>
        <p:nvSpPr>
          <p:cNvPr id="4" name="Rectangle 3"/>
          <p:cNvSpPr/>
          <p:nvPr/>
        </p:nvSpPr>
        <p:spPr>
          <a:xfrm>
            <a:off x="3630116" y="2008308"/>
            <a:ext cx="1990402"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5" name="Rectangle 4"/>
          <p:cNvSpPr/>
          <p:nvPr/>
        </p:nvSpPr>
        <p:spPr>
          <a:xfrm>
            <a:off x="5620518" y="2008308"/>
            <a:ext cx="2132572"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d</a:t>
            </a:r>
            <a:endParaRPr lang="en-US" sz="12000"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smtClean="0">
                <a:solidFill>
                  <a:srgbClr val="FF0000"/>
                </a:solidFill>
                <a:latin typeface="Century Gothic"/>
                <a:cs typeface="Century Gothic"/>
              </a:rPr>
              <a:t>c to h.</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516008834"/>
      </p:ext>
    </p:extLst>
  </p:cSld>
  <p:clrMapOvr>
    <a:masterClrMapping/>
  </p:clrMapOvr>
  <p:timing>
    <p:tnLst>
      <p:par>
        <p:cTn xmlns:p14="http://schemas.microsoft.com/office/powerpoint/2010/mai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2970" y="353225"/>
            <a:ext cx="752763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a:t>
            </a:r>
            <a:r>
              <a:rPr lang="en-US" sz="2800" dirty="0" smtClean="0">
                <a:latin typeface="Century Gothic" panose="020B0502020202020204" pitchFamily="34" charset="0"/>
              </a:rPr>
              <a:t>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661479" y="2008308"/>
            <a:ext cx="196863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h</a:t>
            </a:r>
            <a:endParaRPr lang="en-US" sz="12000" dirty="0">
              <a:latin typeface="Century Gothic"/>
              <a:cs typeface="Century Gothic"/>
            </a:endParaRPr>
          </a:p>
        </p:txBody>
      </p:sp>
      <p:sp>
        <p:nvSpPr>
          <p:cNvPr id="4" name="Rectangle 3"/>
          <p:cNvSpPr/>
          <p:nvPr/>
        </p:nvSpPr>
        <p:spPr>
          <a:xfrm>
            <a:off x="3630116" y="2008308"/>
            <a:ext cx="1990402"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5" name="Rectangle 4"/>
          <p:cNvSpPr/>
          <p:nvPr/>
        </p:nvSpPr>
        <p:spPr>
          <a:xfrm>
            <a:off x="5620518" y="2008308"/>
            <a:ext cx="2132572"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d</a:t>
            </a:r>
            <a:endParaRPr lang="en-US" sz="12000"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smtClean="0">
                <a:solidFill>
                  <a:srgbClr val="FF0000"/>
                </a:solidFill>
                <a:latin typeface="Century Gothic"/>
                <a:cs typeface="Century Gothic"/>
              </a:rPr>
              <a:t>d to p.</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2556024867"/>
      </p:ext>
    </p:extLst>
  </p:cSld>
  <p:clrMapOvr>
    <a:masterClrMapping/>
  </p:clrMapOvr>
  <p:timing>
    <p:tnLst>
      <p:par>
        <p:cTn xmlns:p14="http://schemas.microsoft.com/office/powerpoint/2010/mai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2970" y="353225"/>
            <a:ext cx="752763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a:t>
            </a:r>
            <a:r>
              <a:rPr lang="en-US" sz="2800" dirty="0" smtClean="0">
                <a:latin typeface="Century Gothic" panose="020B0502020202020204" pitchFamily="34" charset="0"/>
              </a:rPr>
              <a:t>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661479" y="2008308"/>
            <a:ext cx="196863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h</a:t>
            </a:r>
            <a:endParaRPr lang="en-US" sz="12000" dirty="0">
              <a:latin typeface="Century Gothic"/>
              <a:cs typeface="Century Gothic"/>
            </a:endParaRPr>
          </a:p>
        </p:txBody>
      </p:sp>
      <p:sp>
        <p:nvSpPr>
          <p:cNvPr id="4" name="Rectangle 3"/>
          <p:cNvSpPr/>
          <p:nvPr/>
        </p:nvSpPr>
        <p:spPr>
          <a:xfrm>
            <a:off x="3630116" y="2008308"/>
            <a:ext cx="1990402"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5" name="Rectangle 4"/>
          <p:cNvSpPr/>
          <p:nvPr/>
        </p:nvSpPr>
        <p:spPr>
          <a:xfrm>
            <a:off x="5620518" y="2008308"/>
            <a:ext cx="2132572"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smtClean="0">
                <a:solidFill>
                  <a:srgbClr val="FF0000"/>
                </a:solidFill>
                <a:latin typeface="Century Gothic"/>
                <a:cs typeface="Century Gothic"/>
              </a:rPr>
              <a:t>h to sh.</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46133790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6492" y="353225"/>
            <a:ext cx="6986457"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042860"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y</a:t>
            </a:r>
            <a:endParaRPr lang="en-US" sz="12000" dirty="0">
              <a:solidFill>
                <a:schemeClr val="tx1"/>
              </a:solidFill>
              <a:latin typeface="Century Gothic"/>
              <a:cs typeface="Century Gothic"/>
            </a:endParaRPr>
          </a:p>
        </p:txBody>
      </p:sp>
      <p:sp>
        <p:nvSpPr>
          <p:cNvPr id="4" name="Rectangle 3"/>
          <p:cNvSpPr/>
          <p:nvPr/>
        </p:nvSpPr>
        <p:spPr>
          <a:xfrm>
            <a:off x="3165308"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5" name="Rectangle 4"/>
          <p:cNvSpPr/>
          <p:nvPr/>
        </p:nvSpPr>
        <p:spPr>
          <a:xfrm>
            <a:off x="5287756"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d</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1752950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2970" y="353225"/>
            <a:ext cx="752763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a:t>
            </a:r>
            <a:r>
              <a:rPr lang="en-US" sz="2800" dirty="0" smtClean="0">
                <a:latin typeface="Century Gothic" panose="020B0502020202020204" pitchFamily="34" charset="0"/>
              </a:rPr>
              <a:t>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661479" y="2008308"/>
            <a:ext cx="196863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sh</a:t>
            </a:r>
            <a:endParaRPr lang="en-US" sz="12000" dirty="0">
              <a:latin typeface="Century Gothic"/>
              <a:cs typeface="Century Gothic"/>
            </a:endParaRPr>
          </a:p>
        </p:txBody>
      </p:sp>
      <p:sp>
        <p:nvSpPr>
          <p:cNvPr id="4" name="Rectangle 3"/>
          <p:cNvSpPr/>
          <p:nvPr/>
        </p:nvSpPr>
        <p:spPr>
          <a:xfrm>
            <a:off x="3630116" y="2008308"/>
            <a:ext cx="1990402"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5" name="Rectangle 4"/>
          <p:cNvSpPr/>
          <p:nvPr/>
        </p:nvSpPr>
        <p:spPr>
          <a:xfrm>
            <a:off x="5620518" y="2008308"/>
            <a:ext cx="2132572"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smtClean="0">
                <a:solidFill>
                  <a:srgbClr val="FF0000"/>
                </a:solidFill>
                <a:latin typeface="Century Gothic"/>
                <a:cs typeface="Century Gothic"/>
              </a:rPr>
              <a:t>p to k.</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2212883219"/>
      </p:ext>
    </p:extLst>
  </p:cSld>
  <p:clrMapOvr>
    <a:masterClrMapping/>
  </p:clrMapOvr>
  <p:timing>
    <p:tnLst>
      <p:par>
        <p:cTn xmlns:p14="http://schemas.microsoft.com/office/powerpoint/2010/mai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2970" y="353225"/>
            <a:ext cx="752763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a:t>
            </a:r>
            <a:r>
              <a:rPr lang="en-US" sz="2800" dirty="0" smtClean="0">
                <a:latin typeface="Century Gothic" panose="020B0502020202020204" pitchFamily="34" charset="0"/>
              </a:rPr>
              <a:t>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661479" y="2008308"/>
            <a:ext cx="196863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sh</a:t>
            </a:r>
            <a:endParaRPr lang="en-US" sz="12000" dirty="0">
              <a:latin typeface="Century Gothic"/>
              <a:cs typeface="Century Gothic"/>
            </a:endParaRPr>
          </a:p>
        </p:txBody>
      </p:sp>
      <p:sp>
        <p:nvSpPr>
          <p:cNvPr id="4" name="Rectangle 3"/>
          <p:cNvSpPr/>
          <p:nvPr/>
        </p:nvSpPr>
        <p:spPr>
          <a:xfrm>
            <a:off x="3630116" y="2008308"/>
            <a:ext cx="1990402"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5" name="Rectangle 4"/>
          <p:cNvSpPr/>
          <p:nvPr/>
        </p:nvSpPr>
        <p:spPr>
          <a:xfrm>
            <a:off x="5620518" y="2008308"/>
            <a:ext cx="2132572"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k</a:t>
            </a:r>
            <a:endParaRPr lang="en-US" sz="12000"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err="1" smtClean="0">
                <a:solidFill>
                  <a:srgbClr val="FF0000"/>
                </a:solidFill>
                <a:latin typeface="Century Gothic"/>
                <a:cs typeface="Century Gothic"/>
              </a:rPr>
              <a:t>sh</a:t>
            </a:r>
            <a:r>
              <a:rPr lang="en-US" dirty="0" smtClean="0">
                <a:solidFill>
                  <a:srgbClr val="FF0000"/>
                </a:solidFill>
                <a:latin typeface="Century Gothic"/>
                <a:cs typeface="Century Gothic"/>
              </a:rPr>
              <a:t> to p.</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1400612933"/>
      </p:ext>
    </p:extLst>
  </p:cSld>
  <p:clrMapOvr>
    <a:masterClrMapping/>
  </p:clrMapOvr>
  <p:timing>
    <p:tnLst>
      <p:par>
        <p:cTn xmlns:p14="http://schemas.microsoft.com/office/powerpoint/2010/mai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2970" y="353225"/>
            <a:ext cx="752763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a:t>
            </a:r>
            <a:r>
              <a:rPr lang="en-US" sz="2800" dirty="0" smtClean="0">
                <a:latin typeface="Century Gothic" panose="020B0502020202020204" pitchFamily="34" charset="0"/>
              </a:rPr>
              <a:t>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661479" y="2008308"/>
            <a:ext cx="196863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
        <p:nvSpPr>
          <p:cNvPr id="4" name="Rectangle 3"/>
          <p:cNvSpPr/>
          <p:nvPr/>
        </p:nvSpPr>
        <p:spPr>
          <a:xfrm>
            <a:off x="3630116" y="2008308"/>
            <a:ext cx="1990402"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5" name="Rectangle 4"/>
          <p:cNvSpPr/>
          <p:nvPr/>
        </p:nvSpPr>
        <p:spPr>
          <a:xfrm>
            <a:off x="5620518" y="2008308"/>
            <a:ext cx="2132572"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k</a:t>
            </a:r>
            <a:endParaRPr lang="en-US" sz="12000"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smtClean="0">
                <a:solidFill>
                  <a:srgbClr val="FF0000"/>
                </a:solidFill>
                <a:latin typeface="Century Gothic"/>
                <a:cs typeface="Century Gothic"/>
              </a:rPr>
              <a:t>k to t.</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3904459106"/>
      </p:ext>
    </p:extLst>
  </p:cSld>
  <p:clrMapOvr>
    <a:masterClrMapping/>
  </p:clrMapOvr>
  <p:timing>
    <p:tnLst>
      <p:par>
        <p:cTn xmlns:p14="http://schemas.microsoft.com/office/powerpoint/2010/mai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2970" y="353225"/>
            <a:ext cx="752763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a:t>
            </a:r>
            <a:r>
              <a:rPr lang="en-US" sz="2800" dirty="0" smtClean="0">
                <a:latin typeface="Century Gothic" panose="020B0502020202020204" pitchFamily="34" charset="0"/>
              </a:rPr>
              <a:t>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661479" y="2008308"/>
            <a:ext cx="196863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
        <p:nvSpPr>
          <p:cNvPr id="4" name="Rectangle 3"/>
          <p:cNvSpPr/>
          <p:nvPr/>
        </p:nvSpPr>
        <p:spPr>
          <a:xfrm>
            <a:off x="3630116" y="2008308"/>
            <a:ext cx="1990402"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5" name="Rectangle 4"/>
          <p:cNvSpPr/>
          <p:nvPr/>
        </p:nvSpPr>
        <p:spPr>
          <a:xfrm>
            <a:off x="5620518" y="2008308"/>
            <a:ext cx="2132572"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a:t>
            </a:r>
            <a:r>
              <a:rPr lang="en-US" dirty="0" smtClean="0">
                <a:solidFill>
                  <a:srgbClr val="FF0000"/>
                </a:solidFill>
                <a:latin typeface="Century Gothic"/>
                <a:cs typeface="Century Gothic"/>
              </a:rPr>
              <a:t>the p to c.</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3569216388"/>
      </p:ext>
    </p:extLst>
  </p:cSld>
  <p:clrMapOvr>
    <a:masterClrMapping/>
  </p:clrMapOvr>
  <p:timing>
    <p:tnLst>
      <p:par>
        <p:cTn xmlns:p14="http://schemas.microsoft.com/office/powerpoint/2010/mai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2970" y="353225"/>
            <a:ext cx="752763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a:t>
            </a:r>
            <a:r>
              <a:rPr lang="en-US" sz="2800" dirty="0" smtClean="0">
                <a:latin typeface="Century Gothic" panose="020B0502020202020204" pitchFamily="34" charset="0"/>
              </a:rPr>
              <a:t>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661479" y="2008308"/>
            <a:ext cx="196863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c</a:t>
            </a:r>
            <a:endParaRPr lang="en-US" sz="12000" dirty="0">
              <a:latin typeface="Century Gothic"/>
              <a:cs typeface="Century Gothic"/>
            </a:endParaRPr>
          </a:p>
        </p:txBody>
      </p:sp>
      <p:sp>
        <p:nvSpPr>
          <p:cNvPr id="4" name="Rectangle 3"/>
          <p:cNvSpPr/>
          <p:nvPr/>
        </p:nvSpPr>
        <p:spPr>
          <a:xfrm>
            <a:off x="3630116" y="2008308"/>
            <a:ext cx="1990402"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5" name="Rectangle 4"/>
          <p:cNvSpPr/>
          <p:nvPr/>
        </p:nvSpPr>
        <p:spPr>
          <a:xfrm>
            <a:off x="5620518" y="2008308"/>
            <a:ext cx="2132572"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a:t>
            </a:r>
            <a:r>
              <a:rPr lang="en-US" dirty="0" smtClean="0">
                <a:solidFill>
                  <a:srgbClr val="FF0000"/>
                </a:solidFill>
                <a:latin typeface="Century Gothic"/>
                <a:cs typeface="Century Gothic"/>
              </a:rPr>
              <a:t>the c to </a:t>
            </a:r>
            <a:r>
              <a:rPr lang="en-US" dirty="0" err="1" smtClean="0">
                <a:solidFill>
                  <a:srgbClr val="FF0000"/>
                </a:solidFill>
                <a:latin typeface="Century Gothic"/>
                <a:cs typeface="Century Gothic"/>
              </a:rPr>
              <a:t>ch.</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1277747175"/>
      </p:ext>
    </p:extLst>
  </p:cSld>
  <p:clrMapOvr>
    <a:masterClrMapping/>
  </p:clrMapOvr>
  <p:timing>
    <p:tnLst>
      <p:par>
        <p:cTn xmlns:p14="http://schemas.microsoft.com/office/powerpoint/2010/mai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2970" y="353225"/>
            <a:ext cx="752763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a:t>
            </a:r>
            <a:r>
              <a:rPr lang="en-US" sz="2800" dirty="0" smtClean="0">
                <a:latin typeface="Century Gothic" panose="020B0502020202020204" pitchFamily="34" charset="0"/>
              </a:rPr>
              <a:t>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474633" y="2008308"/>
            <a:ext cx="2155484"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ch</a:t>
            </a:r>
            <a:endParaRPr lang="en-US" sz="12000" dirty="0">
              <a:latin typeface="Century Gothic"/>
              <a:cs typeface="Century Gothic"/>
            </a:endParaRPr>
          </a:p>
        </p:txBody>
      </p:sp>
      <p:sp>
        <p:nvSpPr>
          <p:cNvPr id="4" name="Rectangle 3"/>
          <p:cNvSpPr/>
          <p:nvPr/>
        </p:nvSpPr>
        <p:spPr>
          <a:xfrm>
            <a:off x="3630116" y="2008308"/>
            <a:ext cx="1990402"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5" name="Rectangle 4"/>
          <p:cNvSpPr/>
          <p:nvPr/>
        </p:nvSpPr>
        <p:spPr>
          <a:xfrm>
            <a:off x="5620518" y="2008308"/>
            <a:ext cx="2132572"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a:t>
            </a:r>
            <a:r>
              <a:rPr lang="en-US" dirty="0" smtClean="0">
                <a:solidFill>
                  <a:srgbClr val="FF0000"/>
                </a:solidFill>
                <a:latin typeface="Century Gothic"/>
                <a:cs typeface="Century Gothic"/>
              </a:rPr>
              <a:t>the t to m.</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3840722152"/>
      </p:ext>
    </p:extLst>
  </p:cSld>
  <p:clrMapOvr>
    <a:masterClrMapping/>
  </p:clrMapOvr>
  <p:timing>
    <p:tnLst>
      <p:par>
        <p:cTn xmlns:p14="http://schemas.microsoft.com/office/powerpoint/2010/mai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2970" y="353225"/>
            <a:ext cx="752763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a:t>
            </a:r>
            <a:r>
              <a:rPr lang="en-US" sz="2800" dirty="0" smtClean="0">
                <a:latin typeface="Century Gothic" panose="020B0502020202020204" pitchFamily="34" charset="0"/>
              </a:rPr>
              <a:t>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474633" y="2008308"/>
            <a:ext cx="2155484"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ch</a:t>
            </a:r>
            <a:endParaRPr lang="en-US" sz="12000" dirty="0">
              <a:latin typeface="Century Gothic"/>
              <a:cs typeface="Century Gothic"/>
            </a:endParaRPr>
          </a:p>
        </p:txBody>
      </p:sp>
      <p:sp>
        <p:nvSpPr>
          <p:cNvPr id="4" name="Rectangle 3"/>
          <p:cNvSpPr/>
          <p:nvPr/>
        </p:nvSpPr>
        <p:spPr>
          <a:xfrm>
            <a:off x="3630116" y="2008308"/>
            <a:ext cx="1990402"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5" name="Rectangle 4"/>
          <p:cNvSpPr/>
          <p:nvPr/>
        </p:nvSpPr>
        <p:spPr>
          <a:xfrm>
            <a:off x="5620518" y="2008308"/>
            <a:ext cx="2132572"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m</a:t>
            </a:r>
            <a:endParaRPr lang="en-US" sz="12000"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a:t>
            </a:r>
            <a:r>
              <a:rPr lang="en-US" dirty="0" smtClean="0">
                <a:solidFill>
                  <a:srgbClr val="FF0000"/>
                </a:solidFill>
                <a:latin typeface="Century Gothic"/>
                <a:cs typeface="Century Gothic"/>
              </a:rPr>
              <a:t>the </a:t>
            </a:r>
            <a:r>
              <a:rPr lang="en-US" dirty="0" err="1" smtClean="0">
                <a:solidFill>
                  <a:srgbClr val="FF0000"/>
                </a:solidFill>
                <a:latin typeface="Century Gothic"/>
                <a:cs typeface="Century Gothic"/>
              </a:rPr>
              <a:t>ch</a:t>
            </a:r>
            <a:r>
              <a:rPr lang="en-US" dirty="0" smtClean="0">
                <a:solidFill>
                  <a:srgbClr val="FF0000"/>
                </a:solidFill>
                <a:latin typeface="Century Gothic"/>
                <a:cs typeface="Century Gothic"/>
              </a:rPr>
              <a:t> to h.</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3901445376"/>
      </p:ext>
    </p:extLst>
  </p:cSld>
  <p:clrMapOvr>
    <a:masterClrMapping/>
  </p:clrMapOvr>
  <p:timing>
    <p:tnLst>
      <p:par>
        <p:cTn xmlns:p14="http://schemas.microsoft.com/office/powerpoint/2010/mai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2970" y="353225"/>
            <a:ext cx="752763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a:t>
            </a:r>
            <a:r>
              <a:rPr lang="en-US" sz="2800" dirty="0" smtClean="0">
                <a:latin typeface="Century Gothic" panose="020B0502020202020204" pitchFamily="34" charset="0"/>
              </a:rPr>
              <a:t>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668145" y="2008308"/>
            <a:ext cx="196197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h</a:t>
            </a:r>
            <a:endParaRPr lang="en-US" sz="12000" dirty="0">
              <a:latin typeface="Century Gothic"/>
              <a:cs typeface="Century Gothic"/>
            </a:endParaRPr>
          </a:p>
        </p:txBody>
      </p:sp>
      <p:sp>
        <p:nvSpPr>
          <p:cNvPr id="4" name="Rectangle 3"/>
          <p:cNvSpPr/>
          <p:nvPr/>
        </p:nvSpPr>
        <p:spPr>
          <a:xfrm>
            <a:off x="3630116" y="2008308"/>
            <a:ext cx="1990402"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5" name="Rectangle 4"/>
          <p:cNvSpPr/>
          <p:nvPr/>
        </p:nvSpPr>
        <p:spPr>
          <a:xfrm>
            <a:off x="5620518" y="2008308"/>
            <a:ext cx="2132572"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m</a:t>
            </a:r>
            <a:endParaRPr lang="en-US" sz="12000"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a:t>
            </a:r>
            <a:r>
              <a:rPr lang="en-US" dirty="0" smtClean="0">
                <a:solidFill>
                  <a:srgbClr val="FF0000"/>
                </a:solidFill>
                <a:latin typeface="Century Gothic"/>
                <a:cs typeface="Century Gothic"/>
              </a:rPr>
              <a:t>the h to f.</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2596749159"/>
      </p:ext>
    </p:extLst>
  </p:cSld>
  <p:clrMapOvr>
    <a:masterClrMapping/>
  </p:clrMapOvr>
  <p:timing>
    <p:tnLst>
      <p:par>
        <p:cTn xmlns:p14="http://schemas.microsoft.com/office/powerpoint/2010/mai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2970" y="353225"/>
            <a:ext cx="752763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a:t>
            </a:r>
            <a:r>
              <a:rPr lang="en-US" sz="2800" dirty="0" smtClean="0">
                <a:latin typeface="Century Gothic" panose="020B0502020202020204" pitchFamily="34" charset="0"/>
              </a:rPr>
              <a:t>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668145" y="2008308"/>
            <a:ext cx="196197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f</a:t>
            </a:r>
            <a:endParaRPr lang="en-US" sz="12000" dirty="0">
              <a:latin typeface="Century Gothic"/>
              <a:cs typeface="Century Gothic"/>
            </a:endParaRPr>
          </a:p>
        </p:txBody>
      </p:sp>
      <p:sp>
        <p:nvSpPr>
          <p:cNvPr id="4" name="Rectangle 3"/>
          <p:cNvSpPr/>
          <p:nvPr/>
        </p:nvSpPr>
        <p:spPr>
          <a:xfrm>
            <a:off x="3630116" y="2008308"/>
            <a:ext cx="1990402"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5" name="Rectangle 4"/>
          <p:cNvSpPr/>
          <p:nvPr/>
        </p:nvSpPr>
        <p:spPr>
          <a:xfrm>
            <a:off x="5620518" y="2008308"/>
            <a:ext cx="2132572"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m</a:t>
            </a:r>
            <a:endParaRPr lang="en-US" sz="12000"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Remove the m.</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836649286"/>
      </p:ext>
    </p:extLst>
  </p:cSld>
  <p:clrMapOvr>
    <a:masterClrMapping/>
  </p:clrMapOvr>
  <p:timing>
    <p:tnLst>
      <p:par>
        <p:cTn xmlns:p14="http://schemas.microsoft.com/office/powerpoint/2010/mai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2970" y="353225"/>
            <a:ext cx="752763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a:t>
            </a:r>
            <a:r>
              <a:rPr lang="en-US" sz="2800" dirty="0" smtClean="0">
                <a:latin typeface="Century Gothic" panose="020B0502020202020204" pitchFamily="34" charset="0"/>
              </a:rPr>
              <a:t>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2777083" y="1997954"/>
            <a:ext cx="196197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f</a:t>
            </a:r>
            <a:endParaRPr lang="en-US" sz="12000" dirty="0">
              <a:latin typeface="Century Gothic"/>
              <a:cs typeface="Century Gothic"/>
            </a:endParaRPr>
          </a:p>
        </p:txBody>
      </p:sp>
      <p:sp>
        <p:nvSpPr>
          <p:cNvPr id="4" name="Rectangle 3"/>
          <p:cNvSpPr/>
          <p:nvPr/>
        </p:nvSpPr>
        <p:spPr>
          <a:xfrm>
            <a:off x="4739054" y="1997954"/>
            <a:ext cx="1990402"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Remove the m.</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216244189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6492" y="353225"/>
            <a:ext cx="6986457"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042860"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l</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414659285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2970" y="353225"/>
            <a:ext cx="752763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a:t>
            </a:r>
            <a:r>
              <a:rPr lang="en-US" sz="2800" dirty="0" smtClean="0">
                <a:latin typeface="Century Gothic" panose="020B0502020202020204" pitchFamily="34" charset="0"/>
              </a:rPr>
              <a:t>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2777083" y="1997954"/>
            <a:ext cx="196197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f</a:t>
            </a:r>
            <a:endParaRPr lang="en-US" sz="12000" dirty="0">
              <a:latin typeface="Century Gothic"/>
              <a:cs typeface="Century Gothic"/>
            </a:endParaRPr>
          </a:p>
        </p:txBody>
      </p:sp>
      <p:sp>
        <p:nvSpPr>
          <p:cNvPr id="4" name="Rectangle 3"/>
          <p:cNvSpPr/>
          <p:nvPr/>
        </p:nvSpPr>
        <p:spPr>
          <a:xfrm>
            <a:off x="4739054" y="1997954"/>
            <a:ext cx="1990402"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f to b.</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1796397741"/>
      </p:ext>
    </p:extLst>
  </p:cSld>
  <p:clrMapOvr>
    <a:masterClrMapping/>
  </p:clrMapOvr>
  <p:timing>
    <p:tnLst>
      <p:par>
        <p:cTn xmlns:p14="http://schemas.microsoft.com/office/powerpoint/2010/mai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2970" y="353225"/>
            <a:ext cx="752763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a:t>
            </a:r>
            <a:r>
              <a:rPr lang="en-US" sz="2800" dirty="0" smtClean="0">
                <a:latin typeface="Century Gothic" panose="020B0502020202020204" pitchFamily="34" charset="0"/>
              </a:rPr>
              <a:t>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2777083" y="1997954"/>
            <a:ext cx="196197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b</a:t>
            </a:r>
            <a:endParaRPr lang="en-US" sz="12000" dirty="0">
              <a:latin typeface="Century Gothic"/>
              <a:cs typeface="Century Gothic"/>
            </a:endParaRPr>
          </a:p>
        </p:txBody>
      </p:sp>
      <p:sp>
        <p:nvSpPr>
          <p:cNvPr id="4" name="Rectangle 3"/>
          <p:cNvSpPr/>
          <p:nvPr/>
        </p:nvSpPr>
        <p:spPr>
          <a:xfrm>
            <a:off x="4739054" y="1997954"/>
            <a:ext cx="1990402"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b to c.</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2458274601"/>
      </p:ext>
    </p:extLst>
  </p:cSld>
  <p:clrMapOvr>
    <a:masterClrMapping/>
  </p:clrMapOvr>
  <p:timing>
    <p:tnLst>
      <p:par>
        <p:cTn xmlns:p14="http://schemas.microsoft.com/office/powerpoint/2010/mai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2970" y="353225"/>
            <a:ext cx="752763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a:t>
            </a:r>
            <a:r>
              <a:rPr lang="en-US" sz="2800" dirty="0" smtClean="0">
                <a:latin typeface="Century Gothic" panose="020B0502020202020204" pitchFamily="34" charset="0"/>
              </a:rPr>
              <a:t>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2777083" y="1997954"/>
            <a:ext cx="196197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c</a:t>
            </a:r>
            <a:endParaRPr lang="en-US" sz="12000" dirty="0">
              <a:latin typeface="Century Gothic"/>
              <a:cs typeface="Century Gothic"/>
            </a:endParaRPr>
          </a:p>
        </p:txBody>
      </p:sp>
      <p:sp>
        <p:nvSpPr>
          <p:cNvPr id="4" name="Rectangle 3"/>
          <p:cNvSpPr/>
          <p:nvPr/>
        </p:nvSpPr>
        <p:spPr>
          <a:xfrm>
            <a:off x="4739054" y="1997954"/>
            <a:ext cx="1990402"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c to sc.</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2750156597"/>
      </p:ext>
    </p:extLst>
  </p:cSld>
  <p:clrMapOvr>
    <a:masterClrMapping/>
  </p:clrMapOvr>
  <p:timing>
    <p:tnLst>
      <p:par>
        <p:cTn xmlns:p14="http://schemas.microsoft.com/office/powerpoint/2010/mai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2970" y="353225"/>
            <a:ext cx="752763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a:t>
            </a:r>
            <a:r>
              <a:rPr lang="en-US" sz="2800" dirty="0" smtClean="0">
                <a:latin typeface="Century Gothic" panose="020B0502020202020204" pitchFamily="34" charset="0"/>
              </a:rPr>
              <a:t>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563888" y="1996201"/>
            <a:ext cx="225579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sc</a:t>
            </a:r>
            <a:endParaRPr lang="en-US" sz="12000" dirty="0">
              <a:latin typeface="Century Gothic"/>
              <a:cs typeface="Century Gothic"/>
            </a:endParaRPr>
          </a:p>
        </p:txBody>
      </p:sp>
      <p:sp>
        <p:nvSpPr>
          <p:cNvPr id="4" name="Rectangle 3"/>
          <p:cNvSpPr/>
          <p:nvPr/>
        </p:nvSpPr>
        <p:spPr>
          <a:xfrm>
            <a:off x="3819679" y="1996201"/>
            <a:ext cx="1990402"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646331"/>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r>
              <a:rPr lang="en-US" dirty="0" smtClean="0">
                <a:solidFill>
                  <a:srgbClr val="FF0000"/>
                </a:solidFill>
                <a:latin typeface="Century Gothic"/>
                <a:cs typeface="Century Gothic"/>
              </a:rPr>
              <a:t>.</a:t>
            </a:r>
            <a:endParaRPr lang="en-US" dirty="0" smtClean="0">
              <a:solidFill>
                <a:srgbClr val="FF0000"/>
              </a:solidFill>
              <a:latin typeface="Century Gothic"/>
              <a:cs typeface="Century Gothic"/>
            </a:endParaRPr>
          </a:p>
        </p:txBody>
      </p:sp>
      <p:sp>
        <p:nvSpPr>
          <p:cNvPr id="7" name="Rectangle 6"/>
          <p:cNvSpPr/>
          <p:nvPr/>
        </p:nvSpPr>
        <p:spPr>
          <a:xfrm>
            <a:off x="5810081" y="1996201"/>
            <a:ext cx="1990402"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f</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3969330856"/>
      </p:ext>
    </p:extLst>
  </p:cSld>
  <p:clrMapOvr>
    <a:masterClrMapping/>
  </p:clrMapOvr>
  <p:timing>
    <p:tnLst>
      <p:par>
        <p:cTn xmlns:p14="http://schemas.microsoft.com/office/powerpoint/2010/mai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99224"/>
            <a:ext cx="5353000" cy="70977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Structural Analysis</a:t>
            </a:r>
          </a:p>
          <a:p>
            <a:pPr algn="ctr"/>
            <a:r>
              <a:rPr lang="en-US" sz="2000" dirty="0" smtClean="0">
                <a:latin typeface="Century Gothic" panose="020B0502020202020204" pitchFamily="34" charset="0"/>
              </a:rPr>
              <a:t>Irregular Plurals</a:t>
            </a:r>
            <a:endParaRPr lang="en-US" sz="2000" dirty="0" smtClean="0">
              <a:latin typeface="Century Gothic" panose="020B0502020202020204" pitchFamily="34" charset="0"/>
            </a:endParaRPr>
          </a:p>
        </p:txBody>
      </p:sp>
      <p:sp>
        <p:nvSpPr>
          <p:cNvPr id="7" name="Rectangle 6"/>
          <p:cNvSpPr/>
          <p:nvPr/>
        </p:nvSpPr>
        <p:spPr>
          <a:xfrm>
            <a:off x="1300019" y="2010081"/>
            <a:ext cx="6496583" cy="42164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90000"/>
              </a:lnSpc>
            </a:pPr>
            <a:r>
              <a:rPr lang="en-US" sz="6600" dirty="0" smtClean="0">
                <a:latin typeface="Century Gothic"/>
                <a:cs typeface="Century Gothic"/>
              </a:rPr>
              <a:t>shark</a:t>
            </a:r>
            <a:endParaRPr lang="en-US" sz="6600" dirty="0" smtClean="0">
              <a:latin typeface="Century Gothic"/>
              <a:cs typeface="Century Gothic"/>
            </a:endParaRPr>
          </a:p>
          <a:p>
            <a:pPr algn="ctr">
              <a:lnSpc>
                <a:spcPct val="90000"/>
              </a:lnSpc>
            </a:pPr>
            <a:r>
              <a:rPr lang="en-US" sz="6600" dirty="0" smtClean="0">
                <a:latin typeface="Century Gothic"/>
                <a:cs typeface="Century Gothic"/>
              </a:rPr>
              <a:t>sharks</a:t>
            </a:r>
            <a:endParaRPr lang="en-US" sz="6600" dirty="0" smtClean="0">
              <a:latin typeface="Century Gothic"/>
              <a:cs typeface="Century Gothic"/>
            </a:endParaRPr>
          </a:p>
          <a:p>
            <a:pPr algn="ctr">
              <a:lnSpc>
                <a:spcPct val="90000"/>
              </a:lnSpc>
            </a:pPr>
            <a:r>
              <a:rPr lang="en-US" sz="6600" dirty="0" smtClean="0">
                <a:latin typeface="Century Gothic"/>
                <a:cs typeface="Century Gothic"/>
              </a:rPr>
              <a:t>marsh</a:t>
            </a:r>
          </a:p>
          <a:p>
            <a:pPr algn="ctr">
              <a:lnSpc>
                <a:spcPct val="90000"/>
              </a:lnSpc>
            </a:pPr>
            <a:r>
              <a:rPr lang="en-US" sz="6600" dirty="0" smtClean="0">
                <a:latin typeface="Century Gothic"/>
                <a:cs typeface="Century Gothic"/>
              </a:rPr>
              <a:t>marshes</a:t>
            </a:r>
            <a:endParaRPr lang="en-US" sz="6600" dirty="0">
              <a:latin typeface="Century Gothic"/>
              <a:cs typeface="Century Gothic"/>
            </a:endParaRPr>
          </a:p>
        </p:txBody>
      </p:sp>
      <p:sp>
        <p:nvSpPr>
          <p:cNvPr id="4" name="TextBox 3"/>
          <p:cNvSpPr txBox="1"/>
          <p:nvPr/>
        </p:nvSpPr>
        <p:spPr>
          <a:xfrm>
            <a:off x="346364" y="988144"/>
            <a:ext cx="8512848" cy="707886"/>
          </a:xfrm>
          <a:prstGeom prst="rect">
            <a:avLst/>
          </a:prstGeom>
          <a:noFill/>
        </p:spPr>
        <p:txBody>
          <a:bodyPr wrap="square" rtlCol="0">
            <a:spAutoFit/>
          </a:bodyPr>
          <a:lstStyle/>
          <a:p>
            <a:pPr algn="ctr"/>
            <a:r>
              <a:rPr lang="en-US" sz="2000" dirty="0" smtClean="0">
                <a:solidFill>
                  <a:srgbClr val="FF0000"/>
                </a:solidFill>
                <a:latin typeface="Century Gothic"/>
                <a:cs typeface="Century Gothic"/>
              </a:rPr>
              <a:t>We add </a:t>
            </a:r>
            <a:r>
              <a:rPr lang="mr-IN" sz="2000" dirty="0" smtClean="0">
                <a:solidFill>
                  <a:srgbClr val="FF0000"/>
                </a:solidFill>
                <a:latin typeface="Century Gothic"/>
                <a:cs typeface="Century Gothic"/>
              </a:rPr>
              <a:t>–</a:t>
            </a:r>
            <a:r>
              <a:rPr lang="en-US" sz="2000" dirty="0" smtClean="0">
                <a:solidFill>
                  <a:srgbClr val="FF0000"/>
                </a:solidFill>
                <a:latin typeface="Century Gothic"/>
                <a:cs typeface="Century Gothic"/>
              </a:rPr>
              <a:t>s or </a:t>
            </a:r>
            <a:r>
              <a:rPr lang="mr-IN" sz="2000" dirty="0" smtClean="0">
                <a:solidFill>
                  <a:srgbClr val="FF0000"/>
                </a:solidFill>
                <a:latin typeface="Century Gothic"/>
                <a:cs typeface="Century Gothic"/>
              </a:rPr>
              <a:t>–</a:t>
            </a:r>
            <a:r>
              <a:rPr lang="en-US" sz="2000" dirty="0" err="1" smtClean="0">
                <a:solidFill>
                  <a:srgbClr val="FF0000"/>
                </a:solidFill>
                <a:latin typeface="Century Gothic"/>
                <a:cs typeface="Century Gothic"/>
              </a:rPr>
              <a:t>es</a:t>
            </a:r>
            <a:r>
              <a:rPr lang="en-US" sz="2000" dirty="0" smtClean="0">
                <a:solidFill>
                  <a:srgbClr val="FF0000"/>
                </a:solidFill>
                <a:latin typeface="Century Gothic"/>
                <a:cs typeface="Century Gothic"/>
              </a:rPr>
              <a:t> to many words </a:t>
            </a:r>
          </a:p>
          <a:p>
            <a:pPr algn="ctr"/>
            <a:r>
              <a:rPr lang="en-US" sz="2000" dirty="0" smtClean="0">
                <a:solidFill>
                  <a:srgbClr val="FF0000"/>
                </a:solidFill>
                <a:latin typeface="Century Gothic"/>
                <a:cs typeface="Century Gothic"/>
              </a:rPr>
              <a:t>to make them mean “more than one.”</a:t>
            </a:r>
            <a:endParaRPr lang="en-US" sz="2000" dirty="0">
              <a:solidFill>
                <a:srgbClr val="FF0000"/>
              </a:solidFill>
              <a:latin typeface="Century Gothic"/>
              <a:cs typeface="Century Gothic"/>
            </a:endParaRPr>
          </a:p>
        </p:txBody>
      </p:sp>
      <p:sp>
        <p:nvSpPr>
          <p:cNvPr id="9" name="Donut 8"/>
          <p:cNvSpPr/>
          <p:nvPr/>
        </p:nvSpPr>
        <p:spPr>
          <a:xfrm>
            <a:off x="5279303" y="3373914"/>
            <a:ext cx="644511" cy="710796"/>
          </a:xfrm>
          <a:prstGeom prst="donut">
            <a:avLst>
              <a:gd name="adj" fmla="val 739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Donut 9"/>
          <p:cNvSpPr/>
          <p:nvPr/>
        </p:nvSpPr>
        <p:spPr>
          <a:xfrm>
            <a:off x="5279303" y="5117734"/>
            <a:ext cx="1071026" cy="844241"/>
          </a:xfrm>
          <a:prstGeom prst="donut">
            <a:avLst>
              <a:gd name="adj" fmla="val 739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73937577"/>
      </p:ext>
    </p:extLst>
  </p:cSld>
  <p:clrMapOvr>
    <a:masterClrMapping/>
  </p:clrMapOvr>
  <p:timing>
    <p:tnLst>
      <p:par>
        <p:cTn xmlns:p14="http://schemas.microsoft.com/office/powerpoint/2010/mai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99224"/>
            <a:ext cx="5353000" cy="70977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Structural Analysis</a:t>
            </a:r>
          </a:p>
          <a:p>
            <a:pPr algn="ctr"/>
            <a:r>
              <a:rPr lang="en-US" sz="2000" dirty="0" smtClean="0">
                <a:latin typeface="Century Gothic" panose="020B0502020202020204" pitchFamily="34" charset="0"/>
              </a:rPr>
              <a:t>Irregular Plurals</a:t>
            </a:r>
            <a:endParaRPr lang="en-US" sz="2000" dirty="0" smtClean="0">
              <a:latin typeface="Century Gothic" panose="020B0502020202020204" pitchFamily="34" charset="0"/>
            </a:endParaRPr>
          </a:p>
        </p:txBody>
      </p:sp>
      <p:sp>
        <p:nvSpPr>
          <p:cNvPr id="7" name="Rectangle 6"/>
          <p:cNvSpPr/>
          <p:nvPr/>
        </p:nvSpPr>
        <p:spPr>
          <a:xfrm>
            <a:off x="2123095" y="2217684"/>
            <a:ext cx="5402519" cy="33833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600" dirty="0" smtClean="0">
                <a:latin typeface="Century Gothic"/>
                <a:cs typeface="Century Gothic"/>
              </a:rPr>
              <a:t>men</a:t>
            </a:r>
            <a:endParaRPr lang="en-US" sz="6600" dirty="0" smtClean="0">
              <a:latin typeface="Century Gothic"/>
              <a:cs typeface="Century Gothic"/>
            </a:endParaRPr>
          </a:p>
          <a:p>
            <a:pPr algn="ctr"/>
            <a:r>
              <a:rPr lang="en-US" sz="6600" dirty="0" smtClean="0">
                <a:latin typeface="Century Gothic"/>
                <a:cs typeface="Century Gothic"/>
              </a:rPr>
              <a:t>man</a:t>
            </a:r>
          </a:p>
          <a:p>
            <a:pPr algn="ctr"/>
            <a:endParaRPr lang="en-US" sz="2400" dirty="0" smtClean="0">
              <a:latin typeface="Century Gothic"/>
              <a:cs typeface="Century Gothic"/>
            </a:endParaRPr>
          </a:p>
          <a:p>
            <a:pPr algn="ctr"/>
            <a:r>
              <a:rPr lang="en-US" sz="2400" dirty="0" smtClean="0">
                <a:latin typeface="Century Gothic"/>
                <a:cs typeface="Century Gothic"/>
              </a:rPr>
              <a:t>One </a:t>
            </a:r>
            <a:r>
              <a:rPr lang="en-US" sz="2400" b="1" dirty="0" smtClean="0">
                <a:latin typeface="Century Gothic"/>
                <a:cs typeface="Century Gothic"/>
              </a:rPr>
              <a:t>man </a:t>
            </a:r>
            <a:r>
              <a:rPr lang="en-US" sz="2400" dirty="0" smtClean="0">
                <a:latin typeface="Century Gothic"/>
                <a:cs typeface="Century Gothic"/>
              </a:rPr>
              <a:t>sat down.</a:t>
            </a:r>
            <a:endParaRPr lang="en-US" sz="2400" dirty="0" smtClean="0">
              <a:latin typeface="Century Gothic"/>
              <a:cs typeface="Century Gothic"/>
            </a:endParaRPr>
          </a:p>
          <a:p>
            <a:pPr algn="ctr"/>
            <a:r>
              <a:rPr lang="en-US" sz="2400" dirty="0" smtClean="0">
                <a:latin typeface="Century Gothic"/>
                <a:cs typeface="Century Gothic"/>
              </a:rPr>
              <a:t>Two </a:t>
            </a:r>
            <a:r>
              <a:rPr lang="en-US" sz="2400" b="1" dirty="0" smtClean="0">
                <a:latin typeface="Century Gothic"/>
                <a:cs typeface="Century Gothic"/>
              </a:rPr>
              <a:t>men</a:t>
            </a:r>
            <a:r>
              <a:rPr lang="en-US" sz="2400" dirty="0" smtClean="0">
                <a:latin typeface="Century Gothic"/>
                <a:cs typeface="Century Gothic"/>
              </a:rPr>
              <a:t> stood up.</a:t>
            </a:r>
            <a:endParaRPr lang="en-US" sz="2400" dirty="0" smtClean="0">
              <a:latin typeface="Century Gothic"/>
              <a:cs typeface="Century Gothic"/>
            </a:endParaRPr>
          </a:p>
        </p:txBody>
      </p:sp>
      <p:sp>
        <p:nvSpPr>
          <p:cNvPr id="4" name="TextBox 3"/>
          <p:cNvSpPr txBox="1"/>
          <p:nvPr/>
        </p:nvSpPr>
        <p:spPr>
          <a:xfrm>
            <a:off x="346364" y="1000128"/>
            <a:ext cx="8512848" cy="1015663"/>
          </a:xfrm>
          <a:prstGeom prst="rect">
            <a:avLst/>
          </a:prstGeom>
          <a:noFill/>
        </p:spPr>
        <p:txBody>
          <a:bodyPr wrap="square" rtlCol="0">
            <a:spAutoFit/>
          </a:bodyPr>
          <a:lstStyle/>
          <a:p>
            <a:pPr algn="ctr"/>
            <a:r>
              <a:rPr lang="en-US" sz="2000" dirty="0" smtClean="0">
                <a:solidFill>
                  <a:srgbClr val="FF0000"/>
                </a:solidFill>
                <a:latin typeface="Century Gothic"/>
                <a:cs typeface="Century Gothic"/>
              </a:rPr>
              <a:t>Some words change in other ways </a:t>
            </a:r>
          </a:p>
          <a:p>
            <a:pPr algn="ctr"/>
            <a:r>
              <a:rPr lang="en-US" sz="2000" dirty="0" smtClean="0">
                <a:solidFill>
                  <a:srgbClr val="FF0000"/>
                </a:solidFill>
                <a:latin typeface="Century Gothic"/>
                <a:cs typeface="Century Gothic"/>
              </a:rPr>
              <a:t>to make them mean “more than one.”</a:t>
            </a:r>
          </a:p>
          <a:p>
            <a:pPr algn="ctr"/>
            <a:r>
              <a:rPr lang="en-US" sz="2000" dirty="0" smtClean="0">
                <a:solidFill>
                  <a:srgbClr val="FF0000"/>
                </a:solidFill>
                <a:latin typeface="Century Gothic"/>
                <a:cs typeface="Century Gothic"/>
              </a:rPr>
              <a:t>Men means “more than one man.”</a:t>
            </a:r>
            <a:endParaRPr lang="en-US" sz="2000" dirty="0">
              <a:solidFill>
                <a:srgbClr val="FF0000"/>
              </a:solidFill>
              <a:latin typeface="Century Gothic"/>
              <a:cs typeface="Century Gothic"/>
            </a:endParaRPr>
          </a:p>
        </p:txBody>
      </p:sp>
      <p:sp>
        <p:nvSpPr>
          <p:cNvPr id="13" name="Donut 12"/>
          <p:cNvSpPr/>
          <p:nvPr/>
        </p:nvSpPr>
        <p:spPr>
          <a:xfrm>
            <a:off x="4634792" y="2596777"/>
            <a:ext cx="644511" cy="710796"/>
          </a:xfrm>
          <a:prstGeom prst="donut">
            <a:avLst>
              <a:gd name="adj" fmla="val 739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Donut 13"/>
          <p:cNvSpPr/>
          <p:nvPr/>
        </p:nvSpPr>
        <p:spPr>
          <a:xfrm>
            <a:off x="4634792" y="3610846"/>
            <a:ext cx="644511" cy="710796"/>
          </a:xfrm>
          <a:prstGeom prst="donut">
            <a:avLst>
              <a:gd name="adj" fmla="val 739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710858" y="5885394"/>
            <a:ext cx="7563526" cy="369332"/>
          </a:xfrm>
          <a:prstGeom prst="rect">
            <a:avLst/>
          </a:prstGeom>
          <a:noFill/>
        </p:spPr>
        <p:txBody>
          <a:bodyPr wrap="square" rtlCol="0">
            <a:spAutoFit/>
          </a:bodyPr>
          <a:lstStyle/>
          <a:p>
            <a:pPr algn="ctr"/>
            <a:r>
              <a:rPr lang="en-US" dirty="0" smtClean="0">
                <a:solidFill>
                  <a:srgbClr val="FF0000"/>
                </a:solidFill>
                <a:latin typeface="Century Gothic"/>
                <a:cs typeface="Century Gothic"/>
              </a:rPr>
              <a:t>Explain that the vowel sound and spelling changed.</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2433108191"/>
      </p:ext>
    </p:extLst>
  </p:cSld>
  <p:clrMapOvr>
    <a:masterClrMapping/>
  </p:clrMapOvr>
  <p:timing>
    <p:tnLst>
      <p:par>
        <p:cTn xmlns:p14="http://schemas.microsoft.com/office/powerpoint/2010/mai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99224"/>
            <a:ext cx="5353000" cy="70977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Structural Analysis</a:t>
            </a:r>
          </a:p>
          <a:p>
            <a:pPr algn="ctr"/>
            <a:r>
              <a:rPr lang="en-US" sz="2000" dirty="0" smtClean="0">
                <a:latin typeface="Century Gothic" panose="020B0502020202020204" pitchFamily="34" charset="0"/>
              </a:rPr>
              <a:t>Irregular Plurals</a:t>
            </a:r>
            <a:endParaRPr lang="en-US" sz="2000" dirty="0" smtClean="0">
              <a:latin typeface="Century Gothic" panose="020B0502020202020204" pitchFamily="34" charset="0"/>
            </a:endParaRPr>
          </a:p>
        </p:txBody>
      </p:sp>
      <p:sp>
        <p:nvSpPr>
          <p:cNvPr id="7" name="Rectangle 6"/>
          <p:cNvSpPr/>
          <p:nvPr/>
        </p:nvSpPr>
        <p:spPr>
          <a:xfrm>
            <a:off x="2123095" y="2217684"/>
            <a:ext cx="5402519" cy="33833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600" dirty="0" smtClean="0">
                <a:latin typeface="Century Gothic"/>
                <a:cs typeface="Century Gothic"/>
              </a:rPr>
              <a:t>sheep</a:t>
            </a:r>
            <a:endParaRPr lang="en-US" sz="6600" dirty="0" smtClean="0">
              <a:latin typeface="Century Gothic"/>
              <a:cs typeface="Century Gothic"/>
            </a:endParaRPr>
          </a:p>
          <a:p>
            <a:pPr algn="ctr"/>
            <a:r>
              <a:rPr lang="en-US" sz="6600" dirty="0" smtClean="0">
                <a:latin typeface="Century Gothic"/>
                <a:cs typeface="Century Gothic"/>
              </a:rPr>
              <a:t>sheep</a:t>
            </a:r>
          </a:p>
          <a:p>
            <a:pPr algn="ctr"/>
            <a:endParaRPr lang="en-US" sz="2400" dirty="0" smtClean="0">
              <a:latin typeface="Century Gothic"/>
              <a:cs typeface="Century Gothic"/>
            </a:endParaRPr>
          </a:p>
          <a:p>
            <a:pPr algn="ctr"/>
            <a:r>
              <a:rPr lang="en-US" sz="2400" dirty="0" smtClean="0">
                <a:latin typeface="Century Gothic"/>
                <a:cs typeface="Century Gothic"/>
              </a:rPr>
              <a:t>One </a:t>
            </a:r>
            <a:r>
              <a:rPr lang="en-US" sz="2400" b="1" dirty="0" smtClean="0">
                <a:latin typeface="Century Gothic"/>
                <a:cs typeface="Century Gothic"/>
              </a:rPr>
              <a:t>sheep </a:t>
            </a:r>
            <a:r>
              <a:rPr lang="en-US" sz="2400" dirty="0" smtClean="0">
                <a:latin typeface="Century Gothic"/>
                <a:cs typeface="Century Gothic"/>
              </a:rPr>
              <a:t>has black wool.</a:t>
            </a:r>
            <a:endParaRPr lang="en-US" sz="2400" dirty="0" smtClean="0">
              <a:latin typeface="Century Gothic"/>
              <a:cs typeface="Century Gothic"/>
            </a:endParaRPr>
          </a:p>
          <a:p>
            <a:pPr algn="ctr"/>
            <a:r>
              <a:rPr lang="en-US" sz="2400" dirty="0" smtClean="0">
                <a:latin typeface="Century Gothic"/>
                <a:cs typeface="Century Gothic"/>
              </a:rPr>
              <a:t>Five </a:t>
            </a:r>
            <a:r>
              <a:rPr lang="en-US" sz="2400" b="1" dirty="0" smtClean="0">
                <a:latin typeface="Century Gothic"/>
                <a:cs typeface="Century Gothic"/>
              </a:rPr>
              <a:t>sheep</a:t>
            </a:r>
            <a:r>
              <a:rPr lang="en-US" sz="2400" dirty="0" smtClean="0">
                <a:latin typeface="Century Gothic"/>
                <a:cs typeface="Century Gothic"/>
              </a:rPr>
              <a:t> have white wool.</a:t>
            </a:r>
            <a:endParaRPr lang="en-US" sz="2400" dirty="0" smtClean="0">
              <a:latin typeface="Century Gothic"/>
              <a:cs typeface="Century Gothic"/>
            </a:endParaRPr>
          </a:p>
        </p:txBody>
      </p:sp>
      <p:sp>
        <p:nvSpPr>
          <p:cNvPr id="4" name="TextBox 3"/>
          <p:cNvSpPr txBox="1"/>
          <p:nvPr/>
        </p:nvSpPr>
        <p:spPr>
          <a:xfrm>
            <a:off x="346364" y="1000128"/>
            <a:ext cx="8512848" cy="1015663"/>
          </a:xfrm>
          <a:prstGeom prst="rect">
            <a:avLst/>
          </a:prstGeom>
          <a:noFill/>
        </p:spPr>
        <p:txBody>
          <a:bodyPr wrap="square" rtlCol="0">
            <a:spAutoFit/>
          </a:bodyPr>
          <a:lstStyle/>
          <a:p>
            <a:pPr algn="ctr"/>
            <a:r>
              <a:rPr lang="en-US" sz="2000" dirty="0" smtClean="0">
                <a:solidFill>
                  <a:srgbClr val="FF0000"/>
                </a:solidFill>
                <a:latin typeface="Century Gothic"/>
                <a:cs typeface="Century Gothic"/>
              </a:rPr>
              <a:t>Some words change in other ways </a:t>
            </a:r>
          </a:p>
          <a:p>
            <a:pPr algn="ctr"/>
            <a:r>
              <a:rPr lang="en-US" sz="2000" dirty="0" smtClean="0">
                <a:solidFill>
                  <a:srgbClr val="FF0000"/>
                </a:solidFill>
                <a:latin typeface="Century Gothic"/>
                <a:cs typeface="Century Gothic"/>
              </a:rPr>
              <a:t>to make them mean “more than one.”</a:t>
            </a:r>
          </a:p>
          <a:p>
            <a:pPr algn="ctr"/>
            <a:r>
              <a:rPr lang="en-US" sz="2000" dirty="0" smtClean="0">
                <a:solidFill>
                  <a:srgbClr val="FF0000"/>
                </a:solidFill>
                <a:latin typeface="Century Gothic"/>
                <a:cs typeface="Century Gothic"/>
              </a:rPr>
              <a:t>Sheep means “more than one sheep.”</a:t>
            </a:r>
            <a:endParaRPr lang="en-US" sz="2000" dirty="0">
              <a:solidFill>
                <a:srgbClr val="FF0000"/>
              </a:solidFill>
              <a:latin typeface="Century Gothic"/>
              <a:cs typeface="Century Gothic"/>
            </a:endParaRPr>
          </a:p>
        </p:txBody>
      </p:sp>
    </p:spTree>
    <p:extLst>
      <p:ext uri="{BB962C8B-B14F-4D97-AF65-F5344CB8AC3E}">
        <p14:creationId xmlns:p14="http://schemas.microsoft.com/office/powerpoint/2010/main" val="3365376911"/>
      </p:ext>
    </p:extLst>
  </p:cSld>
  <p:clrMapOvr>
    <a:masterClrMapping/>
  </p:clrMapOvr>
  <p:timing>
    <p:tnLst>
      <p:par>
        <p:cTn xmlns:p14="http://schemas.microsoft.com/office/powerpoint/2010/mai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99224"/>
            <a:ext cx="5353000" cy="70977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Structural Analysis</a:t>
            </a:r>
          </a:p>
          <a:p>
            <a:pPr algn="ctr"/>
            <a:r>
              <a:rPr lang="en-US" sz="2000" dirty="0" smtClean="0">
                <a:latin typeface="Century Gothic" panose="020B0502020202020204" pitchFamily="34" charset="0"/>
              </a:rPr>
              <a:t>Irregular Plurals</a:t>
            </a:r>
            <a:endParaRPr lang="en-US" sz="2000" dirty="0" smtClean="0">
              <a:latin typeface="Century Gothic" panose="020B0502020202020204" pitchFamily="34" charset="0"/>
            </a:endParaRPr>
          </a:p>
        </p:txBody>
      </p:sp>
      <p:sp>
        <p:nvSpPr>
          <p:cNvPr id="7" name="Rectangle 6"/>
          <p:cNvSpPr/>
          <p:nvPr/>
        </p:nvSpPr>
        <p:spPr>
          <a:xfrm>
            <a:off x="360166" y="1492675"/>
            <a:ext cx="2805517" cy="10093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child</a:t>
            </a:r>
          </a:p>
        </p:txBody>
      </p:sp>
      <p:sp>
        <p:nvSpPr>
          <p:cNvPr id="5" name="Rectangle 4"/>
          <p:cNvSpPr/>
          <p:nvPr/>
        </p:nvSpPr>
        <p:spPr>
          <a:xfrm>
            <a:off x="360166" y="2612523"/>
            <a:ext cx="2805518" cy="9793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woman</a:t>
            </a:r>
          </a:p>
        </p:txBody>
      </p:sp>
      <p:sp>
        <p:nvSpPr>
          <p:cNvPr id="6" name="Rectangle 5"/>
          <p:cNvSpPr/>
          <p:nvPr/>
        </p:nvSpPr>
        <p:spPr>
          <a:xfrm>
            <a:off x="360166" y="3677036"/>
            <a:ext cx="2805518" cy="9384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person</a:t>
            </a:r>
          </a:p>
        </p:txBody>
      </p:sp>
      <p:sp>
        <p:nvSpPr>
          <p:cNvPr id="8" name="Rectangle 7"/>
          <p:cNvSpPr/>
          <p:nvPr/>
        </p:nvSpPr>
        <p:spPr>
          <a:xfrm>
            <a:off x="360166" y="4707766"/>
            <a:ext cx="2805518" cy="9691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deer</a:t>
            </a:r>
          </a:p>
        </p:txBody>
      </p:sp>
      <p:sp>
        <p:nvSpPr>
          <p:cNvPr id="9" name="Rectangle 8"/>
          <p:cNvSpPr/>
          <p:nvPr/>
        </p:nvSpPr>
        <p:spPr>
          <a:xfrm>
            <a:off x="360166" y="5781907"/>
            <a:ext cx="2805518" cy="9691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foot</a:t>
            </a:r>
          </a:p>
        </p:txBody>
      </p:sp>
      <p:sp>
        <p:nvSpPr>
          <p:cNvPr id="10" name="Rectangle 9"/>
          <p:cNvSpPr/>
          <p:nvPr/>
        </p:nvSpPr>
        <p:spPr>
          <a:xfrm>
            <a:off x="5857468" y="3677036"/>
            <a:ext cx="2995829" cy="10093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children</a:t>
            </a:r>
          </a:p>
        </p:txBody>
      </p:sp>
      <p:sp>
        <p:nvSpPr>
          <p:cNvPr id="11" name="Rectangle 10"/>
          <p:cNvSpPr/>
          <p:nvPr/>
        </p:nvSpPr>
        <p:spPr>
          <a:xfrm>
            <a:off x="5857468" y="4707766"/>
            <a:ext cx="2995829" cy="10093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feet</a:t>
            </a:r>
          </a:p>
        </p:txBody>
      </p:sp>
      <p:sp>
        <p:nvSpPr>
          <p:cNvPr id="12" name="Rectangle 11"/>
          <p:cNvSpPr/>
          <p:nvPr/>
        </p:nvSpPr>
        <p:spPr>
          <a:xfrm>
            <a:off x="5853041" y="1492675"/>
            <a:ext cx="2995829" cy="10093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people</a:t>
            </a:r>
          </a:p>
        </p:txBody>
      </p:sp>
      <p:sp>
        <p:nvSpPr>
          <p:cNvPr id="13" name="Rectangle 12"/>
          <p:cNvSpPr/>
          <p:nvPr/>
        </p:nvSpPr>
        <p:spPr>
          <a:xfrm>
            <a:off x="5857468" y="2582563"/>
            <a:ext cx="2995829" cy="10093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deer</a:t>
            </a:r>
          </a:p>
        </p:txBody>
      </p:sp>
      <p:sp>
        <p:nvSpPr>
          <p:cNvPr id="14" name="Rectangle 13"/>
          <p:cNvSpPr/>
          <p:nvPr/>
        </p:nvSpPr>
        <p:spPr>
          <a:xfrm>
            <a:off x="5857468" y="5781907"/>
            <a:ext cx="2995829" cy="10093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women</a:t>
            </a:r>
          </a:p>
        </p:txBody>
      </p:sp>
      <p:sp>
        <p:nvSpPr>
          <p:cNvPr id="3" name="TextBox 2"/>
          <p:cNvSpPr txBox="1"/>
          <p:nvPr/>
        </p:nvSpPr>
        <p:spPr>
          <a:xfrm>
            <a:off x="1099460" y="938249"/>
            <a:ext cx="7184402" cy="369332"/>
          </a:xfrm>
          <a:prstGeom prst="rect">
            <a:avLst/>
          </a:prstGeom>
          <a:noFill/>
        </p:spPr>
        <p:txBody>
          <a:bodyPr wrap="square" rtlCol="0">
            <a:spAutoFit/>
          </a:bodyPr>
          <a:lstStyle/>
          <a:p>
            <a:pPr algn="ctr"/>
            <a:r>
              <a:rPr lang="en-US" dirty="0" smtClean="0">
                <a:solidFill>
                  <a:srgbClr val="FF0000"/>
                </a:solidFill>
                <a:latin typeface="Century Gothic"/>
                <a:cs typeface="Century Gothic"/>
              </a:rPr>
              <a:t>Match each word to its plural.</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3270856454"/>
      </p:ext>
    </p:extLst>
  </p:cSld>
  <p:clrMapOvr>
    <a:masterClrMapping/>
  </p:clrMapOvr>
  <p:timing>
    <p:tnLst>
      <p:par>
        <p:cTn xmlns:p14="http://schemas.microsoft.com/office/powerpoint/2010/mai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99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Spelling</a:t>
            </a:r>
          </a:p>
        </p:txBody>
      </p:sp>
      <p:cxnSp>
        <p:nvCxnSpPr>
          <p:cNvPr id="4" name="Straight Connector 3"/>
          <p:cNvCxnSpPr/>
          <p:nvPr/>
        </p:nvCxnSpPr>
        <p:spPr>
          <a:xfrm flipV="1">
            <a:off x="289812" y="1960342"/>
            <a:ext cx="8694365" cy="852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983618" y="1129108"/>
            <a:ext cx="34096" cy="542077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13027" y="1156183"/>
            <a:ext cx="2383013" cy="6648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smtClean="0">
                <a:latin typeface="Century Gothic"/>
                <a:cs typeface="Century Gothic"/>
              </a:rPr>
              <a:t>part</a:t>
            </a:r>
            <a:endParaRPr lang="en-US" sz="4800" dirty="0">
              <a:latin typeface="Century Gothic"/>
              <a:cs typeface="Century Gothic"/>
            </a:endParaRPr>
          </a:p>
        </p:txBody>
      </p:sp>
      <p:sp>
        <p:nvSpPr>
          <p:cNvPr id="9" name="Rectangle 8"/>
          <p:cNvSpPr/>
          <p:nvPr/>
        </p:nvSpPr>
        <p:spPr>
          <a:xfrm>
            <a:off x="3306195" y="1156183"/>
            <a:ext cx="2409101" cy="6648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smtClean="0">
                <a:latin typeface="Century Gothic"/>
                <a:cs typeface="Century Gothic"/>
              </a:rPr>
              <a:t>darn</a:t>
            </a:r>
            <a:endParaRPr lang="en-US" sz="4800" dirty="0">
              <a:latin typeface="Century Gothic"/>
              <a:cs typeface="Century Gothic"/>
            </a:endParaRPr>
          </a:p>
        </p:txBody>
      </p:sp>
      <p:cxnSp>
        <p:nvCxnSpPr>
          <p:cNvPr id="7" name="Straight Connector 6"/>
          <p:cNvCxnSpPr/>
          <p:nvPr/>
        </p:nvCxnSpPr>
        <p:spPr>
          <a:xfrm>
            <a:off x="5944585" y="1141407"/>
            <a:ext cx="34096" cy="542077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6160768" y="1156183"/>
            <a:ext cx="2564138" cy="6648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smtClean="0">
                <a:latin typeface="Century Gothic"/>
                <a:cs typeface="Century Gothic"/>
              </a:rPr>
              <a:t>charm</a:t>
            </a:r>
            <a:endParaRPr lang="en-US" sz="4800" dirty="0">
              <a:latin typeface="Century Gothic"/>
              <a:cs typeface="Century Gothic"/>
            </a:endParaRPr>
          </a:p>
        </p:txBody>
      </p:sp>
    </p:spTree>
    <p:extLst>
      <p:ext uri="{BB962C8B-B14F-4D97-AF65-F5344CB8AC3E}">
        <p14:creationId xmlns:p14="http://schemas.microsoft.com/office/powerpoint/2010/main" val="1281886955"/>
      </p:ext>
    </p:extLst>
  </p:cSld>
  <p:clrMapOvr>
    <a:masterClrMapping/>
  </p:clrMapOvr>
  <p:timing>
    <p:tnLst>
      <p:par>
        <p:cTn xmlns:p14="http://schemas.microsoft.com/office/powerpoint/2010/mai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485" y="515603"/>
            <a:ext cx="2444448" cy="830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Century Gothic"/>
                <a:cs typeface="Century Gothic"/>
              </a:rPr>
              <a:t>cart</a:t>
            </a:r>
            <a:endParaRPr lang="en-US" sz="4400" dirty="0">
              <a:latin typeface="Century Gothic"/>
              <a:cs typeface="Century Gothic"/>
            </a:endParaRPr>
          </a:p>
        </p:txBody>
      </p:sp>
      <p:sp>
        <p:nvSpPr>
          <p:cNvPr id="5" name="Rectangle 4"/>
          <p:cNvSpPr/>
          <p:nvPr/>
        </p:nvSpPr>
        <p:spPr>
          <a:xfrm>
            <a:off x="321485" y="1594179"/>
            <a:ext cx="2444448" cy="830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Century Gothic"/>
                <a:cs typeface="Century Gothic"/>
              </a:rPr>
              <a:t>yarn</a:t>
            </a:r>
            <a:endParaRPr lang="en-US" sz="4400" dirty="0">
              <a:latin typeface="Century Gothic"/>
              <a:cs typeface="Century Gothic"/>
            </a:endParaRPr>
          </a:p>
        </p:txBody>
      </p:sp>
      <p:sp>
        <p:nvSpPr>
          <p:cNvPr id="6" name="Rectangle 5"/>
          <p:cNvSpPr/>
          <p:nvPr/>
        </p:nvSpPr>
        <p:spPr>
          <a:xfrm>
            <a:off x="5726005" y="1574711"/>
            <a:ext cx="2444448" cy="830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Century Gothic"/>
                <a:cs typeface="Century Gothic"/>
              </a:rPr>
              <a:t>art</a:t>
            </a:r>
            <a:endParaRPr lang="en-US" sz="4400" dirty="0">
              <a:latin typeface="Century Gothic"/>
              <a:cs typeface="Century Gothic"/>
            </a:endParaRPr>
          </a:p>
        </p:txBody>
      </p:sp>
      <p:sp>
        <p:nvSpPr>
          <p:cNvPr id="7" name="Rectangle 6"/>
          <p:cNvSpPr/>
          <p:nvPr/>
        </p:nvSpPr>
        <p:spPr>
          <a:xfrm>
            <a:off x="3004270" y="1594179"/>
            <a:ext cx="2444448" cy="830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Century Gothic"/>
                <a:cs typeface="Century Gothic"/>
              </a:rPr>
              <a:t>harm</a:t>
            </a:r>
            <a:endParaRPr lang="en-US" sz="4400" dirty="0">
              <a:latin typeface="Century Gothic"/>
              <a:cs typeface="Century Gothic"/>
            </a:endParaRPr>
          </a:p>
        </p:txBody>
      </p:sp>
      <p:sp>
        <p:nvSpPr>
          <p:cNvPr id="8" name="Rectangle 7"/>
          <p:cNvSpPr/>
          <p:nvPr/>
        </p:nvSpPr>
        <p:spPr>
          <a:xfrm>
            <a:off x="5726005" y="515603"/>
            <a:ext cx="2444448" cy="830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Century Gothic"/>
                <a:cs typeface="Century Gothic"/>
              </a:rPr>
              <a:t>arm</a:t>
            </a:r>
            <a:endParaRPr lang="en-US" sz="4400" dirty="0">
              <a:latin typeface="Century Gothic"/>
              <a:cs typeface="Century Gothic"/>
            </a:endParaRPr>
          </a:p>
        </p:txBody>
      </p:sp>
      <p:sp>
        <p:nvSpPr>
          <p:cNvPr id="9" name="Rectangle 8"/>
          <p:cNvSpPr/>
          <p:nvPr/>
        </p:nvSpPr>
        <p:spPr>
          <a:xfrm>
            <a:off x="3004270" y="515603"/>
            <a:ext cx="2444448" cy="830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Century Gothic"/>
                <a:cs typeface="Century Gothic"/>
              </a:rPr>
              <a:t>barn</a:t>
            </a:r>
            <a:endParaRPr lang="en-US" sz="4400" dirty="0">
              <a:latin typeface="Century Gothic"/>
              <a:cs typeface="Century Gothic"/>
            </a:endParaRPr>
          </a:p>
        </p:txBody>
      </p:sp>
      <p:sp>
        <p:nvSpPr>
          <p:cNvPr id="10" name="Rectangle 9"/>
          <p:cNvSpPr/>
          <p:nvPr/>
        </p:nvSpPr>
        <p:spPr>
          <a:xfrm>
            <a:off x="321485" y="4060180"/>
            <a:ext cx="2444448" cy="830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Century Gothic"/>
                <a:cs typeface="Century Gothic"/>
              </a:rPr>
              <a:t>cart</a:t>
            </a:r>
            <a:endParaRPr lang="en-US" sz="4400" dirty="0">
              <a:latin typeface="Century Gothic"/>
              <a:cs typeface="Century Gothic"/>
            </a:endParaRPr>
          </a:p>
        </p:txBody>
      </p:sp>
      <p:sp>
        <p:nvSpPr>
          <p:cNvPr id="11" name="Rectangle 10"/>
          <p:cNvSpPr/>
          <p:nvPr/>
        </p:nvSpPr>
        <p:spPr>
          <a:xfrm>
            <a:off x="321485" y="5213313"/>
            <a:ext cx="2444448" cy="830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Century Gothic"/>
                <a:cs typeface="Century Gothic"/>
              </a:rPr>
              <a:t>yarn</a:t>
            </a:r>
            <a:endParaRPr lang="en-US" sz="4400" dirty="0">
              <a:latin typeface="Century Gothic"/>
              <a:cs typeface="Century Gothic"/>
            </a:endParaRPr>
          </a:p>
        </p:txBody>
      </p:sp>
      <p:sp>
        <p:nvSpPr>
          <p:cNvPr id="12" name="Rectangle 11"/>
          <p:cNvSpPr/>
          <p:nvPr/>
        </p:nvSpPr>
        <p:spPr>
          <a:xfrm>
            <a:off x="3004270" y="4060180"/>
            <a:ext cx="2444448" cy="830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Century Gothic"/>
                <a:cs typeface="Century Gothic"/>
              </a:rPr>
              <a:t>barn</a:t>
            </a:r>
            <a:endParaRPr lang="en-US" sz="4400" dirty="0">
              <a:latin typeface="Century Gothic"/>
              <a:cs typeface="Century Gothic"/>
            </a:endParaRPr>
          </a:p>
        </p:txBody>
      </p:sp>
      <p:sp>
        <p:nvSpPr>
          <p:cNvPr id="13" name="Rectangle 12"/>
          <p:cNvSpPr/>
          <p:nvPr/>
        </p:nvSpPr>
        <p:spPr>
          <a:xfrm>
            <a:off x="3004270" y="5223723"/>
            <a:ext cx="2444448" cy="830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Century Gothic"/>
                <a:cs typeface="Century Gothic"/>
              </a:rPr>
              <a:t>harm</a:t>
            </a:r>
            <a:endParaRPr lang="en-US" sz="4400" dirty="0">
              <a:latin typeface="Century Gothic"/>
              <a:cs typeface="Century Gothic"/>
            </a:endParaRPr>
          </a:p>
        </p:txBody>
      </p:sp>
      <p:sp>
        <p:nvSpPr>
          <p:cNvPr id="14" name="Rectangle 13"/>
          <p:cNvSpPr/>
          <p:nvPr/>
        </p:nvSpPr>
        <p:spPr>
          <a:xfrm>
            <a:off x="5726005" y="4080941"/>
            <a:ext cx="2444448" cy="830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Century Gothic"/>
                <a:cs typeface="Century Gothic"/>
              </a:rPr>
              <a:t>arm</a:t>
            </a:r>
            <a:endParaRPr lang="en-US" sz="4400" dirty="0">
              <a:latin typeface="Century Gothic"/>
              <a:cs typeface="Century Gothic"/>
            </a:endParaRPr>
          </a:p>
        </p:txBody>
      </p:sp>
      <p:sp>
        <p:nvSpPr>
          <p:cNvPr id="15" name="Rectangle 14"/>
          <p:cNvSpPr/>
          <p:nvPr/>
        </p:nvSpPr>
        <p:spPr>
          <a:xfrm>
            <a:off x="5726005" y="5223723"/>
            <a:ext cx="2444448" cy="830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Century Gothic"/>
                <a:cs typeface="Century Gothic"/>
              </a:rPr>
              <a:t>art</a:t>
            </a:r>
            <a:endParaRPr lang="en-US" sz="4400" dirty="0">
              <a:latin typeface="Century Gothic"/>
              <a:cs typeface="Century Gothic"/>
            </a:endParaRPr>
          </a:p>
        </p:txBody>
      </p:sp>
    </p:spTree>
    <p:extLst>
      <p:ext uri="{BB962C8B-B14F-4D97-AF65-F5344CB8AC3E}">
        <p14:creationId xmlns:p14="http://schemas.microsoft.com/office/powerpoint/2010/main" val="78183066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6492" y="353225"/>
            <a:ext cx="6986457"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042860"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l</a:t>
            </a:r>
            <a:endParaRPr lang="en-US" sz="12000" dirty="0">
              <a:solidFill>
                <a:schemeClr val="tx1"/>
              </a:solidFill>
              <a:latin typeface="Century Gothic"/>
              <a:cs typeface="Century Gothic"/>
            </a:endParaRPr>
          </a:p>
        </p:txBody>
      </p:sp>
      <p:sp>
        <p:nvSpPr>
          <p:cNvPr id="4" name="Rectangle 3"/>
          <p:cNvSpPr/>
          <p:nvPr/>
        </p:nvSpPr>
        <p:spPr>
          <a:xfrm>
            <a:off x="3449196"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316940087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0870" y="2565491"/>
            <a:ext cx="6512250" cy="18921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smtClean="0">
                <a:latin typeface="Century Gothic"/>
                <a:cs typeface="Century Gothic"/>
              </a:rPr>
              <a:t>High Frequency</a:t>
            </a:r>
          </a:p>
          <a:p>
            <a:pPr algn="ctr"/>
            <a:r>
              <a:rPr lang="en-US" sz="5400" dirty="0" smtClean="0">
                <a:latin typeface="Century Gothic"/>
                <a:cs typeface="Century Gothic"/>
              </a:rPr>
              <a:t>Words</a:t>
            </a:r>
            <a:endParaRPr lang="en-US" sz="5400" dirty="0">
              <a:latin typeface="Century Gothic"/>
              <a:cs typeface="Century Gothic"/>
            </a:endParaRPr>
          </a:p>
        </p:txBody>
      </p:sp>
    </p:spTree>
    <p:extLst>
      <p:ext uri="{BB962C8B-B14F-4D97-AF65-F5344CB8AC3E}">
        <p14:creationId xmlns:p14="http://schemas.microsoft.com/office/powerpoint/2010/main" val="1674065919"/>
      </p:ext>
    </p:extLst>
  </p:cSld>
  <p:clrMapOvr>
    <a:masterClrMapping/>
  </p:clrMapOvr>
  <p:timing>
    <p:tnLst>
      <p:par>
        <p:cTn xmlns:p14="http://schemas.microsoft.com/office/powerpoint/2010/mai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four</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I see</a:t>
            </a:r>
            <a:r>
              <a:rPr lang="en-US" sz="2800" b="1" dirty="0" smtClean="0">
                <a:latin typeface="Century Gothic"/>
                <a:cs typeface="Century Gothic"/>
              </a:rPr>
              <a:t> four </a:t>
            </a:r>
            <a:r>
              <a:rPr lang="en-US" sz="2800" dirty="0" smtClean="0">
                <a:latin typeface="Century Gothic"/>
                <a:cs typeface="Century Gothic"/>
              </a:rPr>
              <a:t>fish in the fish tank.</a:t>
            </a:r>
            <a:endParaRPr lang="en-US" sz="2800" b="1" dirty="0">
              <a:latin typeface="Century Gothic"/>
              <a:cs typeface="Century Gothic"/>
            </a:endParaRPr>
          </a:p>
        </p:txBody>
      </p:sp>
    </p:spTree>
    <p:extLst>
      <p:ext uri="{BB962C8B-B14F-4D97-AF65-F5344CB8AC3E}">
        <p14:creationId xmlns:p14="http://schemas.microsoft.com/office/powerpoint/2010/main" val="3598135361"/>
      </p:ext>
    </p:extLst>
  </p:cSld>
  <p:clrMapOvr>
    <a:masterClrMapping/>
  </p:clrMapOvr>
  <p:timing>
    <p:tnLst>
      <p:par>
        <p:cTn xmlns:p14="http://schemas.microsoft.com/office/powerpoint/2010/mai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large</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I saw a </a:t>
            </a:r>
            <a:r>
              <a:rPr lang="en-US" sz="2800" b="1" dirty="0" smtClean="0">
                <a:latin typeface="Century Gothic"/>
                <a:cs typeface="Century Gothic"/>
              </a:rPr>
              <a:t>large </a:t>
            </a:r>
            <a:r>
              <a:rPr lang="en-US" sz="2800" dirty="0" smtClean="0">
                <a:latin typeface="Century Gothic"/>
                <a:cs typeface="Century Gothic"/>
              </a:rPr>
              <a:t>dog in the park.</a:t>
            </a:r>
            <a:endParaRPr lang="en-US" sz="2800" b="1" dirty="0">
              <a:latin typeface="Century Gothic"/>
              <a:cs typeface="Century Gothic"/>
            </a:endParaRPr>
          </a:p>
        </p:txBody>
      </p:sp>
    </p:spTree>
    <p:extLst>
      <p:ext uri="{BB962C8B-B14F-4D97-AF65-F5344CB8AC3E}">
        <p14:creationId xmlns:p14="http://schemas.microsoft.com/office/powerpoint/2010/main" val="2042961437"/>
      </p:ext>
    </p:extLst>
  </p:cSld>
  <p:clrMapOvr>
    <a:masterClrMapping/>
  </p:clrMapOvr>
  <p:timing>
    <p:tnLst>
      <p:par>
        <p:cTn xmlns:p14="http://schemas.microsoft.com/office/powerpoint/2010/mai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none</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Ted has one left, but Mark has </a:t>
            </a:r>
            <a:r>
              <a:rPr lang="en-US" sz="2800" b="1" dirty="0" smtClean="0">
                <a:latin typeface="Century Gothic"/>
                <a:cs typeface="Century Gothic"/>
              </a:rPr>
              <a:t>none</a:t>
            </a:r>
            <a:r>
              <a:rPr lang="en-US" sz="2800" dirty="0" smtClean="0">
                <a:latin typeface="Century Gothic"/>
                <a:cs typeface="Century Gothic"/>
              </a:rPr>
              <a:t>.</a:t>
            </a:r>
            <a:endParaRPr lang="en-US" sz="2800" b="1" dirty="0">
              <a:latin typeface="Century Gothic"/>
              <a:cs typeface="Century Gothic"/>
            </a:endParaRPr>
          </a:p>
        </p:txBody>
      </p:sp>
    </p:spTree>
    <p:extLst>
      <p:ext uri="{BB962C8B-B14F-4D97-AF65-F5344CB8AC3E}">
        <p14:creationId xmlns:p14="http://schemas.microsoft.com/office/powerpoint/2010/main" val="853032143"/>
      </p:ext>
    </p:extLst>
  </p:cSld>
  <p:clrMapOvr>
    <a:masterClrMapping/>
  </p:clrMapOvr>
  <p:timing>
    <p:tnLst>
      <p:par>
        <p:cTn xmlns:p14="http://schemas.microsoft.com/office/powerpoint/2010/mai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only</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The card </a:t>
            </a:r>
            <a:r>
              <a:rPr lang="en-US" sz="2800" b="1" dirty="0" smtClean="0">
                <a:latin typeface="Century Gothic"/>
                <a:cs typeface="Century Gothic"/>
              </a:rPr>
              <a:t>only</a:t>
            </a:r>
            <a:r>
              <a:rPr lang="en-US" sz="2800" dirty="0" smtClean="0">
                <a:latin typeface="Century Gothic"/>
                <a:cs typeface="Century Gothic"/>
              </a:rPr>
              <a:t> costs five cents.</a:t>
            </a:r>
            <a:endParaRPr lang="en-US" sz="2800" b="1" dirty="0">
              <a:latin typeface="Century Gothic"/>
              <a:cs typeface="Century Gothic"/>
            </a:endParaRPr>
          </a:p>
        </p:txBody>
      </p:sp>
    </p:spTree>
    <p:extLst>
      <p:ext uri="{BB962C8B-B14F-4D97-AF65-F5344CB8AC3E}">
        <p14:creationId xmlns:p14="http://schemas.microsoft.com/office/powerpoint/2010/main" val="2621096610"/>
      </p:ext>
    </p:extLst>
  </p:cSld>
  <p:clrMapOvr>
    <a:masterClrMapping/>
  </p:clrMapOvr>
  <p:timing>
    <p:tnLst>
      <p:par>
        <p:cTn xmlns:p14="http://schemas.microsoft.com/office/powerpoint/2010/mai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put</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Where did you </a:t>
            </a:r>
            <a:r>
              <a:rPr lang="en-US" sz="2800" b="1" dirty="0" smtClean="0">
                <a:latin typeface="Century Gothic"/>
                <a:cs typeface="Century Gothic"/>
              </a:rPr>
              <a:t>put</a:t>
            </a:r>
            <a:r>
              <a:rPr lang="en-US" sz="2800" dirty="0" smtClean="0">
                <a:latin typeface="Century Gothic"/>
                <a:cs typeface="Century Gothic"/>
              </a:rPr>
              <a:t> my book?</a:t>
            </a:r>
            <a:endParaRPr lang="en-US" sz="2800" b="1" dirty="0">
              <a:latin typeface="Century Gothic"/>
              <a:cs typeface="Century Gothic"/>
            </a:endParaRPr>
          </a:p>
        </p:txBody>
      </p:sp>
    </p:spTree>
    <p:extLst>
      <p:ext uri="{BB962C8B-B14F-4D97-AF65-F5344CB8AC3E}">
        <p14:creationId xmlns:p14="http://schemas.microsoft.com/office/powerpoint/2010/main" val="133392360"/>
      </p:ext>
    </p:extLst>
  </p:cSld>
  <p:clrMapOvr>
    <a:masterClrMapping/>
  </p:clrMapOvr>
  <p:timing>
    <p:tnLst>
      <p:par>
        <p:cTn xmlns:p14="http://schemas.microsoft.com/office/powerpoint/2010/mai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round</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A penny is </a:t>
            </a:r>
            <a:r>
              <a:rPr lang="en-US" sz="2800" b="1" dirty="0" smtClean="0">
                <a:latin typeface="Century Gothic"/>
                <a:cs typeface="Century Gothic"/>
              </a:rPr>
              <a:t>round</a:t>
            </a:r>
            <a:r>
              <a:rPr lang="en-US" sz="2800" dirty="0" smtClean="0">
                <a:latin typeface="Century Gothic"/>
                <a:cs typeface="Century Gothic"/>
              </a:rPr>
              <a:t>.</a:t>
            </a:r>
            <a:endParaRPr lang="en-US" sz="2800" b="1" dirty="0">
              <a:latin typeface="Century Gothic"/>
              <a:cs typeface="Century Gothic"/>
            </a:endParaRPr>
          </a:p>
        </p:txBody>
      </p:sp>
    </p:spTree>
    <p:extLst>
      <p:ext uri="{BB962C8B-B14F-4D97-AF65-F5344CB8AC3E}">
        <p14:creationId xmlns:p14="http://schemas.microsoft.com/office/powerpoint/2010/main" val="2848016627"/>
      </p:ext>
    </p:extLst>
  </p:cSld>
  <p:clrMapOvr>
    <a:masterClrMapping/>
  </p:clrMapOvr>
  <p:timing>
    <p:tnLst>
      <p:par>
        <p:cTn xmlns:p14="http://schemas.microsoft.com/office/powerpoint/2010/mai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6861" y="156406"/>
            <a:ext cx="5161278" cy="798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Century Gothic"/>
                <a:cs typeface="Century Gothic"/>
              </a:rPr>
              <a:t>Grammar</a:t>
            </a:r>
          </a:p>
          <a:p>
            <a:pPr algn="ctr"/>
            <a:r>
              <a:rPr lang="en-US" sz="2000" dirty="0" smtClean="0">
                <a:latin typeface="Century Gothic"/>
                <a:cs typeface="Century Gothic"/>
              </a:rPr>
              <a:t> </a:t>
            </a:r>
            <a:r>
              <a:rPr lang="en-US" sz="2000" dirty="0" smtClean="0">
                <a:latin typeface="Century Gothic"/>
                <a:cs typeface="Century Gothic"/>
              </a:rPr>
              <a:t>Join sentences with so and because</a:t>
            </a:r>
            <a:endParaRPr lang="en-US" sz="2000" dirty="0">
              <a:latin typeface="Century Gothic"/>
              <a:cs typeface="Century Gothic"/>
            </a:endParaRPr>
          </a:p>
        </p:txBody>
      </p:sp>
      <p:sp>
        <p:nvSpPr>
          <p:cNvPr id="3" name="Rectangle 2"/>
          <p:cNvSpPr/>
          <p:nvPr/>
        </p:nvSpPr>
        <p:spPr>
          <a:xfrm>
            <a:off x="200178" y="2224968"/>
            <a:ext cx="8852382" cy="36560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20000"/>
              </a:lnSpc>
            </a:pPr>
            <a:r>
              <a:rPr lang="en-US" sz="4000" dirty="0" smtClean="0">
                <a:latin typeface="Century Gothic"/>
                <a:cs typeface="Century Gothic"/>
              </a:rPr>
              <a:t>Chen is cold.</a:t>
            </a:r>
            <a:endParaRPr lang="en-US" sz="4000" dirty="0" smtClean="0">
              <a:latin typeface="Century Gothic"/>
              <a:cs typeface="Century Gothic"/>
            </a:endParaRPr>
          </a:p>
          <a:p>
            <a:pPr algn="ctr">
              <a:lnSpc>
                <a:spcPct val="120000"/>
              </a:lnSpc>
            </a:pPr>
            <a:r>
              <a:rPr lang="en-US" sz="4000" dirty="0" smtClean="0">
                <a:latin typeface="Century Gothic"/>
                <a:cs typeface="Century Gothic"/>
              </a:rPr>
              <a:t>He does not have his coat.</a:t>
            </a:r>
          </a:p>
          <a:p>
            <a:pPr algn="ctr">
              <a:lnSpc>
                <a:spcPct val="120000"/>
              </a:lnSpc>
            </a:pPr>
            <a:endParaRPr lang="en-US" sz="4000" dirty="0">
              <a:latin typeface="Century Gothic"/>
              <a:cs typeface="Century Gothic"/>
            </a:endParaRPr>
          </a:p>
          <a:p>
            <a:pPr algn="ctr">
              <a:lnSpc>
                <a:spcPct val="120000"/>
              </a:lnSpc>
            </a:pPr>
            <a:r>
              <a:rPr lang="en-US" sz="4000" dirty="0" smtClean="0">
                <a:latin typeface="Century Gothic"/>
                <a:cs typeface="Century Gothic"/>
              </a:rPr>
              <a:t>Chen is cold because </a:t>
            </a:r>
          </a:p>
          <a:p>
            <a:pPr algn="ctr">
              <a:lnSpc>
                <a:spcPct val="120000"/>
              </a:lnSpc>
            </a:pPr>
            <a:r>
              <a:rPr lang="en-US" sz="4000" dirty="0" smtClean="0">
                <a:latin typeface="Century Gothic"/>
                <a:cs typeface="Century Gothic"/>
              </a:rPr>
              <a:t>he does not have his coat.</a:t>
            </a:r>
            <a:endParaRPr lang="en-US" sz="4000" dirty="0" smtClean="0">
              <a:latin typeface="Century Gothic"/>
              <a:cs typeface="Century Gothic"/>
            </a:endParaRPr>
          </a:p>
        </p:txBody>
      </p:sp>
      <p:sp>
        <p:nvSpPr>
          <p:cNvPr id="4" name="TextBox 3"/>
          <p:cNvSpPr txBox="1"/>
          <p:nvPr/>
        </p:nvSpPr>
        <p:spPr>
          <a:xfrm>
            <a:off x="125332" y="1128385"/>
            <a:ext cx="8927228" cy="707886"/>
          </a:xfrm>
          <a:prstGeom prst="rect">
            <a:avLst/>
          </a:prstGeom>
          <a:noFill/>
        </p:spPr>
        <p:txBody>
          <a:bodyPr wrap="square" rtlCol="0">
            <a:spAutoFit/>
          </a:bodyPr>
          <a:lstStyle/>
          <a:p>
            <a:pPr algn="ctr"/>
            <a:r>
              <a:rPr lang="en-US" sz="2000" dirty="0" smtClean="0">
                <a:solidFill>
                  <a:srgbClr val="FF0000"/>
                </a:solidFill>
                <a:latin typeface="Century Gothic"/>
                <a:cs typeface="Century Gothic"/>
              </a:rPr>
              <a:t>Two complete sentences can be joined together.</a:t>
            </a:r>
          </a:p>
          <a:p>
            <a:pPr algn="ctr"/>
            <a:r>
              <a:rPr lang="en-US" sz="2000" dirty="0" smtClean="0">
                <a:solidFill>
                  <a:srgbClr val="FF0000"/>
                </a:solidFill>
                <a:latin typeface="Century Gothic"/>
                <a:cs typeface="Century Gothic"/>
              </a:rPr>
              <a:t>A cause and effect can be joined into one sentence,</a:t>
            </a:r>
            <a:endParaRPr lang="en-US" sz="2000" b="1" dirty="0">
              <a:solidFill>
                <a:srgbClr val="FF0000"/>
              </a:solidFill>
              <a:latin typeface="Century Gothic"/>
              <a:cs typeface="Century Gothic"/>
            </a:endParaRPr>
          </a:p>
        </p:txBody>
      </p:sp>
      <p:sp>
        <p:nvSpPr>
          <p:cNvPr id="6" name="TextBox 5"/>
          <p:cNvSpPr txBox="1"/>
          <p:nvPr/>
        </p:nvSpPr>
        <p:spPr>
          <a:xfrm>
            <a:off x="125332" y="6019427"/>
            <a:ext cx="8927228" cy="707886"/>
          </a:xfrm>
          <a:prstGeom prst="rect">
            <a:avLst/>
          </a:prstGeom>
          <a:noFill/>
        </p:spPr>
        <p:txBody>
          <a:bodyPr wrap="square" rtlCol="0">
            <a:spAutoFit/>
          </a:bodyPr>
          <a:lstStyle/>
          <a:p>
            <a:pPr algn="ctr"/>
            <a:r>
              <a:rPr lang="en-US" sz="2000" dirty="0" smtClean="0">
                <a:solidFill>
                  <a:srgbClr val="FF0000"/>
                </a:solidFill>
                <a:latin typeface="Century Gothic"/>
                <a:cs typeface="Century Gothic"/>
              </a:rPr>
              <a:t>Circle the words that join the sentences together.</a:t>
            </a:r>
          </a:p>
          <a:p>
            <a:pPr algn="ctr"/>
            <a:r>
              <a:rPr lang="en-US" sz="2000" dirty="0" smtClean="0">
                <a:solidFill>
                  <a:srgbClr val="FF0000"/>
                </a:solidFill>
                <a:latin typeface="Century Gothic"/>
                <a:cs typeface="Century Gothic"/>
              </a:rPr>
              <a:t>Explain the difference between </a:t>
            </a:r>
            <a:r>
              <a:rPr lang="en-US" sz="2000" b="1" dirty="0" smtClean="0">
                <a:solidFill>
                  <a:srgbClr val="FF0000"/>
                </a:solidFill>
                <a:latin typeface="Century Gothic"/>
                <a:cs typeface="Century Gothic"/>
              </a:rPr>
              <a:t>so</a:t>
            </a:r>
            <a:r>
              <a:rPr lang="en-US" sz="2000" dirty="0" smtClean="0">
                <a:solidFill>
                  <a:srgbClr val="FF0000"/>
                </a:solidFill>
                <a:latin typeface="Century Gothic"/>
                <a:cs typeface="Century Gothic"/>
              </a:rPr>
              <a:t> and </a:t>
            </a:r>
            <a:r>
              <a:rPr lang="en-US" sz="2000" b="1" dirty="0" smtClean="0">
                <a:solidFill>
                  <a:srgbClr val="FF0000"/>
                </a:solidFill>
                <a:latin typeface="Century Gothic"/>
                <a:cs typeface="Century Gothic"/>
              </a:rPr>
              <a:t>because</a:t>
            </a:r>
            <a:r>
              <a:rPr lang="en-US" sz="2000" dirty="0" smtClean="0">
                <a:solidFill>
                  <a:srgbClr val="FF0000"/>
                </a:solidFill>
                <a:latin typeface="Century Gothic"/>
                <a:cs typeface="Century Gothic"/>
              </a:rPr>
              <a:t>.</a:t>
            </a:r>
            <a:endParaRPr lang="en-US" sz="2000" dirty="0">
              <a:solidFill>
                <a:srgbClr val="FF0000"/>
              </a:solidFill>
              <a:latin typeface="Century Gothic"/>
              <a:cs typeface="Century Gothic"/>
            </a:endParaRPr>
          </a:p>
        </p:txBody>
      </p:sp>
    </p:spTree>
    <p:extLst>
      <p:ext uri="{BB962C8B-B14F-4D97-AF65-F5344CB8AC3E}">
        <p14:creationId xmlns:p14="http://schemas.microsoft.com/office/powerpoint/2010/main" val="2219829091"/>
      </p:ext>
    </p:extLst>
  </p:cSld>
  <p:clrMapOvr>
    <a:masterClrMapping/>
  </p:clrMapOvr>
  <p:timing>
    <p:tnLst>
      <p:par>
        <p:cTn xmlns:p14="http://schemas.microsoft.com/office/powerpoint/2010/mai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6861" y="156406"/>
            <a:ext cx="5161278" cy="798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Century Gothic"/>
                <a:cs typeface="Century Gothic"/>
              </a:rPr>
              <a:t>Grammar</a:t>
            </a:r>
          </a:p>
          <a:p>
            <a:pPr algn="ctr"/>
            <a:r>
              <a:rPr lang="en-US" sz="2000" dirty="0" smtClean="0">
                <a:latin typeface="Century Gothic"/>
                <a:cs typeface="Century Gothic"/>
              </a:rPr>
              <a:t> </a:t>
            </a:r>
            <a:r>
              <a:rPr lang="en-US" sz="2000" dirty="0" smtClean="0">
                <a:latin typeface="Century Gothic"/>
                <a:cs typeface="Century Gothic"/>
              </a:rPr>
              <a:t>Join sentences with so and because</a:t>
            </a:r>
            <a:endParaRPr lang="en-US" sz="2000" dirty="0">
              <a:latin typeface="Century Gothic"/>
              <a:cs typeface="Century Gothic"/>
            </a:endParaRPr>
          </a:p>
        </p:txBody>
      </p:sp>
      <p:sp>
        <p:nvSpPr>
          <p:cNvPr id="3" name="Rectangle 2"/>
          <p:cNvSpPr/>
          <p:nvPr/>
        </p:nvSpPr>
        <p:spPr>
          <a:xfrm>
            <a:off x="200178" y="2224968"/>
            <a:ext cx="8852382" cy="36560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20000"/>
              </a:lnSpc>
            </a:pPr>
            <a:r>
              <a:rPr lang="en-US" sz="4000" dirty="0" smtClean="0">
                <a:latin typeface="Century Gothic"/>
                <a:cs typeface="Century Gothic"/>
              </a:rPr>
              <a:t>Barb lives far away.</a:t>
            </a:r>
            <a:endParaRPr lang="en-US" sz="4000" dirty="0" smtClean="0">
              <a:latin typeface="Century Gothic"/>
              <a:cs typeface="Century Gothic"/>
            </a:endParaRPr>
          </a:p>
          <a:p>
            <a:pPr algn="ctr">
              <a:lnSpc>
                <a:spcPct val="120000"/>
              </a:lnSpc>
            </a:pPr>
            <a:r>
              <a:rPr lang="en-US" sz="4000" dirty="0" smtClean="0">
                <a:latin typeface="Century Gothic"/>
                <a:cs typeface="Century Gothic"/>
              </a:rPr>
              <a:t>She rides the bus to school.</a:t>
            </a:r>
          </a:p>
          <a:p>
            <a:pPr algn="ctr">
              <a:lnSpc>
                <a:spcPct val="120000"/>
              </a:lnSpc>
            </a:pPr>
            <a:endParaRPr lang="en-US" sz="4000" dirty="0">
              <a:latin typeface="Century Gothic"/>
              <a:cs typeface="Century Gothic"/>
            </a:endParaRPr>
          </a:p>
          <a:p>
            <a:pPr algn="ctr">
              <a:lnSpc>
                <a:spcPct val="120000"/>
              </a:lnSpc>
            </a:pPr>
            <a:r>
              <a:rPr lang="en-US" sz="4000" dirty="0" smtClean="0">
                <a:latin typeface="Century Gothic"/>
                <a:cs typeface="Century Gothic"/>
              </a:rPr>
              <a:t>Barb lives far away so </a:t>
            </a:r>
          </a:p>
          <a:p>
            <a:pPr algn="ctr">
              <a:lnSpc>
                <a:spcPct val="120000"/>
              </a:lnSpc>
            </a:pPr>
            <a:r>
              <a:rPr lang="en-US" sz="4000" dirty="0" smtClean="0">
                <a:latin typeface="Century Gothic"/>
                <a:cs typeface="Century Gothic"/>
              </a:rPr>
              <a:t>she rides the bus to school.</a:t>
            </a:r>
            <a:endParaRPr lang="en-US" sz="4000" dirty="0" smtClean="0">
              <a:latin typeface="Century Gothic"/>
              <a:cs typeface="Century Gothic"/>
            </a:endParaRPr>
          </a:p>
        </p:txBody>
      </p:sp>
      <p:sp>
        <p:nvSpPr>
          <p:cNvPr id="4" name="TextBox 3"/>
          <p:cNvSpPr txBox="1"/>
          <p:nvPr/>
        </p:nvSpPr>
        <p:spPr>
          <a:xfrm>
            <a:off x="125332" y="1128385"/>
            <a:ext cx="8927228" cy="707886"/>
          </a:xfrm>
          <a:prstGeom prst="rect">
            <a:avLst/>
          </a:prstGeom>
          <a:noFill/>
        </p:spPr>
        <p:txBody>
          <a:bodyPr wrap="square" rtlCol="0">
            <a:spAutoFit/>
          </a:bodyPr>
          <a:lstStyle/>
          <a:p>
            <a:pPr algn="ctr"/>
            <a:r>
              <a:rPr lang="en-US" sz="2000" dirty="0" smtClean="0">
                <a:solidFill>
                  <a:srgbClr val="FF0000"/>
                </a:solidFill>
                <a:latin typeface="Century Gothic"/>
                <a:cs typeface="Century Gothic"/>
              </a:rPr>
              <a:t>Two complete sentences can be joined together.</a:t>
            </a:r>
          </a:p>
          <a:p>
            <a:pPr algn="ctr"/>
            <a:r>
              <a:rPr lang="en-US" sz="2000" dirty="0" smtClean="0">
                <a:solidFill>
                  <a:srgbClr val="FF0000"/>
                </a:solidFill>
                <a:latin typeface="Century Gothic"/>
                <a:cs typeface="Century Gothic"/>
              </a:rPr>
              <a:t>A cause and effect can be joined into one sentence,</a:t>
            </a:r>
            <a:endParaRPr lang="en-US" sz="2000" b="1" dirty="0">
              <a:solidFill>
                <a:srgbClr val="FF0000"/>
              </a:solidFill>
              <a:latin typeface="Century Gothic"/>
              <a:cs typeface="Century Gothic"/>
            </a:endParaRPr>
          </a:p>
        </p:txBody>
      </p:sp>
      <p:sp>
        <p:nvSpPr>
          <p:cNvPr id="5" name="TextBox 4"/>
          <p:cNvSpPr txBox="1"/>
          <p:nvPr/>
        </p:nvSpPr>
        <p:spPr>
          <a:xfrm>
            <a:off x="125332" y="6019427"/>
            <a:ext cx="8927228" cy="707886"/>
          </a:xfrm>
          <a:prstGeom prst="rect">
            <a:avLst/>
          </a:prstGeom>
          <a:noFill/>
        </p:spPr>
        <p:txBody>
          <a:bodyPr wrap="square" rtlCol="0">
            <a:spAutoFit/>
          </a:bodyPr>
          <a:lstStyle/>
          <a:p>
            <a:pPr algn="ctr"/>
            <a:r>
              <a:rPr lang="en-US" sz="2000" dirty="0" smtClean="0">
                <a:solidFill>
                  <a:srgbClr val="FF0000"/>
                </a:solidFill>
                <a:latin typeface="Century Gothic"/>
                <a:cs typeface="Century Gothic"/>
              </a:rPr>
              <a:t>Circle the words that join the sentences together.</a:t>
            </a:r>
          </a:p>
          <a:p>
            <a:pPr algn="ctr"/>
            <a:r>
              <a:rPr lang="en-US" sz="2000" dirty="0" smtClean="0">
                <a:solidFill>
                  <a:srgbClr val="FF0000"/>
                </a:solidFill>
                <a:latin typeface="Century Gothic"/>
                <a:cs typeface="Century Gothic"/>
              </a:rPr>
              <a:t>Explain the difference between </a:t>
            </a:r>
            <a:r>
              <a:rPr lang="en-US" sz="2000" b="1" dirty="0" smtClean="0">
                <a:solidFill>
                  <a:srgbClr val="FF0000"/>
                </a:solidFill>
                <a:latin typeface="Century Gothic"/>
                <a:cs typeface="Century Gothic"/>
              </a:rPr>
              <a:t>so</a:t>
            </a:r>
            <a:r>
              <a:rPr lang="en-US" sz="2000" dirty="0" smtClean="0">
                <a:solidFill>
                  <a:srgbClr val="FF0000"/>
                </a:solidFill>
                <a:latin typeface="Century Gothic"/>
                <a:cs typeface="Century Gothic"/>
              </a:rPr>
              <a:t> and </a:t>
            </a:r>
            <a:r>
              <a:rPr lang="en-US" sz="2000" b="1" dirty="0" smtClean="0">
                <a:solidFill>
                  <a:srgbClr val="FF0000"/>
                </a:solidFill>
                <a:latin typeface="Century Gothic"/>
                <a:cs typeface="Century Gothic"/>
              </a:rPr>
              <a:t>because</a:t>
            </a:r>
            <a:r>
              <a:rPr lang="en-US" sz="2000" dirty="0" smtClean="0">
                <a:solidFill>
                  <a:srgbClr val="FF0000"/>
                </a:solidFill>
                <a:latin typeface="Century Gothic"/>
                <a:cs typeface="Century Gothic"/>
              </a:rPr>
              <a:t>.</a:t>
            </a:r>
            <a:endParaRPr lang="en-US" sz="2000" dirty="0">
              <a:solidFill>
                <a:srgbClr val="FF0000"/>
              </a:solidFill>
              <a:latin typeface="Century Gothic"/>
              <a:cs typeface="Century Gothic"/>
            </a:endParaRPr>
          </a:p>
        </p:txBody>
      </p:sp>
    </p:spTree>
    <p:extLst>
      <p:ext uri="{BB962C8B-B14F-4D97-AF65-F5344CB8AC3E}">
        <p14:creationId xmlns:p14="http://schemas.microsoft.com/office/powerpoint/2010/main" val="3245039850"/>
      </p:ext>
    </p:extLst>
  </p:cSld>
  <p:clrMapOvr>
    <a:masterClrMapping/>
  </p:clrMapOvr>
  <p:timing>
    <p:tnLst>
      <p:par>
        <p:cTn xmlns:p14="http://schemas.microsoft.com/office/powerpoint/2010/mai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8105" y="2793478"/>
            <a:ext cx="6964016" cy="830997"/>
          </a:xfrm>
          <a:prstGeom prst="rect">
            <a:avLst/>
          </a:prstGeom>
          <a:noFill/>
        </p:spPr>
        <p:txBody>
          <a:bodyPr wrap="square" rtlCol="0">
            <a:spAutoFit/>
          </a:bodyPr>
          <a:lstStyle/>
          <a:p>
            <a:pPr algn="ctr"/>
            <a:r>
              <a:rPr lang="en-US" sz="4800" dirty="0" smtClean="0">
                <a:latin typeface="Century Gothic"/>
                <a:cs typeface="Century Gothic"/>
              </a:rPr>
              <a:t>Week 1 – Day 3</a:t>
            </a:r>
            <a:endParaRPr lang="en-US" sz="4800" dirty="0">
              <a:latin typeface="Century Gothic"/>
              <a:cs typeface="Century Gothic"/>
            </a:endParaRPr>
          </a:p>
        </p:txBody>
      </p:sp>
    </p:spTree>
    <p:extLst>
      <p:ext uri="{BB962C8B-B14F-4D97-AF65-F5344CB8AC3E}">
        <p14:creationId xmlns:p14="http://schemas.microsoft.com/office/powerpoint/2010/main" val="27344419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527" y="289790"/>
            <a:ext cx="8515363" cy="792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Century Gothic"/>
                <a:cs typeface="Century Gothic"/>
              </a:rPr>
              <a:t>Phonological Awareness</a:t>
            </a:r>
          </a:p>
          <a:p>
            <a:pPr algn="ctr"/>
            <a:r>
              <a:rPr lang="en-US" sz="2000" dirty="0" smtClean="0">
                <a:latin typeface="Century Gothic"/>
                <a:cs typeface="Century Gothic"/>
              </a:rPr>
              <a:t>Contrast Vowel Sounds</a:t>
            </a:r>
            <a:endParaRPr lang="en-US" sz="2000" dirty="0">
              <a:latin typeface="Century Gothic"/>
              <a:cs typeface="Century Gothic"/>
            </a:endParaRPr>
          </a:p>
        </p:txBody>
      </p:sp>
      <p:sp>
        <p:nvSpPr>
          <p:cNvPr id="5" name="TextBox 4"/>
          <p:cNvSpPr txBox="1"/>
          <p:nvPr/>
        </p:nvSpPr>
        <p:spPr>
          <a:xfrm>
            <a:off x="190972" y="3810707"/>
            <a:ext cx="8690918" cy="2154436"/>
          </a:xfrm>
          <a:prstGeom prst="rect">
            <a:avLst/>
          </a:prstGeom>
          <a:noFill/>
        </p:spPr>
        <p:txBody>
          <a:bodyPr wrap="square" rtlCol="0">
            <a:spAutoFit/>
          </a:bodyPr>
          <a:lstStyle/>
          <a:p>
            <a:r>
              <a:rPr lang="en-US" dirty="0" smtClean="0">
                <a:solidFill>
                  <a:schemeClr val="bg1">
                    <a:lumMod val="75000"/>
                  </a:schemeClr>
                </a:solidFill>
                <a:latin typeface="Century Gothic"/>
                <a:cs typeface="Century Gothic"/>
              </a:rPr>
              <a:t>Guided Practice:</a:t>
            </a:r>
          </a:p>
          <a:p>
            <a:r>
              <a:rPr lang="en-US" dirty="0" smtClean="0">
                <a:solidFill>
                  <a:srgbClr val="D9D9D9"/>
                </a:solidFill>
                <a:latin typeface="Century Gothic"/>
                <a:cs typeface="Century Gothic"/>
              </a:rPr>
              <a:t>I will say two words. </a:t>
            </a:r>
          </a:p>
          <a:p>
            <a:r>
              <a:rPr lang="en-US" dirty="0" smtClean="0">
                <a:solidFill>
                  <a:srgbClr val="D9D9D9"/>
                </a:solidFill>
                <a:latin typeface="Century Gothic"/>
                <a:cs typeface="Century Gothic"/>
              </a:rPr>
              <a:t>Which word has the /</a:t>
            </a:r>
            <a:r>
              <a:rPr lang="en-US" dirty="0" err="1" smtClean="0">
                <a:solidFill>
                  <a:srgbClr val="D9D9D9"/>
                </a:solidFill>
                <a:latin typeface="Century Gothic"/>
                <a:cs typeface="Century Gothic"/>
              </a:rPr>
              <a:t>ar</a:t>
            </a:r>
            <a:r>
              <a:rPr lang="en-US" dirty="0" smtClean="0">
                <a:solidFill>
                  <a:srgbClr val="D9D9D9"/>
                </a:solidFill>
                <a:latin typeface="Century Gothic"/>
                <a:cs typeface="Century Gothic"/>
              </a:rPr>
              <a:t>/ sounds? Say the word.</a:t>
            </a:r>
          </a:p>
          <a:p>
            <a:endParaRPr lang="en-US" sz="2000" dirty="0">
              <a:solidFill>
                <a:srgbClr val="D9D9D9"/>
              </a:solidFill>
              <a:latin typeface="Century Gothic"/>
              <a:cs typeface="Century Gothic"/>
            </a:endParaRPr>
          </a:p>
          <a:p>
            <a:r>
              <a:rPr lang="en-US" sz="2000" dirty="0" smtClean="0">
                <a:solidFill>
                  <a:srgbClr val="D9D9D9"/>
                </a:solidFill>
                <a:latin typeface="Century Gothic"/>
                <a:cs typeface="Century Gothic"/>
              </a:rPr>
              <a:t>	arm, aim		pat, part		jay, jar			march, make</a:t>
            </a:r>
          </a:p>
          <a:p>
            <a:endParaRPr lang="en-US" sz="2000" dirty="0">
              <a:solidFill>
                <a:srgbClr val="D9D9D9"/>
              </a:solidFill>
              <a:latin typeface="Century Gothic"/>
              <a:cs typeface="Century Gothic"/>
            </a:endParaRPr>
          </a:p>
          <a:p>
            <a:r>
              <a:rPr lang="en-US" sz="2000" dirty="0" smtClean="0">
                <a:solidFill>
                  <a:srgbClr val="D9D9D9"/>
                </a:solidFill>
                <a:latin typeface="Century Gothic"/>
                <a:cs typeface="Century Gothic"/>
              </a:rPr>
              <a:t>	art, ate			head, hard	harp, hope	dark, dirt</a:t>
            </a:r>
            <a:endParaRPr lang="en-US" sz="2000" dirty="0">
              <a:solidFill>
                <a:srgbClr val="D9D9D9"/>
              </a:solidFill>
              <a:latin typeface="Century Gothic"/>
              <a:cs typeface="Century Gothic"/>
            </a:endParaRPr>
          </a:p>
        </p:txBody>
      </p:sp>
      <p:sp>
        <p:nvSpPr>
          <p:cNvPr id="6" name="TextBox 5"/>
          <p:cNvSpPr txBox="1"/>
          <p:nvPr/>
        </p:nvSpPr>
        <p:spPr>
          <a:xfrm>
            <a:off x="587118" y="1260420"/>
            <a:ext cx="8055074" cy="1477328"/>
          </a:xfrm>
          <a:prstGeom prst="rect">
            <a:avLst/>
          </a:prstGeom>
          <a:noFill/>
        </p:spPr>
        <p:txBody>
          <a:bodyPr wrap="square" rtlCol="0">
            <a:spAutoFit/>
          </a:bodyPr>
          <a:lstStyle/>
          <a:p>
            <a:pPr algn="ctr"/>
            <a:r>
              <a:rPr lang="en-US" dirty="0" smtClean="0">
                <a:solidFill>
                  <a:schemeClr val="bg1">
                    <a:lumMod val="85000"/>
                  </a:schemeClr>
                </a:solidFill>
                <a:latin typeface="Century Gothic"/>
                <a:cs typeface="Century Gothic"/>
              </a:rPr>
              <a:t>Listen carefully as I say two words. Listen: barn, bone.</a:t>
            </a:r>
          </a:p>
          <a:p>
            <a:pPr algn="ctr"/>
            <a:r>
              <a:rPr lang="en-US" dirty="0" smtClean="0">
                <a:solidFill>
                  <a:schemeClr val="bg1">
                    <a:lumMod val="85000"/>
                  </a:schemeClr>
                </a:solidFill>
                <a:latin typeface="Century Gothic"/>
                <a:cs typeface="Century Gothic"/>
              </a:rPr>
              <a:t>I hear different middle sounds in the words.</a:t>
            </a:r>
          </a:p>
          <a:p>
            <a:pPr algn="ctr"/>
            <a:r>
              <a:rPr lang="en-US" dirty="0" smtClean="0">
                <a:solidFill>
                  <a:schemeClr val="bg1">
                    <a:lumMod val="85000"/>
                  </a:schemeClr>
                </a:solidFill>
                <a:latin typeface="Century Gothic"/>
                <a:cs typeface="Century Gothic"/>
              </a:rPr>
              <a:t>Only one has the /</a:t>
            </a:r>
            <a:r>
              <a:rPr lang="en-US" dirty="0" err="1" smtClean="0">
                <a:solidFill>
                  <a:schemeClr val="bg1">
                    <a:lumMod val="85000"/>
                  </a:schemeClr>
                </a:solidFill>
                <a:latin typeface="Century Gothic"/>
                <a:cs typeface="Century Gothic"/>
              </a:rPr>
              <a:t>ar</a:t>
            </a:r>
            <a:r>
              <a:rPr lang="en-US" dirty="0" smtClean="0">
                <a:solidFill>
                  <a:schemeClr val="bg1">
                    <a:lumMod val="85000"/>
                  </a:schemeClr>
                </a:solidFill>
                <a:latin typeface="Century Gothic"/>
                <a:cs typeface="Century Gothic"/>
              </a:rPr>
              <a:t>/ sounds: /b/ /</a:t>
            </a:r>
            <a:r>
              <a:rPr lang="en-US" dirty="0" err="1" smtClean="0">
                <a:solidFill>
                  <a:schemeClr val="bg1">
                    <a:lumMod val="85000"/>
                  </a:schemeClr>
                </a:solidFill>
                <a:latin typeface="Century Gothic"/>
                <a:cs typeface="Century Gothic"/>
              </a:rPr>
              <a:t>ar</a:t>
            </a:r>
            <a:r>
              <a:rPr lang="en-US" dirty="0" smtClean="0">
                <a:solidFill>
                  <a:schemeClr val="bg1">
                    <a:lumMod val="85000"/>
                  </a:schemeClr>
                </a:solidFill>
                <a:latin typeface="Century Gothic"/>
                <a:cs typeface="Century Gothic"/>
              </a:rPr>
              <a:t>/ /n/.</a:t>
            </a:r>
          </a:p>
          <a:p>
            <a:pPr algn="ctr"/>
            <a:r>
              <a:rPr lang="en-US" dirty="0" smtClean="0">
                <a:solidFill>
                  <a:schemeClr val="bg1">
                    <a:lumMod val="85000"/>
                  </a:schemeClr>
                </a:solidFill>
                <a:latin typeface="Century Gothic"/>
                <a:cs typeface="Century Gothic"/>
              </a:rPr>
              <a:t>Bone does not have the /</a:t>
            </a:r>
            <a:r>
              <a:rPr lang="en-US" dirty="0" err="1" smtClean="0">
                <a:solidFill>
                  <a:schemeClr val="bg1">
                    <a:lumMod val="85000"/>
                  </a:schemeClr>
                </a:solidFill>
                <a:latin typeface="Century Gothic"/>
                <a:cs typeface="Century Gothic"/>
              </a:rPr>
              <a:t>ar</a:t>
            </a:r>
            <a:r>
              <a:rPr lang="en-US" dirty="0" smtClean="0">
                <a:solidFill>
                  <a:schemeClr val="bg1">
                    <a:lumMod val="85000"/>
                  </a:schemeClr>
                </a:solidFill>
                <a:latin typeface="Century Gothic"/>
                <a:cs typeface="Century Gothic"/>
              </a:rPr>
              <a:t>/ sounds.</a:t>
            </a:r>
          </a:p>
          <a:p>
            <a:pPr algn="ctr"/>
            <a:r>
              <a:rPr lang="en-US" dirty="0" smtClean="0">
                <a:solidFill>
                  <a:schemeClr val="bg1">
                    <a:lumMod val="85000"/>
                  </a:schemeClr>
                </a:solidFill>
                <a:latin typeface="Century Gothic"/>
                <a:cs typeface="Century Gothic"/>
              </a:rPr>
              <a:t>Repeat with shack/shark and bark/bake.</a:t>
            </a:r>
          </a:p>
        </p:txBody>
      </p:sp>
    </p:spTree>
    <p:extLst>
      <p:ext uri="{BB962C8B-B14F-4D97-AF65-F5344CB8AC3E}">
        <p14:creationId xmlns:p14="http://schemas.microsoft.com/office/powerpoint/2010/main" val="320698353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6492" y="353225"/>
            <a:ext cx="6986457"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042860"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l</a:t>
            </a:r>
            <a:endParaRPr lang="en-US" sz="12000" dirty="0">
              <a:solidFill>
                <a:schemeClr val="tx1"/>
              </a:solidFill>
              <a:latin typeface="Century Gothic"/>
              <a:cs typeface="Century Gothic"/>
            </a:endParaRPr>
          </a:p>
        </p:txBody>
      </p:sp>
      <p:sp>
        <p:nvSpPr>
          <p:cNvPr id="4" name="Rectangle 3"/>
          <p:cNvSpPr/>
          <p:nvPr/>
        </p:nvSpPr>
        <p:spPr>
          <a:xfrm>
            <a:off x="3165308"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917818555"/>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527" y="274395"/>
            <a:ext cx="8515363" cy="792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Century Gothic"/>
                <a:cs typeface="Century Gothic"/>
              </a:rPr>
              <a:t>Phonemic Awareness </a:t>
            </a:r>
            <a:endParaRPr lang="en-US" sz="3200" dirty="0">
              <a:latin typeface="Century Gothic"/>
              <a:cs typeface="Century Gothic"/>
            </a:endParaRPr>
          </a:p>
          <a:p>
            <a:pPr algn="ctr"/>
            <a:r>
              <a:rPr lang="en-US" sz="2400" dirty="0" smtClean="0">
                <a:latin typeface="Century Gothic"/>
                <a:cs typeface="Century Gothic"/>
              </a:rPr>
              <a:t>Phoneme </a:t>
            </a:r>
            <a:r>
              <a:rPr lang="en-US" sz="2400" dirty="0" smtClean="0">
                <a:latin typeface="Century Gothic"/>
                <a:cs typeface="Century Gothic"/>
              </a:rPr>
              <a:t>Blending</a:t>
            </a:r>
            <a:endParaRPr lang="en-US" sz="2400" dirty="0">
              <a:latin typeface="Century Gothic"/>
              <a:cs typeface="Century Gothic"/>
            </a:endParaRPr>
          </a:p>
        </p:txBody>
      </p:sp>
      <p:sp>
        <p:nvSpPr>
          <p:cNvPr id="6" name="TextBox 5"/>
          <p:cNvSpPr txBox="1"/>
          <p:nvPr/>
        </p:nvSpPr>
        <p:spPr>
          <a:xfrm>
            <a:off x="597247" y="1143927"/>
            <a:ext cx="8284643" cy="2862323"/>
          </a:xfrm>
          <a:prstGeom prst="rect">
            <a:avLst/>
          </a:prstGeom>
          <a:noFill/>
        </p:spPr>
        <p:txBody>
          <a:bodyPr wrap="square" rtlCol="0">
            <a:spAutoFit/>
          </a:bodyPr>
          <a:lstStyle/>
          <a:p>
            <a:pPr algn="ctr"/>
            <a:r>
              <a:rPr lang="en-US" dirty="0" smtClean="0">
                <a:solidFill>
                  <a:schemeClr val="bg1">
                    <a:lumMod val="85000"/>
                  </a:schemeClr>
                </a:solidFill>
                <a:latin typeface="Century Gothic"/>
                <a:cs typeface="Century Gothic"/>
              </a:rPr>
              <a:t>I am going to say a word sound by sound.</a:t>
            </a:r>
          </a:p>
          <a:p>
            <a:pPr algn="ctr"/>
            <a:r>
              <a:rPr lang="en-US" dirty="0" smtClean="0">
                <a:solidFill>
                  <a:schemeClr val="bg1">
                    <a:lumMod val="85000"/>
                  </a:schemeClr>
                </a:solidFill>
                <a:latin typeface="Century Gothic"/>
                <a:cs typeface="Century Gothic"/>
              </a:rPr>
              <a:t>Listen carefully to these sounds: /f/ /</a:t>
            </a:r>
            <a:r>
              <a:rPr lang="en-US" dirty="0" err="1" smtClean="0">
                <a:solidFill>
                  <a:schemeClr val="bg1">
                    <a:lumMod val="85000"/>
                  </a:schemeClr>
                </a:solidFill>
                <a:latin typeface="Century Gothic"/>
                <a:cs typeface="Century Gothic"/>
              </a:rPr>
              <a:t>ar</a:t>
            </a:r>
            <a:r>
              <a:rPr lang="en-US" dirty="0" smtClean="0">
                <a:solidFill>
                  <a:schemeClr val="bg1">
                    <a:lumMod val="85000"/>
                  </a:schemeClr>
                </a:solidFill>
                <a:latin typeface="Century Gothic"/>
                <a:cs typeface="Century Gothic"/>
              </a:rPr>
              <a:t>/.</a:t>
            </a:r>
          </a:p>
          <a:p>
            <a:pPr algn="ctr"/>
            <a:r>
              <a:rPr lang="en-US" dirty="0" smtClean="0">
                <a:solidFill>
                  <a:schemeClr val="bg1">
                    <a:lumMod val="85000"/>
                  </a:schemeClr>
                </a:solidFill>
                <a:latin typeface="Century Gothic"/>
                <a:cs typeface="Century Gothic"/>
              </a:rPr>
              <a:t>Now listen as I blend the sounds: /</a:t>
            </a:r>
            <a:r>
              <a:rPr lang="en-US" dirty="0" err="1" smtClean="0">
                <a:solidFill>
                  <a:schemeClr val="bg1">
                    <a:lumMod val="85000"/>
                  </a:schemeClr>
                </a:solidFill>
                <a:latin typeface="Century Gothic"/>
                <a:cs typeface="Century Gothic"/>
              </a:rPr>
              <a:t>fffar</a:t>
            </a:r>
            <a:r>
              <a:rPr lang="en-US" dirty="0" smtClean="0">
                <a:solidFill>
                  <a:schemeClr val="bg1">
                    <a:lumMod val="85000"/>
                  </a:schemeClr>
                </a:solidFill>
                <a:latin typeface="Century Gothic"/>
                <a:cs typeface="Century Gothic"/>
              </a:rPr>
              <a:t>/, far.</a:t>
            </a:r>
          </a:p>
          <a:p>
            <a:pPr algn="ctr"/>
            <a:r>
              <a:rPr lang="en-US" dirty="0" smtClean="0">
                <a:solidFill>
                  <a:schemeClr val="bg1">
                    <a:lumMod val="85000"/>
                  </a:schemeClr>
                </a:solidFill>
                <a:latin typeface="Century Gothic"/>
                <a:cs typeface="Century Gothic"/>
              </a:rPr>
              <a:t>The word is far.</a:t>
            </a:r>
          </a:p>
          <a:p>
            <a:pPr algn="ctr"/>
            <a:r>
              <a:rPr lang="en-US" dirty="0">
                <a:solidFill>
                  <a:schemeClr val="bg1">
                    <a:lumMod val="85000"/>
                  </a:schemeClr>
                </a:solidFill>
                <a:latin typeface="Century Gothic"/>
                <a:cs typeface="Century Gothic"/>
              </a:rPr>
              <a:t>I am going to say </a:t>
            </a:r>
            <a:r>
              <a:rPr lang="en-US" dirty="0" smtClean="0">
                <a:solidFill>
                  <a:schemeClr val="bg1">
                    <a:lumMod val="85000"/>
                  </a:schemeClr>
                </a:solidFill>
                <a:latin typeface="Century Gothic"/>
                <a:cs typeface="Century Gothic"/>
              </a:rPr>
              <a:t>another </a:t>
            </a:r>
            <a:r>
              <a:rPr lang="en-US" dirty="0">
                <a:solidFill>
                  <a:schemeClr val="bg1">
                    <a:lumMod val="85000"/>
                  </a:schemeClr>
                </a:solidFill>
                <a:latin typeface="Century Gothic"/>
                <a:cs typeface="Century Gothic"/>
              </a:rPr>
              <a:t>word sound by sound.</a:t>
            </a:r>
          </a:p>
          <a:p>
            <a:pPr algn="ctr"/>
            <a:r>
              <a:rPr lang="en-US" dirty="0">
                <a:solidFill>
                  <a:schemeClr val="bg1">
                    <a:lumMod val="85000"/>
                  </a:schemeClr>
                </a:solidFill>
                <a:latin typeface="Century Gothic"/>
                <a:cs typeface="Century Gothic"/>
              </a:rPr>
              <a:t>Listen carefully to these sounds: /f/ /</a:t>
            </a:r>
            <a:r>
              <a:rPr lang="en-US" dirty="0" err="1">
                <a:solidFill>
                  <a:schemeClr val="bg1">
                    <a:lumMod val="85000"/>
                  </a:schemeClr>
                </a:solidFill>
                <a:latin typeface="Century Gothic"/>
                <a:cs typeface="Century Gothic"/>
              </a:rPr>
              <a:t>ar</a:t>
            </a:r>
            <a:r>
              <a:rPr lang="en-US" dirty="0" smtClean="0">
                <a:solidFill>
                  <a:schemeClr val="bg1">
                    <a:lumMod val="85000"/>
                  </a:schemeClr>
                </a:solidFill>
                <a:latin typeface="Century Gothic"/>
                <a:cs typeface="Century Gothic"/>
              </a:rPr>
              <a:t>/ /m/.</a:t>
            </a:r>
            <a:endParaRPr lang="en-US" dirty="0">
              <a:solidFill>
                <a:schemeClr val="bg1">
                  <a:lumMod val="85000"/>
                </a:schemeClr>
              </a:solidFill>
              <a:latin typeface="Century Gothic"/>
              <a:cs typeface="Century Gothic"/>
            </a:endParaRPr>
          </a:p>
          <a:p>
            <a:pPr algn="ctr"/>
            <a:r>
              <a:rPr lang="en-US" dirty="0">
                <a:solidFill>
                  <a:schemeClr val="bg1">
                    <a:lumMod val="85000"/>
                  </a:schemeClr>
                </a:solidFill>
                <a:latin typeface="Century Gothic"/>
                <a:cs typeface="Century Gothic"/>
              </a:rPr>
              <a:t>Now listen as I blend the sounds: /</a:t>
            </a:r>
            <a:r>
              <a:rPr lang="en-US" dirty="0" err="1" smtClean="0">
                <a:solidFill>
                  <a:schemeClr val="bg1">
                    <a:lumMod val="85000"/>
                  </a:schemeClr>
                </a:solidFill>
                <a:latin typeface="Century Gothic"/>
                <a:cs typeface="Century Gothic"/>
              </a:rPr>
              <a:t>fffarm</a:t>
            </a:r>
            <a:r>
              <a:rPr lang="en-US" dirty="0" smtClean="0">
                <a:solidFill>
                  <a:schemeClr val="bg1">
                    <a:lumMod val="85000"/>
                  </a:schemeClr>
                </a:solidFill>
                <a:latin typeface="Century Gothic"/>
                <a:cs typeface="Century Gothic"/>
              </a:rPr>
              <a:t>/</a:t>
            </a:r>
            <a:r>
              <a:rPr lang="en-US" dirty="0">
                <a:solidFill>
                  <a:schemeClr val="bg1">
                    <a:lumMod val="85000"/>
                  </a:schemeClr>
                </a:solidFill>
                <a:latin typeface="Century Gothic"/>
                <a:cs typeface="Century Gothic"/>
              </a:rPr>
              <a:t>, </a:t>
            </a:r>
            <a:r>
              <a:rPr lang="en-US" dirty="0" smtClean="0">
                <a:solidFill>
                  <a:schemeClr val="bg1">
                    <a:lumMod val="85000"/>
                  </a:schemeClr>
                </a:solidFill>
                <a:latin typeface="Century Gothic"/>
                <a:cs typeface="Century Gothic"/>
              </a:rPr>
              <a:t>farm.</a:t>
            </a:r>
            <a:endParaRPr lang="en-US" dirty="0">
              <a:solidFill>
                <a:schemeClr val="bg1">
                  <a:lumMod val="85000"/>
                </a:schemeClr>
              </a:solidFill>
              <a:latin typeface="Century Gothic"/>
              <a:cs typeface="Century Gothic"/>
            </a:endParaRPr>
          </a:p>
          <a:p>
            <a:pPr algn="ctr"/>
            <a:r>
              <a:rPr lang="en-US" dirty="0">
                <a:solidFill>
                  <a:schemeClr val="bg1">
                    <a:lumMod val="85000"/>
                  </a:schemeClr>
                </a:solidFill>
                <a:latin typeface="Century Gothic"/>
                <a:cs typeface="Century Gothic"/>
              </a:rPr>
              <a:t>The word is </a:t>
            </a:r>
            <a:r>
              <a:rPr lang="en-US" dirty="0" smtClean="0">
                <a:solidFill>
                  <a:schemeClr val="bg1">
                    <a:lumMod val="85000"/>
                  </a:schemeClr>
                </a:solidFill>
                <a:latin typeface="Century Gothic"/>
                <a:cs typeface="Century Gothic"/>
              </a:rPr>
              <a:t>farm.</a:t>
            </a:r>
            <a:endParaRPr lang="en-US" dirty="0">
              <a:solidFill>
                <a:schemeClr val="bg1">
                  <a:lumMod val="85000"/>
                </a:schemeClr>
              </a:solidFill>
              <a:latin typeface="Century Gothic"/>
              <a:cs typeface="Century Gothic"/>
            </a:endParaRPr>
          </a:p>
          <a:p>
            <a:pPr algn="ctr"/>
            <a:endParaRPr lang="en-US" dirty="0" smtClean="0">
              <a:solidFill>
                <a:schemeClr val="bg1">
                  <a:lumMod val="85000"/>
                </a:schemeClr>
              </a:solidFill>
              <a:latin typeface="Century Gothic"/>
              <a:cs typeface="Century Gothic"/>
            </a:endParaRPr>
          </a:p>
          <a:p>
            <a:pPr algn="ctr"/>
            <a:endParaRPr lang="en-US" dirty="0" smtClean="0">
              <a:solidFill>
                <a:schemeClr val="bg1">
                  <a:lumMod val="85000"/>
                </a:schemeClr>
              </a:solidFill>
              <a:latin typeface="Century Gothic"/>
              <a:cs typeface="Century Gothic"/>
            </a:endParaRPr>
          </a:p>
        </p:txBody>
      </p:sp>
      <p:sp>
        <p:nvSpPr>
          <p:cNvPr id="17" name="TextBox 16"/>
          <p:cNvSpPr txBox="1"/>
          <p:nvPr/>
        </p:nvSpPr>
        <p:spPr>
          <a:xfrm>
            <a:off x="92365" y="3959962"/>
            <a:ext cx="8890000" cy="1877437"/>
          </a:xfrm>
          <a:prstGeom prst="rect">
            <a:avLst/>
          </a:prstGeom>
          <a:noFill/>
        </p:spPr>
        <p:txBody>
          <a:bodyPr wrap="square" rtlCol="0">
            <a:spAutoFit/>
          </a:bodyPr>
          <a:lstStyle/>
          <a:p>
            <a:r>
              <a:rPr lang="en-US" dirty="0" smtClean="0">
                <a:latin typeface="Century Gothic"/>
                <a:cs typeface="Century Gothic"/>
              </a:rPr>
              <a:t>Guided Practice: </a:t>
            </a:r>
            <a:endParaRPr lang="en-US" dirty="0" smtClean="0">
              <a:solidFill>
                <a:schemeClr val="bg1">
                  <a:lumMod val="85000"/>
                </a:schemeClr>
              </a:solidFill>
              <a:latin typeface="Century Gothic"/>
              <a:cs typeface="Century Gothic"/>
            </a:endParaRPr>
          </a:p>
          <a:p>
            <a:r>
              <a:rPr lang="en-US" dirty="0" smtClean="0">
                <a:solidFill>
                  <a:schemeClr val="bg1">
                    <a:lumMod val="85000"/>
                  </a:schemeClr>
                </a:solidFill>
                <a:latin typeface="Century Gothic"/>
                <a:cs typeface="Century Gothic"/>
              </a:rPr>
              <a:t>I </a:t>
            </a:r>
            <a:r>
              <a:rPr lang="en-US" dirty="0" smtClean="0">
                <a:solidFill>
                  <a:schemeClr val="bg1">
                    <a:lumMod val="85000"/>
                  </a:schemeClr>
                </a:solidFill>
                <a:latin typeface="Century Gothic"/>
                <a:cs typeface="Century Gothic"/>
              </a:rPr>
              <a:t>will say a word sound by sound. Then we will blend the sounds to say a word.</a:t>
            </a:r>
          </a:p>
          <a:p>
            <a:endParaRPr lang="en-US" sz="2000" dirty="0">
              <a:solidFill>
                <a:schemeClr val="bg1">
                  <a:lumMod val="85000"/>
                </a:schemeClr>
              </a:solidFill>
              <a:latin typeface="Century Gothic"/>
              <a:cs typeface="Century Gothic"/>
            </a:endParaRPr>
          </a:p>
          <a:p>
            <a:r>
              <a:rPr lang="en-US" sz="2000" dirty="0" smtClean="0">
                <a:solidFill>
                  <a:schemeClr val="bg1">
                    <a:lumMod val="85000"/>
                  </a:schemeClr>
                </a:solidFill>
                <a:latin typeface="Century Gothic"/>
                <a:cs typeface="Century Gothic"/>
              </a:rPr>
              <a:t>	/</a:t>
            </a:r>
            <a:r>
              <a:rPr lang="en-US" sz="2000" dirty="0" err="1" smtClean="0">
                <a:solidFill>
                  <a:schemeClr val="bg1">
                    <a:lumMod val="85000"/>
                  </a:schemeClr>
                </a:solidFill>
                <a:latin typeface="Century Gothic"/>
                <a:cs typeface="Century Gothic"/>
              </a:rPr>
              <a:t>ar</a:t>
            </a:r>
            <a:r>
              <a:rPr lang="en-US" sz="2000" dirty="0" smtClean="0">
                <a:solidFill>
                  <a:schemeClr val="bg1">
                    <a:lumMod val="85000"/>
                  </a:schemeClr>
                </a:solidFill>
                <a:latin typeface="Century Gothic"/>
                <a:cs typeface="Century Gothic"/>
              </a:rPr>
              <a:t>/ /t/			/k/ /</a:t>
            </a:r>
            <a:r>
              <a:rPr lang="en-US" sz="2000" dirty="0" err="1" smtClean="0">
                <a:solidFill>
                  <a:schemeClr val="bg1">
                    <a:lumMod val="85000"/>
                  </a:schemeClr>
                </a:solidFill>
                <a:latin typeface="Century Gothic"/>
                <a:cs typeface="Century Gothic"/>
              </a:rPr>
              <a:t>ar</a:t>
            </a:r>
            <a:r>
              <a:rPr lang="en-US" sz="2000" dirty="0" smtClean="0">
                <a:solidFill>
                  <a:schemeClr val="bg1">
                    <a:lumMod val="85000"/>
                  </a:schemeClr>
                </a:solidFill>
                <a:latin typeface="Century Gothic"/>
                <a:cs typeface="Century Gothic"/>
              </a:rPr>
              <a:t>/			/</a:t>
            </a:r>
            <a:r>
              <a:rPr lang="en-US" sz="2000" dirty="0" err="1" smtClean="0">
                <a:solidFill>
                  <a:schemeClr val="bg1">
                    <a:lumMod val="85000"/>
                  </a:schemeClr>
                </a:solidFill>
                <a:latin typeface="Century Gothic"/>
                <a:cs typeface="Century Gothic"/>
              </a:rPr>
              <a:t>sh</a:t>
            </a:r>
            <a:r>
              <a:rPr lang="en-US" sz="2000" dirty="0" smtClean="0">
                <a:solidFill>
                  <a:schemeClr val="bg1">
                    <a:lumMod val="85000"/>
                  </a:schemeClr>
                </a:solidFill>
                <a:latin typeface="Century Gothic"/>
                <a:cs typeface="Century Gothic"/>
              </a:rPr>
              <a:t>/ /</a:t>
            </a:r>
            <a:r>
              <a:rPr lang="en-US" sz="2000" dirty="0" err="1" smtClean="0">
                <a:solidFill>
                  <a:schemeClr val="bg1">
                    <a:lumMod val="85000"/>
                  </a:schemeClr>
                </a:solidFill>
                <a:latin typeface="Century Gothic"/>
                <a:cs typeface="Century Gothic"/>
              </a:rPr>
              <a:t>ar</a:t>
            </a:r>
            <a:r>
              <a:rPr lang="en-US" sz="2000" dirty="0" smtClean="0">
                <a:solidFill>
                  <a:schemeClr val="bg1">
                    <a:lumMod val="85000"/>
                  </a:schemeClr>
                </a:solidFill>
                <a:latin typeface="Century Gothic"/>
                <a:cs typeface="Century Gothic"/>
              </a:rPr>
              <a:t>/ /p/		/y/ /</a:t>
            </a:r>
            <a:r>
              <a:rPr lang="en-US" sz="2000" dirty="0" err="1" smtClean="0">
                <a:solidFill>
                  <a:schemeClr val="bg1">
                    <a:lumMod val="85000"/>
                  </a:schemeClr>
                </a:solidFill>
                <a:latin typeface="Century Gothic"/>
                <a:cs typeface="Century Gothic"/>
              </a:rPr>
              <a:t>ar</a:t>
            </a:r>
            <a:r>
              <a:rPr lang="en-US" sz="2000" dirty="0" smtClean="0">
                <a:solidFill>
                  <a:schemeClr val="bg1">
                    <a:lumMod val="85000"/>
                  </a:schemeClr>
                </a:solidFill>
                <a:latin typeface="Century Gothic"/>
                <a:cs typeface="Century Gothic"/>
              </a:rPr>
              <a:t>/ /d/</a:t>
            </a:r>
          </a:p>
          <a:p>
            <a:endParaRPr lang="en-US" sz="2000" dirty="0">
              <a:solidFill>
                <a:schemeClr val="bg1">
                  <a:lumMod val="85000"/>
                </a:schemeClr>
              </a:solidFill>
              <a:latin typeface="Century Gothic"/>
              <a:cs typeface="Century Gothic"/>
            </a:endParaRPr>
          </a:p>
          <a:p>
            <a:r>
              <a:rPr lang="en-US" sz="2000" dirty="0" smtClean="0">
                <a:solidFill>
                  <a:schemeClr val="bg1">
                    <a:lumMod val="85000"/>
                  </a:schemeClr>
                </a:solidFill>
                <a:latin typeface="Century Gothic"/>
                <a:cs typeface="Century Gothic"/>
              </a:rPr>
              <a:t>	/s/ /t/ /</a:t>
            </a:r>
            <a:r>
              <a:rPr lang="en-US" sz="2000" dirty="0" err="1" smtClean="0">
                <a:solidFill>
                  <a:schemeClr val="bg1">
                    <a:lumMod val="85000"/>
                  </a:schemeClr>
                </a:solidFill>
                <a:latin typeface="Century Gothic"/>
                <a:cs typeface="Century Gothic"/>
              </a:rPr>
              <a:t>ar</a:t>
            </a:r>
            <a:r>
              <a:rPr lang="en-US" sz="2000" dirty="0" smtClean="0">
                <a:solidFill>
                  <a:schemeClr val="bg1">
                    <a:lumMod val="85000"/>
                  </a:schemeClr>
                </a:solidFill>
                <a:latin typeface="Century Gothic"/>
                <a:cs typeface="Century Gothic"/>
              </a:rPr>
              <a:t>/		/d/ /</a:t>
            </a:r>
            <a:r>
              <a:rPr lang="en-US" sz="2000" dirty="0" err="1" smtClean="0">
                <a:solidFill>
                  <a:schemeClr val="bg1">
                    <a:lumMod val="85000"/>
                  </a:schemeClr>
                </a:solidFill>
                <a:latin typeface="Century Gothic"/>
                <a:cs typeface="Century Gothic"/>
              </a:rPr>
              <a:t>ar</a:t>
            </a:r>
            <a:r>
              <a:rPr lang="en-US" sz="2000" dirty="0" smtClean="0">
                <a:solidFill>
                  <a:schemeClr val="bg1">
                    <a:lumMod val="85000"/>
                  </a:schemeClr>
                </a:solidFill>
                <a:latin typeface="Century Gothic"/>
                <a:cs typeface="Century Gothic"/>
              </a:rPr>
              <a:t>/ /t/		/l/ /</a:t>
            </a:r>
            <a:r>
              <a:rPr lang="en-US" sz="2000" dirty="0" err="1" smtClean="0">
                <a:solidFill>
                  <a:schemeClr val="bg1">
                    <a:lumMod val="85000"/>
                  </a:schemeClr>
                </a:solidFill>
                <a:latin typeface="Century Gothic"/>
                <a:cs typeface="Century Gothic"/>
              </a:rPr>
              <a:t>ar</a:t>
            </a:r>
            <a:r>
              <a:rPr lang="en-US" sz="2000" dirty="0" smtClean="0">
                <a:solidFill>
                  <a:schemeClr val="bg1">
                    <a:lumMod val="85000"/>
                  </a:schemeClr>
                </a:solidFill>
                <a:latin typeface="Century Gothic"/>
                <a:cs typeface="Century Gothic"/>
              </a:rPr>
              <a:t>/ /j/			/s/ /m/ /</a:t>
            </a:r>
            <a:r>
              <a:rPr lang="en-US" sz="2000" dirty="0" err="1" smtClean="0">
                <a:solidFill>
                  <a:schemeClr val="bg1">
                    <a:lumMod val="85000"/>
                  </a:schemeClr>
                </a:solidFill>
                <a:latin typeface="Century Gothic"/>
                <a:cs typeface="Century Gothic"/>
              </a:rPr>
              <a:t>ar</a:t>
            </a:r>
            <a:r>
              <a:rPr lang="en-US" sz="2000" dirty="0" smtClean="0">
                <a:solidFill>
                  <a:schemeClr val="bg1">
                    <a:lumMod val="85000"/>
                  </a:schemeClr>
                </a:solidFill>
                <a:latin typeface="Century Gothic"/>
                <a:cs typeface="Century Gothic"/>
              </a:rPr>
              <a:t>/ /t/</a:t>
            </a:r>
            <a:endParaRPr lang="en-US" sz="2000" dirty="0">
              <a:solidFill>
                <a:schemeClr val="bg1">
                  <a:lumMod val="85000"/>
                </a:schemeClr>
              </a:solidFill>
              <a:latin typeface="Century Gothic"/>
              <a:cs typeface="Century Gothic"/>
            </a:endParaRPr>
          </a:p>
        </p:txBody>
      </p:sp>
    </p:spTree>
    <p:extLst>
      <p:ext uri="{BB962C8B-B14F-4D97-AF65-F5344CB8AC3E}">
        <p14:creationId xmlns:p14="http://schemas.microsoft.com/office/powerpoint/2010/main" val="1488122509"/>
      </p:ext>
    </p:extLst>
  </p:cSld>
  <p:clrMapOvr>
    <a:masterClrMapping/>
  </p:clrMapOvr>
  <p:timing>
    <p:tnLst>
      <p:par>
        <p:cTn xmlns:p14="http://schemas.microsoft.com/office/powerpoint/2010/mai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t>
            </a:r>
            <a:r>
              <a:rPr lang="en-US" sz="2800" dirty="0" smtClean="0">
                <a:latin typeface="Century Gothic" panose="020B0502020202020204" pitchFamily="34" charset="0"/>
              </a:rPr>
              <a:t>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576200" y="1989310"/>
            <a:ext cx="1901605"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h</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2273684259"/>
      </p:ext>
    </p:extLst>
  </p:cSld>
  <p:clrMapOvr>
    <a:masterClrMapping/>
  </p:clrMapOvr>
  <p:timing>
    <p:tnLst>
      <p:par>
        <p:cTn xmlns:p14="http://schemas.microsoft.com/office/powerpoint/2010/mai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t>
            </a:r>
            <a:r>
              <a:rPr lang="en-US" sz="2800" dirty="0" smtClean="0">
                <a:latin typeface="Century Gothic" panose="020B0502020202020204" pitchFamily="34" charset="0"/>
              </a:rPr>
              <a:t>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576200" y="1989310"/>
            <a:ext cx="1901605"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h</a:t>
            </a:r>
            <a:endParaRPr lang="en-US" sz="12000" dirty="0">
              <a:solidFill>
                <a:schemeClr val="tx1"/>
              </a:solidFill>
              <a:latin typeface="Century Gothic"/>
              <a:cs typeface="Century Gothic"/>
            </a:endParaRPr>
          </a:p>
        </p:txBody>
      </p:sp>
      <p:sp>
        <p:nvSpPr>
          <p:cNvPr id="4" name="Rectangle 3"/>
          <p:cNvSpPr/>
          <p:nvPr/>
        </p:nvSpPr>
        <p:spPr>
          <a:xfrm>
            <a:off x="3630205" y="1989310"/>
            <a:ext cx="1901605"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653310760"/>
      </p:ext>
    </p:extLst>
  </p:cSld>
  <p:clrMapOvr>
    <a:masterClrMapping/>
  </p:clrMapOvr>
  <p:timing>
    <p:tnLst>
      <p:par>
        <p:cTn xmlns:p14="http://schemas.microsoft.com/office/powerpoint/2010/mai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t>
            </a:r>
            <a:r>
              <a:rPr lang="en-US" sz="2800" dirty="0" smtClean="0">
                <a:latin typeface="Century Gothic" panose="020B0502020202020204" pitchFamily="34" charset="0"/>
              </a:rPr>
              <a:t>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576200" y="1989310"/>
            <a:ext cx="1901605"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h</a:t>
            </a:r>
            <a:endParaRPr lang="en-US" sz="12000" dirty="0">
              <a:solidFill>
                <a:schemeClr val="tx1"/>
              </a:solidFill>
              <a:latin typeface="Century Gothic"/>
              <a:cs typeface="Century Gothic"/>
            </a:endParaRPr>
          </a:p>
        </p:txBody>
      </p:sp>
      <p:sp>
        <p:nvSpPr>
          <p:cNvPr id="4" name="Rectangle 3"/>
          <p:cNvSpPr/>
          <p:nvPr/>
        </p:nvSpPr>
        <p:spPr>
          <a:xfrm>
            <a:off x="3477805" y="1989310"/>
            <a:ext cx="1901605"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4163397149"/>
      </p:ext>
    </p:extLst>
  </p:cSld>
  <p:clrMapOvr>
    <a:masterClrMapping/>
  </p:clrMapOvr>
  <p:timing>
    <p:tnLst>
      <p:par>
        <p:cTn xmlns:p14="http://schemas.microsoft.com/office/powerpoint/2010/mai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t>
            </a:r>
            <a:r>
              <a:rPr lang="en-US" sz="2800" dirty="0" smtClean="0">
                <a:latin typeface="Century Gothic" panose="020B0502020202020204" pitchFamily="34" charset="0"/>
              </a:rPr>
              <a:t>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576200" y="1989310"/>
            <a:ext cx="1901605"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h</a:t>
            </a:r>
            <a:endParaRPr lang="en-US" sz="12000" dirty="0">
              <a:solidFill>
                <a:schemeClr val="tx1"/>
              </a:solidFill>
              <a:latin typeface="Century Gothic"/>
              <a:cs typeface="Century Gothic"/>
            </a:endParaRPr>
          </a:p>
        </p:txBody>
      </p:sp>
      <p:sp>
        <p:nvSpPr>
          <p:cNvPr id="4" name="Rectangle 3"/>
          <p:cNvSpPr/>
          <p:nvPr/>
        </p:nvSpPr>
        <p:spPr>
          <a:xfrm>
            <a:off x="3477805" y="1989310"/>
            <a:ext cx="1901605"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5" name="Rectangle 4"/>
          <p:cNvSpPr/>
          <p:nvPr/>
        </p:nvSpPr>
        <p:spPr>
          <a:xfrm>
            <a:off x="5576709" y="1989310"/>
            <a:ext cx="1901605"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m</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4136264196"/>
      </p:ext>
    </p:extLst>
  </p:cSld>
  <p:clrMapOvr>
    <a:masterClrMapping/>
  </p:clrMapOvr>
  <p:timing>
    <p:tnLst>
      <p:par>
        <p:cTn xmlns:p14="http://schemas.microsoft.com/office/powerpoint/2010/mai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t>
            </a:r>
            <a:r>
              <a:rPr lang="en-US" sz="2800" dirty="0" smtClean="0">
                <a:latin typeface="Century Gothic" panose="020B0502020202020204" pitchFamily="34" charset="0"/>
              </a:rPr>
              <a:t>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576200" y="1989310"/>
            <a:ext cx="1901605"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h</a:t>
            </a:r>
            <a:endParaRPr lang="en-US" sz="12000" dirty="0">
              <a:solidFill>
                <a:schemeClr val="tx1"/>
              </a:solidFill>
              <a:latin typeface="Century Gothic"/>
              <a:cs typeface="Century Gothic"/>
            </a:endParaRPr>
          </a:p>
        </p:txBody>
      </p:sp>
      <p:sp>
        <p:nvSpPr>
          <p:cNvPr id="4" name="Rectangle 3"/>
          <p:cNvSpPr/>
          <p:nvPr/>
        </p:nvSpPr>
        <p:spPr>
          <a:xfrm>
            <a:off x="3477805" y="1989310"/>
            <a:ext cx="1901605"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5" name="Rectangle 4"/>
          <p:cNvSpPr/>
          <p:nvPr/>
        </p:nvSpPr>
        <p:spPr>
          <a:xfrm>
            <a:off x="5379410" y="1989310"/>
            <a:ext cx="1901605"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m</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3867007336"/>
      </p:ext>
    </p:extLst>
  </p:cSld>
  <p:clrMapOvr>
    <a:masterClrMapping/>
  </p:clrMapOvr>
  <p:timing>
    <p:tnLst>
      <p:par>
        <p:cTn xmlns:p14="http://schemas.microsoft.com/office/powerpoint/2010/mai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t>
            </a:r>
            <a:r>
              <a:rPr lang="en-US" sz="2800" dirty="0" smtClean="0">
                <a:latin typeface="Century Gothic" panose="020B0502020202020204" pitchFamily="34" charset="0"/>
              </a:rPr>
              <a:t>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2343926" y="1989310"/>
            <a:ext cx="1901605"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sc</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1552412323"/>
      </p:ext>
    </p:extLst>
  </p:cSld>
  <p:clrMapOvr>
    <a:masterClrMapping/>
  </p:clrMapOvr>
  <p:timing>
    <p:tnLst>
      <p:par>
        <p:cTn xmlns:p14="http://schemas.microsoft.com/office/powerpoint/2010/mai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t>
            </a:r>
            <a:r>
              <a:rPr lang="en-US" sz="2800" dirty="0" smtClean="0">
                <a:latin typeface="Century Gothic" panose="020B0502020202020204" pitchFamily="34" charset="0"/>
              </a:rPr>
              <a:t>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2343926" y="1989310"/>
            <a:ext cx="1901605"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sc</a:t>
            </a:r>
            <a:endParaRPr lang="en-US" sz="12000" dirty="0">
              <a:solidFill>
                <a:schemeClr val="tx1"/>
              </a:solidFill>
              <a:latin typeface="Century Gothic"/>
              <a:cs typeface="Century Gothic"/>
            </a:endParaRPr>
          </a:p>
        </p:txBody>
      </p:sp>
      <p:sp>
        <p:nvSpPr>
          <p:cNvPr id="4" name="Rectangle 3"/>
          <p:cNvSpPr/>
          <p:nvPr/>
        </p:nvSpPr>
        <p:spPr>
          <a:xfrm>
            <a:off x="4397931" y="1989310"/>
            <a:ext cx="1901605"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3300610677"/>
      </p:ext>
    </p:extLst>
  </p:cSld>
  <p:clrMapOvr>
    <a:masterClrMapping/>
  </p:clrMapOvr>
  <p:timing>
    <p:tnLst>
      <p:par>
        <p:cTn xmlns:p14="http://schemas.microsoft.com/office/powerpoint/2010/mai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t>
            </a:r>
            <a:r>
              <a:rPr lang="en-US" sz="2800" dirty="0" smtClean="0">
                <a:latin typeface="Century Gothic" panose="020B0502020202020204" pitchFamily="34" charset="0"/>
              </a:rPr>
              <a:t>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2496326" y="1989310"/>
            <a:ext cx="1901605"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sc</a:t>
            </a:r>
            <a:endParaRPr lang="en-US" sz="12000" dirty="0">
              <a:solidFill>
                <a:schemeClr val="tx1"/>
              </a:solidFill>
              <a:latin typeface="Century Gothic"/>
              <a:cs typeface="Century Gothic"/>
            </a:endParaRPr>
          </a:p>
        </p:txBody>
      </p:sp>
      <p:sp>
        <p:nvSpPr>
          <p:cNvPr id="4" name="Rectangle 3"/>
          <p:cNvSpPr/>
          <p:nvPr/>
        </p:nvSpPr>
        <p:spPr>
          <a:xfrm>
            <a:off x="4397931" y="1989310"/>
            <a:ext cx="1901605"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4153141340"/>
      </p:ext>
    </p:extLst>
  </p:cSld>
  <p:clrMapOvr>
    <a:masterClrMapping/>
  </p:clrMapOvr>
  <p:timing>
    <p:tnLst>
      <p:par>
        <p:cTn xmlns:p14="http://schemas.microsoft.com/office/powerpoint/2010/mai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t>
            </a:r>
            <a:r>
              <a:rPr lang="en-US" sz="2800" dirty="0" smtClean="0">
                <a:latin typeface="Century Gothic" panose="020B0502020202020204" pitchFamily="34" charset="0"/>
              </a:rPr>
              <a:t>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282378" y="1989310"/>
            <a:ext cx="227191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ch</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408500788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6492" y="353225"/>
            <a:ext cx="6986457"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042860"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l</a:t>
            </a:r>
            <a:endParaRPr lang="en-US" sz="12000" dirty="0">
              <a:solidFill>
                <a:schemeClr val="tx1"/>
              </a:solidFill>
              <a:latin typeface="Century Gothic"/>
              <a:cs typeface="Century Gothic"/>
            </a:endParaRPr>
          </a:p>
        </p:txBody>
      </p:sp>
      <p:sp>
        <p:nvSpPr>
          <p:cNvPr id="4" name="Rectangle 3"/>
          <p:cNvSpPr/>
          <p:nvPr/>
        </p:nvSpPr>
        <p:spPr>
          <a:xfrm>
            <a:off x="3165308"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5" name="Rectangle 4"/>
          <p:cNvSpPr/>
          <p:nvPr/>
        </p:nvSpPr>
        <p:spPr>
          <a:xfrm>
            <a:off x="5425595" y="2002958"/>
            <a:ext cx="231179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ge</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1632625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t>
            </a:r>
            <a:r>
              <a:rPr lang="en-US" sz="2800" dirty="0" smtClean="0">
                <a:latin typeface="Century Gothic" panose="020B0502020202020204" pitchFamily="34" charset="0"/>
              </a:rPr>
              <a:t>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282378" y="1989310"/>
            <a:ext cx="227191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ch</a:t>
            </a:r>
            <a:endParaRPr lang="en-US" sz="12000" dirty="0">
              <a:solidFill>
                <a:schemeClr val="tx1"/>
              </a:solidFill>
              <a:latin typeface="Century Gothic"/>
              <a:cs typeface="Century Gothic"/>
            </a:endParaRPr>
          </a:p>
        </p:txBody>
      </p:sp>
      <p:sp>
        <p:nvSpPr>
          <p:cNvPr id="4" name="Rectangle 3"/>
          <p:cNvSpPr/>
          <p:nvPr/>
        </p:nvSpPr>
        <p:spPr>
          <a:xfrm>
            <a:off x="3687073" y="1989310"/>
            <a:ext cx="1901605"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2851910854"/>
      </p:ext>
    </p:extLst>
  </p:cSld>
  <p:clrMapOvr>
    <a:masterClrMapping/>
  </p:clrMapOvr>
  <p:timing>
    <p:tnLst>
      <p:par>
        <p:cTn xmlns:p14="http://schemas.microsoft.com/office/powerpoint/2010/mai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t>
            </a:r>
            <a:r>
              <a:rPr lang="en-US" sz="2800" dirty="0" smtClean="0">
                <a:latin typeface="Century Gothic" panose="020B0502020202020204" pitchFamily="34" charset="0"/>
              </a:rPr>
              <a:t>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282378" y="1989310"/>
            <a:ext cx="227191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ch</a:t>
            </a:r>
            <a:endParaRPr lang="en-US" sz="12000" dirty="0">
              <a:solidFill>
                <a:schemeClr val="tx1"/>
              </a:solidFill>
              <a:latin typeface="Century Gothic"/>
              <a:cs typeface="Century Gothic"/>
            </a:endParaRPr>
          </a:p>
        </p:txBody>
      </p:sp>
      <p:sp>
        <p:nvSpPr>
          <p:cNvPr id="4" name="Rectangle 3"/>
          <p:cNvSpPr/>
          <p:nvPr/>
        </p:nvSpPr>
        <p:spPr>
          <a:xfrm>
            <a:off x="3554289" y="1989310"/>
            <a:ext cx="1901605"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999978700"/>
      </p:ext>
    </p:extLst>
  </p:cSld>
  <p:clrMapOvr>
    <a:masterClrMapping/>
  </p:clrMapOvr>
  <p:timing>
    <p:tnLst>
      <p:par>
        <p:cTn xmlns:p14="http://schemas.microsoft.com/office/powerpoint/2010/mai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t>
            </a:r>
            <a:r>
              <a:rPr lang="en-US" sz="2800" dirty="0" smtClean="0">
                <a:latin typeface="Century Gothic" panose="020B0502020202020204" pitchFamily="34" charset="0"/>
              </a:rPr>
              <a:t>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282378" y="1989310"/>
            <a:ext cx="227191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ch</a:t>
            </a:r>
            <a:endParaRPr lang="en-US" sz="12000" dirty="0">
              <a:solidFill>
                <a:schemeClr val="tx1"/>
              </a:solidFill>
              <a:latin typeface="Century Gothic"/>
              <a:cs typeface="Century Gothic"/>
            </a:endParaRPr>
          </a:p>
        </p:txBody>
      </p:sp>
      <p:sp>
        <p:nvSpPr>
          <p:cNvPr id="4" name="Rectangle 3"/>
          <p:cNvSpPr/>
          <p:nvPr/>
        </p:nvSpPr>
        <p:spPr>
          <a:xfrm>
            <a:off x="3554289" y="1989310"/>
            <a:ext cx="1901605"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5" name="Rectangle 4"/>
          <p:cNvSpPr/>
          <p:nvPr/>
        </p:nvSpPr>
        <p:spPr>
          <a:xfrm>
            <a:off x="5607543" y="1989310"/>
            <a:ext cx="242988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ge</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799589527"/>
      </p:ext>
    </p:extLst>
  </p:cSld>
  <p:clrMapOvr>
    <a:masterClrMapping/>
  </p:clrMapOvr>
  <p:timing>
    <p:tnLst>
      <p:par>
        <p:cTn xmlns:p14="http://schemas.microsoft.com/office/powerpoint/2010/mai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t>
            </a:r>
            <a:r>
              <a:rPr lang="en-US" sz="2800" dirty="0" smtClean="0">
                <a:latin typeface="Century Gothic" panose="020B0502020202020204" pitchFamily="34" charset="0"/>
              </a:rPr>
              <a:t>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282378" y="1989310"/>
            <a:ext cx="227191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ch</a:t>
            </a:r>
            <a:endParaRPr lang="en-US" sz="12000" dirty="0">
              <a:solidFill>
                <a:schemeClr val="tx1"/>
              </a:solidFill>
              <a:latin typeface="Century Gothic"/>
              <a:cs typeface="Century Gothic"/>
            </a:endParaRPr>
          </a:p>
        </p:txBody>
      </p:sp>
      <p:sp>
        <p:nvSpPr>
          <p:cNvPr id="4" name="Rectangle 3"/>
          <p:cNvSpPr/>
          <p:nvPr/>
        </p:nvSpPr>
        <p:spPr>
          <a:xfrm>
            <a:off x="3554289" y="1989310"/>
            <a:ext cx="1901605"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5" name="Rectangle 4"/>
          <p:cNvSpPr/>
          <p:nvPr/>
        </p:nvSpPr>
        <p:spPr>
          <a:xfrm>
            <a:off x="5455894" y="1989310"/>
            <a:ext cx="242988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ge</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3445262080"/>
      </p:ext>
    </p:extLst>
  </p:cSld>
  <p:clrMapOvr>
    <a:masterClrMapping/>
  </p:clrMapOvr>
  <p:timing>
    <p:tnLst>
      <p:par>
        <p:cTn xmlns:p14="http://schemas.microsoft.com/office/powerpoint/2010/mai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t>
            </a:r>
            <a:r>
              <a:rPr lang="en-US" sz="2800" dirty="0" smtClean="0">
                <a:latin typeface="Century Gothic" panose="020B0502020202020204" pitchFamily="34" charset="0"/>
              </a:rPr>
              <a:t>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282378" y="1989310"/>
            <a:ext cx="227191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st</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613355627"/>
      </p:ext>
    </p:extLst>
  </p:cSld>
  <p:clrMapOvr>
    <a:masterClrMapping/>
  </p:clrMapOvr>
  <p:timing>
    <p:tnLst>
      <p:par>
        <p:cTn xmlns:p14="http://schemas.microsoft.com/office/powerpoint/2010/mai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t>
            </a:r>
            <a:r>
              <a:rPr lang="en-US" sz="2800" dirty="0" smtClean="0">
                <a:latin typeface="Century Gothic" panose="020B0502020202020204" pitchFamily="34" charset="0"/>
              </a:rPr>
              <a:t>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282378" y="1989310"/>
            <a:ext cx="227191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st</a:t>
            </a:r>
            <a:endParaRPr lang="en-US" sz="12000" dirty="0">
              <a:solidFill>
                <a:schemeClr val="tx1"/>
              </a:solidFill>
              <a:latin typeface="Century Gothic"/>
              <a:cs typeface="Century Gothic"/>
            </a:endParaRPr>
          </a:p>
        </p:txBody>
      </p:sp>
      <p:sp>
        <p:nvSpPr>
          <p:cNvPr id="4" name="Rectangle 3"/>
          <p:cNvSpPr/>
          <p:nvPr/>
        </p:nvSpPr>
        <p:spPr>
          <a:xfrm>
            <a:off x="3687073" y="1989310"/>
            <a:ext cx="1901605"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3296355684"/>
      </p:ext>
    </p:extLst>
  </p:cSld>
  <p:clrMapOvr>
    <a:masterClrMapping/>
  </p:clrMapOvr>
  <p:timing>
    <p:tnLst>
      <p:par>
        <p:cTn xmlns:p14="http://schemas.microsoft.com/office/powerpoint/2010/mai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t>
            </a:r>
            <a:r>
              <a:rPr lang="en-US" sz="2800" dirty="0" smtClean="0">
                <a:latin typeface="Century Gothic" panose="020B0502020202020204" pitchFamily="34" charset="0"/>
              </a:rPr>
              <a:t>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282378" y="1989310"/>
            <a:ext cx="227191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st</a:t>
            </a:r>
            <a:endParaRPr lang="en-US" sz="12000" dirty="0">
              <a:solidFill>
                <a:schemeClr val="tx1"/>
              </a:solidFill>
              <a:latin typeface="Century Gothic"/>
              <a:cs typeface="Century Gothic"/>
            </a:endParaRPr>
          </a:p>
        </p:txBody>
      </p:sp>
      <p:sp>
        <p:nvSpPr>
          <p:cNvPr id="4" name="Rectangle 3"/>
          <p:cNvSpPr/>
          <p:nvPr/>
        </p:nvSpPr>
        <p:spPr>
          <a:xfrm>
            <a:off x="3554289" y="1989310"/>
            <a:ext cx="1901605"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6253071"/>
      </p:ext>
    </p:extLst>
  </p:cSld>
  <p:clrMapOvr>
    <a:masterClrMapping/>
  </p:clrMapOvr>
  <p:timing>
    <p:tnLst>
      <p:par>
        <p:cTn xmlns:p14="http://schemas.microsoft.com/office/powerpoint/2010/mai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t>
            </a:r>
            <a:r>
              <a:rPr lang="en-US" sz="2800" dirty="0" smtClean="0">
                <a:latin typeface="Century Gothic" panose="020B0502020202020204" pitchFamily="34" charset="0"/>
              </a:rPr>
              <a:t>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282378" y="1989310"/>
            <a:ext cx="227191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st</a:t>
            </a:r>
            <a:endParaRPr lang="en-US" sz="12000" dirty="0">
              <a:solidFill>
                <a:schemeClr val="tx1"/>
              </a:solidFill>
              <a:latin typeface="Century Gothic"/>
              <a:cs typeface="Century Gothic"/>
            </a:endParaRPr>
          </a:p>
        </p:txBody>
      </p:sp>
      <p:sp>
        <p:nvSpPr>
          <p:cNvPr id="4" name="Rectangle 3"/>
          <p:cNvSpPr/>
          <p:nvPr/>
        </p:nvSpPr>
        <p:spPr>
          <a:xfrm>
            <a:off x="3554289" y="1989310"/>
            <a:ext cx="1901605"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5" name="Rectangle 4"/>
          <p:cNvSpPr/>
          <p:nvPr/>
        </p:nvSpPr>
        <p:spPr>
          <a:xfrm>
            <a:off x="5607543" y="1989310"/>
            <a:ext cx="188963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t</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4271839712"/>
      </p:ext>
    </p:extLst>
  </p:cSld>
  <p:clrMapOvr>
    <a:masterClrMapping/>
  </p:clrMapOvr>
  <p:timing>
    <p:tnLst>
      <p:par>
        <p:cTn xmlns:p14="http://schemas.microsoft.com/office/powerpoint/2010/mai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t>
            </a:r>
            <a:r>
              <a:rPr lang="en-US" sz="2800" dirty="0" smtClean="0">
                <a:latin typeface="Century Gothic" panose="020B0502020202020204" pitchFamily="34" charset="0"/>
              </a:rPr>
              <a:t>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282378" y="1989310"/>
            <a:ext cx="227191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st</a:t>
            </a:r>
            <a:endParaRPr lang="en-US" sz="12000" dirty="0">
              <a:solidFill>
                <a:schemeClr val="tx1"/>
              </a:solidFill>
              <a:latin typeface="Century Gothic"/>
              <a:cs typeface="Century Gothic"/>
            </a:endParaRPr>
          </a:p>
        </p:txBody>
      </p:sp>
      <p:sp>
        <p:nvSpPr>
          <p:cNvPr id="4" name="Rectangle 3"/>
          <p:cNvSpPr/>
          <p:nvPr/>
        </p:nvSpPr>
        <p:spPr>
          <a:xfrm>
            <a:off x="3554289" y="1989310"/>
            <a:ext cx="1901605"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5" name="Rectangle 4"/>
          <p:cNvSpPr/>
          <p:nvPr/>
        </p:nvSpPr>
        <p:spPr>
          <a:xfrm>
            <a:off x="5455894" y="1989310"/>
            <a:ext cx="2022329"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t</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908098009"/>
      </p:ext>
    </p:extLst>
  </p:cSld>
  <p:clrMapOvr>
    <a:masterClrMapping/>
  </p:clrMapOvr>
  <p:timing>
    <p:tnLst>
      <p:par>
        <p:cTn xmlns:p14="http://schemas.microsoft.com/office/powerpoint/2010/mai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t>
            </a:r>
            <a:r>
              <a:rPr lang="en-US" sz="2800" dirty="0" smtClean="0">
                <a:latin typeface="Century Gothic" panose="020B0502020202020204" pitchFamily="34" charset="0"/>
              </a:rPr>
              <a:t>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282378" y="1989310"/>
            <a:ext cx="227191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sh</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148228970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6492" y="353225"/>
            <a:ext cx="6986457"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042860"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l</a:t>
            </a:r>
            <a:endParaRPr lang="en-US" sz="12000" dirty="0">
              <a:solidFill>
                <a:schemeClr val="tx1"/>
              </a:solidFill>
              <a:latin typeface="Century Gothic"/>
              <a:cs typeface="Century Gothic"/>
            </a:endParaRPr>
          </a:p>
        </p:txBody>
      </p:sp>
      <p:sp>
        <p:nvSpPr>
          <p:cNvPr id="4" name="Rectangle 3"/>
          <p:cNvSpPr/>
          <p:nvPr/>
        </p:nvSpPr>
        <p:spPr>
          <a:xfrm>
            <a:off x="3165308"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5" name="Rectangle 4"/>
          <p:cNvSpPr/>
          <p:nvPr/>
        </p:nvSpPr>
        <p:spPr>
          <a:xfrm>
            <a:off x="5287756" y="2002958"/>
            <a:ext cx="231179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ge</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168990240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t>
            </a:r>
            <a:r>
              <a:rPr lang="en-US" sz="2800" dirty="0" smtClean="0">
                <a:latin typeface="Century Gothic" panose="020B0502020202020204" pitchFamily="34" charset="0"/>
              </a:rPr>
              <a:t>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282378" y="1989310"/>
            <a:ext cx="227191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sh</a:t>
            </a:r>
            <a:endParaRPr lang="en-US" sz="12000" dirty="0">
              <a:solidFill>
                <a:schemeClr val="tx1"/>
              </a:solidFill>
              <a:latin typeface="Century Gothic"/>
              <a:cs typeface="Century Gothic"/>
            </a:endParaRPr>
          </a:p>
        </p:txBody>
      </p:sp>
      <p:sp>
        <p:nvSpPr>
          <p:cNvPr id="4" name="Rectangle 3"/>
          <p:cNvSpPr/>
          <p:nvPr/>
        </p:nvSpPr>
        <p:spPr>
          <a:xfrm>
            <a:off x="3687073" y="1989310"/>
            <a:ext cx="1901605"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109969615"/>
      </p:ext>
    </p:extLst>
  </p:cSld>
  <p:clrMapOvr>
    <a:masterClrMapping/>
  </p:clrMapOvr>
  <p:timing>
    <p:tnLst>
      <p:par>
        <p:cTn xmlns:p14="http://schemas.microsoft.com/office/powerpoint/2010/mai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t>
            </a:r>
            <a:r>
              <a:rPr lang="en-US" sz="2800" dirty="0" smtClean="0">
                <a:latin typeface="Century Gothic" panose="020B0502020202020204" pitchFamily="34" charset="0"/>
              </a:rPr>
              <a:t>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282378" y="1989310"/>
            <a:ext cx="227191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sh</a:t>
            </a:r>
            <a:endParaRPr lang="en-US" sz="12000" dirty="0">
              <a:solidFill>
                <a:schemeClr val="tx1"/>
              </a:solidFill>
              <a:latin typeface="Century Gothic"/>
              <a:cs typeface="Century Gothic"/>
            </a:endParaRPr>
          </a:p>
        </p:txBody>
      </p:sp>
      <p:sp>
        <p:nvSpPr>
          <p:cNvPr id="4" name="Rectangle 3"/>
          <p:cNvSpPr/>
          <p:nvPr/>
        </p:nvSpPr>
        <p:spPr>
          <a:xfrm>
            <a:off x="3554289" y="1989310"/>
            <a:ext cx="1901605"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3571427965"/>
      </p:ext>
    </p:extLst>
  </p:cSld>
  <p:clrMapOvr>
    <a:masterClrMapping/>
  </p:clrMapOvr>
  <p:timing>
    <p:tnLst>
      <p:par>
        <p:cTn xmlns:p14="http://schemas.microsoft.com/office/powerpoint/2010/mai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t>
            </a:r>
            <a:r>
              <a:rPr lang="en-US" sz="2800" dirty="0" smtClean="0">
                <a:latin typeface="Century Gothic" panose="020B0502020202020204" pitchFamily="34" charset="0"/>
              </a:rPr>
              <a:t>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282378" y="1989310"/>
            <a:ext cx="227191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sh</a:t>
            </a:r>
            <a:endParaRPr lang="en-US" sz="12000" dirty="0">
              <a:solidFill>
                <a:schemeClr val="tx1"/>
              </a:solidFill>
              <a:latin typeface="Century Gothic"/>
              <a:cs typeface="Century Gothic"/>
            </a:endParaRPr>
          </a:p>
        </p:txBody>
      </p:sp>
      <p:sp>
        <p:nvSpPr>
          <p:cNvPr id="4" name="Rectangle 3"/>
          <p:cNvSpPr/>
          <p:nvPr/>
        </p:nvSpPr>
        <p:spPr>
          <a:xfrm>
            <a:off x="3554289" y="1989310"/>
            <a:ext cx="1901605"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5" name="Rectangle 4"/>
          <p:cNvSpPr/>
          <p:nvPr/>
        </p:nvSpPr>
        <p:spPr>
          <a:xfrm>
            <a:off x="5607543" y="1989310"/>
            <a:ext cx="188963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k</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2299306039"/>
      </p:ext>
    </p:extLst>
  </p:cSld>
  <p:clrMapOvr>
    <a:masterClrMapping/>
  </p:clrMapOvr>
  <p:timing>
    <p:tnLst>
      <p:par>
        <p:cTn xmlns:p14="http://schemas.microsoft.com/office/powerpoint/2010/mai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t>
            </a:r>
            <a:r>
              <a:rPr lang="en-US" sz="2800" dirty="0" smtClean="0">
                <a:latin typeface="Century Gothic" panose="020B0502020202020204" pitchFamily="34" charset="0"/>
              </a:rPr>
              <a:t>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282378" y="1989310"/>
            <a:ext cx="227191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sh</a:t>
            </a:r>
            <a:endParaRPr lang="en-US" sz="12000" dirty="0">
              <a:solidFill>
                <a:schemeClr val="tx1"/>
              </a:solidFill>
              <a:latin typeface="Century Gothic"/>
              <a:cs typeface="Century Gothic"/>
            </a:endParaRPr>
          </a:p>
        </p:txBody>
      </p:sp>
      <p:sp>
        <p:nvSpPr>
          <p:cNvPr id="4" name="Rectangle 3"/>
          <p:cNvSpPr/>
          <p:nvPr/>
        </p:nvSpPr>
        <p:spPr>
          <a:xfrm>
            <a:off x="3554289" y="1989310"/>
            <a:ext cx="1901605"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5" name="Rectangle 4"/>
          <p:cNvSpPr/>
          <p:nvPr/>
        </p:nvSpPr>
        <p:spPr>
          <a:xfrm>
            <a:off x="5455894" y="1989310"/>
            <a:ext cx="2022329"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k</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1725123663"/>
      </p:ext>
    </p:extLst>
  </p:cSld>
  <p:clrMapOvr>
    <a:masterClrMapping/>
  </p:clrMapOvr>
  <p:timing>
    <p:tnLst>
      <p:par>
        <p:cTn xmlns:p14="http://schemas.microsoft.com/office/powerpoint/2010/mai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672887"/>
            <a:ext cx="8843070" cy="5170646"/>
          </a:xfrm>
          <a:prstGeom prst="rect">
            <a:avLst/>
          </a:prstGeom>
          <a:noFill/>
        </p:spPr>
        <p:txBody>
          <a:bodyPr wrap="square" rtlCol="0">
            <a:spAutoFit/>
          </a:bodyPr>
          <a:lstStyle/>
          <a:p>
            <a:r>
              <a:rPr lang="en-US" sz="6600" dirty="0" smtClean="0">
                <a:solidFill>
                  <a:srgbClr val="FF0000"/>
                </a:solidFill>
                <a:latin typeface="Century Gothic"/>
                <a:cs typeface="Century Gothic"/>
              </a:rPr>
              <a:t> </a:t>
            </a:r>
            <a:r>
              <a:rPr lang="en-US" sz="6600" dirty="0" err="1" smtClean="0">
                <a:solidFill>
                  <a:srgbClr val="FF0000"/>
                </a:solidFill>
                <a:latin typeface="Century Gothic"/>
                <a:cs typeface="Century Gothic"/>
              </a:rPr>
              <a:t>ar</a:t>
            </a:r>
            <a:r>
              <a:rPr lang="en-US" sz="6600" dirty="0" smtClean="0">
                <a:solidFill>
                  <a:srgbClr val="FF0000"/>
                </a:solidFill>
                <a:latin typeface="Century Gothic"/>
                <a:cs typeface="Century Gothic"/>
              </a:rPr>
              <a:t>      </a:t>
            </a:r>
            <a:r>
              <a:rPr lang="en-US" sz="6600" dirty="0" err="1" smtClean="0">
                <a:latin typeface="Century Gothic"/>
                <a:cs typeface="Century Gothic"/>
              </a:rPr>
              <a:t>ge</a:t>
            </a:r>
            <a:r>
              <a:rPr lang="en-US" sz="6600" dirty="0" smtClean="0">
                <a:latin typeface="Century Gothic"/>
                <a:cs typeface="Century Gothic"/>
              </a:rPr>
              <a:t>      </a:t>
            </a:r>
            <a:r>
              <a:rPr lang="en-US" sz="6600" dirty="0" err="1" smtClean="0">
                <a:latin typeface="Century Gothic"/>
                <a:cs typeface="Century Gothic"/>
              </a:rPr>
              <a:t>sh</a:t>
            </a:r>
            <a:r>
              <a:rPr lang="en-US" sz="6600" dirty="0" smtClean="0">
                <a:latin typeface="Century Gothic"/>
                <a:cs typeface="Century Gothic"/>
              </a:rPr>
              <a:t>      </a:t>
            </a:r>
            <a:r>
              <a:rPr lang="en-US" sz="6600" dirty="0" err="1" smtClean="0">
                <a:solidFill>
                  <a:srgbClr val="FF0000"/>
                </a:solidFill>
                <a:latin typeface="Century Gothic"/>
                <a:cs typeface="Century Gothic"/>
              </a:rPr>
              <a:t>ee</a:t>
            </a:r>
            <a:endParaRPr lang="en-US" sz="6600" dirty="0" smtClean="0">
              <a:solidFill>
                <a:srgbClr val="FF0000"/>
              </a:solidFill>
              <a:latin typeface="Century Gothic"/>
              <a:cs typeface="Century Gothic"/>
            </a:endParaRPr>
          </a:p>
          <a:p>
            <a:endParaRPr lang="en-US" sz="6600" dirty="0">
              <a:solidFill>
                <a:srgbClr val="FF0000"/>
              </a:solidFill>
              <a:latin typeface="Century Gothic"/>
              <a:cs typeface="Century Gothic"/>
            </a:endParaRPr>
          </a:p>
          <a:p>
            <a:r>
              <a:rPr lang="en-US" sz="6600" dirty="0" err="1" smtClean="0">
                <a:latin typeface="Century Gothic"/>
                <a:cs typeface="Century Gothic"/>
              </a:rPr>
              <a:t>sm</a:t>
            </a:r>
            <a:r>
              <a:rPr lang="en-US" sz="6600" dirty="0" smtClean="0">
                <a:latin typeface="Century Gothic"/>
                <a:cs typeface="Century Gothic"/>
              </a:rPr>
              <a:t>      </a:t>
            </a:r>
            <a:r>
              <a:rPr lang="en-US" sz="6600" dirty="0" err="1" smtClean="0">
                <a:latin typeface="Century Gothic"/>
                <a:cs typeface="Century Gothic"/>
              </a:rPr>
              <a:t>ch</a:t>
            </a:r>
            <a:r>
              <a:rPr lang="en-US" sz="6600" dirty="0" smtClean="0">
                <a:latin typeface="Century Gothic"/>
                <a:cs typeface="Century Gothic"/>
              </a:rPr>
              <a:t>      </a:t>
            </a:r>
            <a:r>
              <a:rPr lang="en-US" sz="6600" dirty="0" err="1" smtClean="0">
                <a:solidFill>
                  <a:srgbClr val="FF0000"/>
                </a:solidFill>
                <a:latin typeface="Century Gothic"/>
                <a:cs typeface="Century Gothic"/>
              </a:rPr>
              <a:t>ar</a:t>
            </a:r>
            <a:r>
              <a:rPr lang="en-US" sz="6600" dirty="0" smtClean="0">
                <a:solidFill>
                  <a:srgbClr val="FF0000"/>
                </a:solidFill>
                <a:latin typeface="Century Gothic"/>
                <a:cs typeface="Century Gothic"/>
              </a:rPr>
              <a:t>       </a:t>
            </a:r>
            <a:r>
              <a:rPr lang="en-US" sz="6600" dirty="0" err="1" smtClean="0">
                <a:latin typeface="Century Gothic"/>
                <a:cs typeface="Century Gothic"/>
              </a:rPr>
              <a:t>th</a:t>
            </a:r>
            <a:endParaRPr lang="en-US" sz="6600" dirty="0" smtClean="0">
              <a:latin typeface="Century Gothic"/>
              <a:cs typeface="Century Gothic"/>
            </a:endParaRPr>
          </a:p>
          <a:p>
            <a:r>
              <a:rPr lang="en-US" sz="6600" dirty="0" smtClean="0">
                <a:latin typeface="Century Gothic"/>
                <a:cs typeface="Century Gothic"/>
              </a:rPr>
              <a:t>   </a:t>
            </a:r>
            <a:endParaRPr lang="en-US" sz="6600" dirty="0">
              <a:latin typeface="Century Gothic"/>
              <a:cs typeface="Century Gothic"/>
            </a:endParaRPr>
          </a:p>
          <a:p>
            <a:r>
              <a:rPr lang="en-US" sz="6600" dirty="0" err="1" smtClean="0">
                <a:latin typeface="Century Gothic"/>
                <a:cs typeface="Century Gothic"/>
              </a:rPr>
              <a:t>ce</a:t>
            </a:r>
            <a:r>
              <a:rPr lang="en-US" sz="6600" dirty="0" smtClean="0">
                <a:latin typeface="Century Gothic"/>
                <a:cs typeface="Century Gothic"/>
              </a:rPr>
              <a:t>      </a:t>
            </a:r>
            <a:r>
              <a:rPr lang="en-US" sz="6600" dirty="0" err="1" smtClean="0">
                <a:solidFill>
                  <a:srgbClr val="FF0000"/>
                </a:solidFill>
                <a:latin typeface="Century Gothic"/>
                <a:cs typeface="Century Gothic"/>
              </a:rPr>
              <a:t>i_e</a:t>
            </a:r>
            <a:r>
              <a:rPr lang="en-US" sz="6600" dirty="0" smtClean="0">
                <a:solidFill>
                  <a:srgbClr val="FF0000"/>
                </a:solidFill>
                <a:latin typeface="Century Gothic"/>
                <a:cs typeface="Century Gothic"/>
              </a:rPr>
              <a:t>      </a:t>
            </a:r>
            <a:r>
              <a:rPr lang="en-US" sz="6600" dirty="0" err="1" smtClean="0">
                <a:latin typeface="Century Gothic"/>
                <a:cs typeface="Century Gothic"/>
              </a:rPr>
              <a:t>sp</a:t>
            </a:r>
            <a:r>
              <a:rPr lang="en-US" sz="6600" dirty="0" smtClean="0">
                <a:latin typeface="Century Gothic"/>
                <a:cs typeface="Century Gothic"/>
              </a:rPr>
              <a:t>      </a:t>
            </a:r>
            <a:r>
              <a:rPr lang="en-US" sz="6600" dirty="0" err="1" smtClean="0">
                <a:solidFill>
                  <a:srgbClr val="FF0000"/>
                </a:solidFill>
                <a:latin typeface="Century Gothic"/>
                <a:cs typeface="Century Gothic"/>
              </a:rPr>
              <a:t>ar</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47142082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1107996"/>
          </a:xfrm>
          <a:prstGeom prst="rect">
            <a:avLst/>
          </a:prstGeom>
          <a:noFill/>
        </p:spPr>
        <p:txBody>
          <a:bodyPr wrap="square" rtlCol="0">
            <a:spAutoFit/>
          </a:bodyPr>
          <a:lstStyle/>
          <a:p>
            <a:r>
              <a:rPr lang="en-US" sz="6600" dirty="0" smtClean="0">
                <a:latin typeface="Century Gothic"/>
                <a:cs typeface="Century Gothic"/>
              </a:rPr>
              <a:t> l</a:t>
            </a:r>
            <a:endParaRPr lang="en-US" sz="6600" dirty="0">
              <a:latin typeface="Century Gothic"/>
              <a:cs typeface="Century Gothic"/>
            </a:endParaRPr>
          </a:p>
        </p:txBody>
      </p:sp>
    </p:spTree>
    <p:extLst>
      <p:ext uri="{BB962C8B-B14F-4D97-AF65-F5344CB8AC3E}">
        <p14:creationId xmlns:p14="http://schemas.microsoft.com/office/powerpoint/2010/main" val="201562345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1107996"/>
          </a:xfrm>
          <a:prstGeom prst="rect">
            <a:avLst/>
          </a:prstGeom>
          <a:noFill/>
        </p:spPr>
        <p:txBody>
          <a:bodyPr wrap="square" rtlCol="0">
            <a:spAutoFit/>
          </a:bodyPr>
          <a:lstStyle/>
          <a:p>
            <a:r>
              <a:rPr lang="en-US" sz="6600" dirty="0" smtClean="0">
                <a:latin typeface="Century Gothic"/>
                <a:cs typeface="Century Gothic"/>
              </a:rPr>
              <a:t> </a:t>
            </a:r>
            <a:r>
              <a:rPr lang="en-US" sz="6600" dirty="0" err="1" smtClean="0">
                <a:latin typeface="Century Gothic"/>
                <a:cs typeface="Century Gothic"/>
              </a:rPr>
              <a:t>l</a:t>
            </a:r>
            <a:r>
              <a:rPr lang="en-US" sz="6600" dirty="0" err="1" smtClean="0">
                <a:solidFill>
                  <a:srgbClr val="FF0000"/>
                </a:solidFill>
                <a:latin typeface="Century Gothic"/>
                <a:cs typeface="Century Gothic"/>
              </a:rPr>
              <a:t>ar</a:t>
            </a:r>
            <a:endParaRPr lang="en-US" sz="6600" dirty="0">
              <a:latin typeface="Century Gothic"/>
              <a:cs typeface="Century Gothic"/>
            </a:endParaRPr>
          </a:p>
        </p:txBody>
      </p:sp>
    </p:spTree>
    <p:extLst>
      <p:ext uri="{BB962C8B-B14F-4D97-AF65-F5344CB8AC3E}">
        <p14:creationId xmlns:p14="http://schemas.microsoft.com/office/powerpoint/2010/main" val="1848513377"/>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1107996"/>
          </a:xfrm>
          <a:prstGeom prst="rect">
            <a:avLst/>
          </a:prstGeom>
          <a:noFill/>
        </p:spPr>
        <p:txBody>
          <a:bodyPr wrap="square" rtlCol="0">
            <a:spAutoFit/>
          </a:bodyPr>
          <a:lstStyle/>
          <a:p>
            <a:r>
              <a:rPr lang="en-US" sz="6600" dirty="0" smtClean="0">
                <a:latin typeface="Century Gothic"/>
                <a:cs typeface="Century Gothic"/>
              </a:rPr>
              <a:t> l</a:t>
            </a:r>
            <a:r>
              <a:rPr lang="en-US" sz="6600" dirty="0" smtClean="0">
                <a:solidFill>
                  <a:srgbClr val="FF0000"/>
                </a:solidFill>
                <a:latin typeface="Century Gothic"/>
                <a:cs typeface="Century Gothic"/>
              </a:rPr>
              <a:t>ar</a:t>
            </a:r>
            <a:r>
              <a:rPr lang="en-US" sz="6600" dirty="0" smtClean="0">
                <a:latin typeface="Century Gothic"/>
                <a:cs typeface="Century Gothic"/>
              </a:rPr>
              <a:t>ge</a:t>
            </a:r>
            <a:endParaRPr lang="en-US" sz="6600" dirty="0">
              <a:latin typeface="Century Gothic"/>
              <a:cs typeface="Century Gothic"/>
            </a:endParaRPr>
          </a:p>
        </p:txBody>
      </p:sp>
    </p:spTree>
    <p:extLst>
      <p:ext uri="{BB962C8B-B14F-4D97-AF65-F5344CB8AC3E}">
        <p14:creationId xmlns:p14="http://schemas.microsoft.com/office/powerpoint/2010/main" val="652598638"/>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1107996"/>
          </a:xfrm>
          <a:prstGeom prst="rect">
            <a:avLst/>
          </a:prstGeom>
          <a:noFill/>
        </p:spPr>
        <p:txBody>
          <a:bodyPr wrap="square" rtlCol="0">
            <a:spAutoFit/>
          </a:bodyPr>
          <a:lstStyle/>
          <a:p>
            <a:r>
              <a:rPr lang="en-US" sz="6600" dirty="0" smtClean="0">
                <a:latin typeface="Century Gothic"/>
                <a:cs typeface="Century Gothic"/>
              </a:rPr>
              <a:t> l</a:t>
            </a:r>
            <a:r>
              <a:rPr lang="en-US" sz="6600" dirty="0" smtClean="0">
                <a:solidFill>
                  <a:srgbClr val="FF0000"/>
                </a:solidFill>
                <a:latin typeface="Century Gothic"/>
                <a:cs typeface="Century Gothic"/>
              </a:rPr>
              <a:t>ar</a:t>
            </a:r>
            <a:r>
              <a:rPr lang="en-US" sz="6600" dirty="0" smtClean="0">
                <a:latin typeface="Century Gothic"/>
                <a:cs typeface="Century Gothic"/>
              </a:rPr>
              <a:t>ge    f</a:t>
            </a:r>
            <a:endParaRPr lang="en-US" sz="6600" dirty="0">
              <a:latin typeface="Century Gothic"/>
              <a:cs typeface="Century Gothic"/>
            </a:endParaRPr>
          </a:p>
        </p:txBody>
      </p:sp>
    </p:spTree>
    <p:extLst>
      <p:ext uri="{BB962C8B-B14F-4D97-AF65-F5344CB8AC3E}">
        <p14:creationId xmlns:p14="http://schemas.microsoft.com/office/powerpoint/2010/main" val="158594102"/>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1107996"/>
          </a:xfrm>
          <a:prstGeom prst="rect">
            <a:avLst/>
          </a:prstGeom>
          <a:noFill/>
        </p:spPr>
        <p:txBody>
          <a:bodyPr wrap="square" rtlCol="0">
            <a:spAutoFit/>
          </a:bodyPr>
          <a:lstStyle/>
          <a:p>
            <a:r>
              <a:rPr lang="en-US" sz="6600" dirty="0" smtClean="0">
                <a:latin typeface="Century Gothic"/>
                <a:cs typeface="Century Gothic"/>
              </a:rPr>
              <a:t> l</a:t>
            </a:r>
            <a:r>
              <a:rPr lang="en-US" sz="6600" dirty="0" smtClean="0">
                <a:solidFill>
                  <a:srgbClr val="FF0000"/>
                </a:solidFill>
                <a:latin typeface="Century Gothic"/>
                <a:cs typeface="Century Gothic"/>
              </a:rPr>
              <a:t>ar</a:t>
            </a:r>
            <a:r>
              <a:rPr lang="en-US" sz="6600" dirty="0" smtClean="0">
                <a:latin typeface="Century Gothic"/>
                <a:cs typeface="Century Gothic"/>
              </a:rPr>
              <a:t>ge    f</a:t>
            </a:r>
            <a:r>
              <a:rPr lang="en-US" sz="6600" dirty="0" smtClean="0">
                <a:solidFill>
                  <a:srgbClr val="FF0000"/>
                </a:solidFill>
                <a:latin typeface="Century Gothic"/>
                <a:cs typeface="Century Gothic"/>
              </a:rPr>
              <a:t>ar</a:t>
            </a:r>
            <a:endParaRPr lang="en-US" sz="6600" dirty="0">
              <a:latin typeface="Century Gothic"/>
              <a:cs typeface="Century Gothic"/>
            </a:endParaRPr>
          </a:p>
        </p:txBody>
      </p:sp>
    </p:spTree>
    <p:extLst>
      <p:ext uri="{BB962C8B-B14F-4D97-AF65-F5344CB8AC3E}">
        <p14:creationId xmlns:p14="http://schemas.microsoft.com/office/powerpoint/2010/main" val="110266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6492" y="353225"/>
            <a:ext cx="6986457"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042860"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st</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3062452312"/>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1107996"/>
          </a:xfrm>
          <a:prstGeom prst="rect">
            <a:avLst/>
          </a:prstGeom>
          <a:noFill/>
        </p:spPr>
        <p:txBody>
          <a:bodyPr wrap="square" rtlCol="0">
            <a:spAutoFit/>
          </a:bodyPr>
          <a:lstStyle/>
          <a:p>
            <a:r>
              <a:rPr lang="en-US" sz="6600" dirty="0" smtClean="0">
                <a:latin typeface="Century Gothic"/>
                <a:cs typeface="Century Gothic"/>
              </a:rPr>
              <a:t> l</a:t>
            </a:r>
            <a:r>
              <a:rPr lang="en-US" sz="6600" dirty="0" smtClean="0">
                <a:solidFill>
                  <a:srgbClr val="FF0000"/>
                </a:solidFill>
                <a:latin typeface="Century Gothic"/>
                <a:cs typeface="Century Gothic"/>
              </a:rPr>
              <a:t>ar</a:t>
            </a:r>
            <a:r>
              <a:rPr lang="en-US" sz="6600" dirty="0" smtClean="0">
                <a:latin typeface="Century Gothic"/>
                <a:cs typeface="Century Gothic"/>
              </a:rPr>
              <a:t>ge    f</a:t>
            </a:r>
            <a:r>
              <a:rPr lang="en-US" sz="6600" dirty="0" smtClean="0">
                <a:solidFill>
                  <a:srgbClr val="FF0000"/>
                </a:solidFill>
                <a:latin typeface="Century Gothic"/>
                <a:cs typeface="Century Gothic"/>
              </a:rPr>
              <a:t>ar</a:t>
            </a:r>
            <a:r>
              <a:rPr lang="en-US" sz="6600" dirty="0" smtClean="0">
                <a:latin typeface="Century Gothic"/>
                <a:cs typeface="Century Gothic"/>
              </a:rPr>
              <a:t>m</a:t>
            </a:r>
            <a:endParaRPr lang="en-US" sz="6600" dirty="0">
              <a:latin typeface="Century Gothic"/>
              <a:cs typeface="Century Gothic"/>
            </a:endParaRPr>
          </a:p>
        </p:txBody>
      </p:sp>
    </p:spTree>
    <p:extLst>
      <p:ext uri="{BB962C8B-B14F-4D97-AF65-F5344CB8AC3E}">
        <p14:creationId xmlns:p14="http://schemas.microsoft.com/office/powerpoint/2010/main" val="2717746840"/>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1785104"/>
          </a:xfrm>
          <a:prstGeom prst="rect">
            <a:avLst/>
          </a:prstGeom>
          <a:noFill/>
        </p:spPr>
        <p:txBody>
          <a:bodyPr wrap="square" rtlCol="0">
            <a:spAutoFit/>
          </a:bodyPr>
          <a:lstStyle/>
          <a:p>
            <a:r>
              <a:rPr lang="en-US" sz="6600" dirty="0" smtClean="0">
                <a:latin typeface="Century Gothic"/>
                <a:cs typeface="Century Gothic"/>
              </a:rPr>
              <a:t> l</a:t>
            </a:r>
            <a:r>
              <a:rPr lang="en-US" sz="6600" dirty="0" smtClean="0">
                <a:solidFill>
                  <a:srgbClr val="FF0000"/>
                </a:solidFill>
                <a:latin typeface="Century Gothic"/>
                <a:cs typeface="Century Gothic"/>
              </a:rPr>
              <a:t>ar</a:t>
            </a:r>
            <a:r>
              <a:rPr lang="en-US" sz="6600" dirty="0" smtClean="0">
                <a:latin typeface="Century Gothic"/>
                <a:cs typeface="Century Gothic"/>
              </a:rPr>
              <a:t>ge    f</a:t>
            </a:r>
            <a:r>
              <a:rPr lang="en-US" sz="6600" dirty="0" smtClean="0">
                <a:solidFill>
                  <a:srgbClr val="FF0000"/>
                </a:solidFill>
                <a:latin typeface="Century Gothic"/>
                <a:cs typeface="Century Gothic"/>
              </a:rPr>
              <a:t>ar</a:t>
            </a:r>
            <a:r>
              <a:rPr lang="en-US" sz="6600" dirty="0" smtClean="0">
                <a:latin typeface="Century Gothic"/>
                <a:cs typeface="Century Gothic"/>
              </a:rPr>
              <a:t>m    b</a:t>
            </a:r>
          </a:p>
          <a:p>
            <a:endParaRPr lang="en-US" sz="4400" dirty="0">
              <a:latin typeface="Century Gothic"/>
              <a:cs typeface="Century Gothic"/>
            </a:endParaRPr>
          </a:p>
        </p:txBody>
      </p:sp>
    </p:spTree>
    <p:extLst>
      <p:ext uri="{BB962C8B-B14F-4D97-AF65-F5344CB8AC3E}">
        <p14:creationId xmlns:p14="http://schemas.microsoft.com/office/powerpoint/2010/main" val="2182641030"/>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1785104"/>
          </a:xfrm>
          <a:prstGeom prst="rect">
            <a:avLst/>
          </a:prstGeom>
          <a:noFill/>
        </p:spPr>
        <p:txBody>
          <a:bodyPr wrap="square" rtlCol="0">
            <a:spAutoFit/>
          </a:bodyPr>
          <a:lstStyle/>
          <a:p>
            <a:r>
              <a:rPr lang="en-US" sz="6600" dirty="0" smtClean="0">
                <a:latin typeface="Century Gothic"/>
                <a:cs typeface="Century Gothic"/>
              </a:rPr>
              <a:t> l</a:t>
            </a:r>
            <a:r>
              <a:rPr lang="en-US" sz="6600" dirty="0" smtClean="0">
                <a:solidFill>
                  <a:srgbClr val="FF0000"/>
                </a:solidFill>
                <a:latin typeface="Century Gothic"/>
                <a:cs typeface="Century Gothic"/>
              </a:rPr>
              <a:t>ar</a:t>
            </a:r>
            <a:r>
              <a:rPr lang="en-US" sz="6600" dirty="0" smtClean="0">
                <a:latin typeface="Century Gothic"/>
                <a:cs typeface="Century Gothic"/>
              </a:rPr>
              <a:t>ge    f</a:t>
            </a:r>
            <a:r>
              <a:rPr lang="en-US" sz="6600" dirty="0" smtClean="0">
                <a:solidFill>
                  <a:srgbClr val="FF0000"/>
                </a:solidFill>
                <a:latin typeface="Century Gothic"/>
                <a:cs typeface="Century Gothic"/>
              </a:rPr>
              <a:t>ar</a:t>
            </a:r>
            <a:r>
              <a:rPr lang="en-US" sz="6600" dirty="0" smtClean="0">
                <a:latin typeface="Century Gothic"/>
                <a:cs typeface="Century Gothic"/>
              </a:rPr>
              <a:t>m    b</a:t>
            </a:r>
            <a:r>
              <a:rPr lang="en-US" sz="6600" dirty="0" smtClean="0">
                <a:solidFill>
                  <a:srgbClr val="FF0000"/>
                </a:solidFill>
                <a:latin typeface="Century Gothic"/>
                <a:cs typeface="Century Gothic"/>
              </a:rPr>
              <a:t>ar</a:t>
            </a:r>
            <a:endParaRPr lang="en-US" sz="6600" dirty="0" smtClean="0">
              <a:latin typeface="Century Gothic"/>
              <a:cs typeface="Century Gothic"/>
            </a:endParaRPr>
          </a:p>
          <a:p>
            <a:endParaRPr lang="en-US" sz="4400" dirty="0">
              <a:latin typeface="Century Gothic"/>
              <a:cs typeface="Century Gothic"/>
            </a:endParaRPr>
          </a:p>
        </p:txBody>
      </p:sp>
    </p:spTree>
    <p:extLst>
      <p:ext uri="{BB962C8B-B14F-4D97-AF65-F5344CB8AC3E}">
        <p14:creationId xmlns:p14="http://schemas.microsoft.com/office/powerpoint/2010/main" val="3173403113"/>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1785104"/>
          </a:xfrm>
          <a:prstGeom prst="rect">
            <a:avLst/>
          </a:prstGeom>
          <a:noFill/>
        </p:spPr>
        <p:txBody>
          <a:bodyPr wrap="square" rtlCol="0">
            <a:spAutoFit/>
          </a:bodyPr>
          <a:lstStyle/>
          <a:p>
            <a:r>
              <a:rPr lang="en-US" sz="6600" dirty="0" smtClean="0">
                <a:latin typeface="Century Gothic"/>
                <a:cs typeface="Century Gothic"/>
              </a:rPr>
              <a:t> l</a:t>
            </a:r>
            <a:r>
              <a:rPr lang="en-US" sz="6600" dirty="0" smtClean="0">
                <a:solidFill>
                  <a:srgbClr val="FF0000"/>
                </a:solidFill>
                <a:latin typeface="Century Gothic"/>
                <a:cs typeface="Century Gothic"/>
              </a:rPr>
              <a:t>ar</a:t>
            </a:r>
            <a:r>
              <a:rPr lang="en-US" sz="6600" dirty="0" smtClean="0">
                <a:latin typeface="Century Gothic"/>
                <a:cs typeface="Century Gothic"/>
              </a:rPr>
              <a:t>ge    f</a:t>
            </a:r>
            <a:r>
              <a:rPr lang="en-US" sz="6600" dirty="0" smtClean="0">
                <a:solidFill>
                  <a:srgbClr val="FF0000"/>
                </a:solidFill>
                <a:latin typeface="Century Gothic"/>
                <a:cs typeface="Century Gothic"/>
              </a:rPr>
              <a:t>ar</a:t>
            </a:r>
            <a:r>
              <a:rPr lang="en-US" sz="6600" dirty="0" smtClean="0">
                <a:latin typeface="Century Gothic"/>
                <a:cs typeface="Century Gothic"/>
              </a:rPr>
              <a:t>m    b</a:t>
            </a:r>
            <a:r>
              <a:rPr lang="en-US" sz="6600" dirty="0" smtClean="0">
                <a:solidFill>
                  <a:srgbClr val="FF0000"/>
                </a:solidFill>
                <a:latin typeface="Century Gothic"/>
                <a:cs typeface="Century Gothic"/>
              </a:rPr>
              <a:t>ar</a:t>
            </a:r>
            <a:r>
              <a:rPr lang="en-US" sz="6600" dirty="0" smtClean="0">
                <a:latin typeface="Century Gothic"/>
                <a:cs typeface="Century Gothic"/>
              </a:rPr>
              <a:t>n</a:t>
            </a:r>
          </a:p>
          <a:p>
            <a:endParaRPr lang="en-US" sz="4400" dirty="0">
              <a:latin typeface="Century Gothic"/>
              <a:cs typeface="Century Gothic"/>
            </a:endParaRPr>
          </a:p>
        </p:txBody>
      </p:sp>
    </p:spTree>
    <p:extLst>
      <p:ext uri="{BB962C8B-B14F-4D97-AF65-F5344CB8AC3E}">
        <p14:creationId xmlns:p14="http://schemas.microsoft.com/office/powerpoint/2010/main" val="1881643711"/>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2800767"/>
          </a:xfrm>
          <a:prstGeom prst="rect">
            <a:avLst/>
          </a:prstGeom>
          <a:noFill/>
        </p:spPr>
        <p:txBody>
          <a:bodyPr wrap="square" rtlCol="0">
            <a:spAutoFit/>
          </a:bodyPr>
          <a:lstStyle/>
          <a:p>
            <a:r>
              <a:rPr lang="en-US" sz="6600" dirty="0" smtClean="0">
                <a:latin typeface="Century Gothic"/>
                <a:cs typeface="Century Gothic"/>
              </a:rPr>
              <a:t> l</a:t>
            </a:r>
            <a:r>
              <a:rPr lang="en-US" sz="6600" dirty="0" smtClean="0">
                <a:solidFill>
                  <a:srgbClr val="FF0000"/>
                </a:solidFill>
                <a:latin typeface="Century Gothic"/>
                <a:cs typeface="Century Gothic"/>
              </a:rPr>
              <a:t>ar</a:t>
            </a:r>
            <a:r>
              <a:rPr lang="en-US" sz="6600" dirty="0" smtClean="0">
                <a:latin typeface="Century Gothic"/>
                <a:cs typeface="Century Gothic"/>
              </a:rPr>
              <a:t>ge    f</a:t>
            </a:r>
            <a:r>
              <a:rPr lang="en-US" sz="6600" dirty="0" smtClean="0">
                <a:solidFill>
                  <a:srgbClr val="FF0000"/>
                </a:solidFill>
                <a:latin typeface="Century Gothic"/>
                <a:cs typeface="Century Gothic"/>
              </a:rPr>
              <a:t>ar</a:t>
            </a:r>
            <a:r>
              <a:rPr lang="en-US" sz="6600" dirty="0" smtClean="0">
                <a:latin typeface="Century Gothic"/>
                <a:cs typeface="Century Gothic"/>
              </a:rPr>
              <a:t>m    b</a:t>
            </a:r>
            <a:r>
              <a:rPr lang="en-US" sz="6600" dirty="0" smtClean="0">
                <a:solidFill>
                  <a:srgbClr val="FF0000"/>
                </a:solidFill>
                <a:latin typeface="Century Gothic"/>
                <a:cs typeface="Century Gothic"/>
              </a:rPr>
              <a:t>ar</a:t>
            </a:r>
            <a:r>
              <a:rPr lang="en-US" sz="6600" dirty="0" smtClean="0">
                <a:latin typeface="Century Gothic"/>
                <a:cs typeface="Century Gothic"/>
              </a:rPr>
              <a:t>n</a:t>
            </a:r>
          </a:p>
          <a:p>
            <a:endParaRPr lang="en-US" sz="4400" dirty="0">
              <a:latin typeface="Century Gothic"/>
              <a:cs typeface="Century Gothic"/>
            </a:endParaRPr>
          </a:p>
          <a:p>
            <a:r>
              <a:rPr lang="en-US" sz="6600" dirty="0" err="1" smtClean="0">
                <a:latin typeface="Century Gothic"/>
                <a:cs typeface="Century Gothic"/>
              </a:rPr>
              <a:t>sh</a:t>
            </a:r>
            <a:endParaRPr lang="en-US" sz="6600" dirty="0">
              <a:latin typeface="Century Gothic"/>
              <a:cs typeface="Century Gothic"/>
            </a:endParaRPr>
          </a:p>
        </p:txBody>
      </p:sp>
    </p:spTree>
    <p:extLst>
      <p:ext uri="{BB962C8B-B14F-4D97-AF65-F5344CB8AC3E}">
        <p14:creationId xmlns:p14="http://schemas.microsoft.com/office/powerpoint/2010/main" val="86729925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2800767"/>
          </a:xfrm>
          <a:prstGeom prst="rect">
            <a:avLst/>
          </a:prstGeom>
          <a:noFill/>
        </p:spPr>
        <p:txBody>
          <a:bodyPr wrap="square" rtlCol="0">
            <a:spAutoFit/>
          </a:bodyPr>
          <a:lstStyle/>
          <a:p>
            <a:r>
              <a:rPr lang="en-US" sz="6600" dirty="0" smtClean="0">
                <a:latin typeface="Century Gothic"/>
                <a:cs typeface="Century Gothic"/>
              </a:rPr>
              <a:t> l</a:t>
            </a:r>
            <a:r>
              <a:rPr lang="en-US" sz="6600" dirty="0" smtClean="0">
                <a:solidFill>
                  <a:srgbClr val="FF0000"/>
                </a:solidFill>
                <a:latin typeface="Century Gothic"/>
                <a:cs typeface="Century Gothic"/>
              </a:rPr>
              <a:t>ar</a:t>
            </a:r>
            <a:r>
              <a:rPr lang="en-US" sz="6600" dirty="0" smtClean="0">
                <a:latin typeface="Century Gothic"/>
                <a:cs typeface="Century Gothic"/>
              </a:rPr>
              <a:t>ge    f</a:t>
            </a:r>
            <a:r>
              <a:rPr lang="en-US" sz="6600" dirty="0" smtClean="0">
                <a:solidFill>
                  <a:srgbClr val="FF0000"/>
                </a:solidFill>
                <a:latin typeface="Century Gothic"/>
                <a:cs typeface="Century Gothic"/>
              </a:rPr>
              <a:t>ar</a:t>
            </a:r>
            <a:r>
              <a:rPr lang="en-US" sz="6600" dirty="0" smtClean="0">
                <a:latin typeface="Century Gothic"/>
                <a:cs typeface="Century Gothic"/>
              </a:rPr>
              <a:t>m    b</a:t>
            </a:r>
            <a:r>
              <a:rPr lang="en-US" sz="6600" dirty="0" smtClean="0">
                <a:solidFill>
                  <a:srgbClr val="FF0000"/>
                </a:solidFill>
                <a:latin typeface="Century Gothic"/>
                <a:cs typeface="Century Gothic"/>
              </a:rPr>
              <a:t>ar</a:t>
            </a:r>
            <a:r>
              <a:rPr lang="en-US" sz="6600" dirty="0" smtClean="0">
                <a:latin typeface="Century Gothic"/>
                <a:cs typeface="Century Gothic"/>
              </a:rPr>
              <a:t>n</a:t>
            </a:r>
          </a:p>
          <a:p>
            <a:endParaRPr lang="en-US" sz="4400" dirty="0">
              <a:latin typeface="Century Gothic"/>
              <a:cs typeface="Century Gothic"/>
            </a:endParaRPr>
          </a:p>
          <a:p>
            <a:r>
              <a:rPr lang="en-US" sz="6600" dirty="0" err="1" smtClean="0">
                <a:latin typeface="Century Gothic"/>
                <a:cs typeface="Century Gothic"/>
              </a:rPr>
              <a:t>sh</a:t>
            </a:r>
            <a:r>
              <a:rPr lang="en-US" sz="6600" dirty="0" err="1" smtClean="0">
                <a:solidFill>
                  <a:srgbClr val="FF0000"/>
                </a:solidFill>
                <a:latin typeface="Century Gothic"/>
                <a:cs typeface="Century Gothic"/>
              </a:rPr>
              <a:t>ar</a:t>
            </a:r>
            <a:endParaRPr lang="en-US" sz="6600" dirty="0">
              <a:latin typeface="Century Gothic"/>
              <a:cs typeface="Century Gothic"/>
            </a:endParaRPr>
          </a:p>
        </p:txBody>
      </p:sp>
    </p:spTree>
    <p:extLst>
      <p:ext uri="{BB962C8B-B14F-4D97-AF65-F5344CB8AC3E}">
        <p14:creationId xmlns:p14="http://schemas.microsoft.com/office/powerpoint/2010/main" val="366287127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2800767"/>
          </a:xfrm>
          <a:prstGeom prst="rect">
            <a:avLst/>
          </a:prstGeom>
          <a:noFill/>
        </p:spPr>
        <p:txBody>
          <a:bodyPr wrap="square" rtlCol="0">
            <a:spAutoFit/>
          </a:bodyPr>
          <a:lstStyle/>
          <a:p>
            <a:r>
              <a:rPr lang="en-US" sz="6600" dirty="0" smtClean="0">
                <a:latin typeface="Century Gothic"/>
                <a:cs typeface="Century Gothic"/>
              </a:rPr>
              <a:t> l</a:t>
            </a:r>
            <a:r>
              <a:rPr lang="en-US" sz="6600" dirty="0" smtClean="0">
                <a:solidFill>
                  <a:srgbClr val="FF0000"/>
                </a:solidFill>
                <a:latin typeface="Century Gothic"/>
                <a:cs typeface="Century Gothic"/>
              </a:rPr>
              <a:t>ar</a:t>
            </a:r>
            <a:r>
              <a:rPr lang="en-US" sz="6600" dirty="0" smtClean="0">
                <a:latin typeface="Century Gothic"/>
                <a:cs typeface="Century Gothic"/>
              </a:rPr>
              <a:t>ge    f</a:t>
            </a:r>
            <a:r>
              <a:rPr lang="en-US" sz="6600" dirty="0" smtClean="0">
                <a:solidFill>
                  <a:srgbClr val="FF0000"/>
                </a:solidFill>
                <a:latin typeface="Century Gothic"/>
                <a:cs typeface="Century Gothic"/>
              </a:rPr>
              <a:t>ar</a:t>
            </a:r>
            <a:r>
              <a:rPr lang="en-US" sz="6600" dirty="0" smtClean="0">
                <a:latin typeface="Century Gothic"/>
                <a:cs typeface="Century Gothic"/>
              </a:rPr>
              <a:t>m    b</a:t>
            </a:r>
            <a:r>
              <a:rPr lang="en-US" sz="6600" dirty="0" smtClean="0">
                <a:solidFill>
                  <a:srgbClr val="FF0000"/>
                </a:solidFill>
                <a:latin typeface="Century Gothic"/>
                <a:cs typeface="Century Gothic"/>
              </a:rPr>
              <a:t>ar</a:t>
            </a:r>
            <a:r>
              <a:rPr lang="en-US" sz="6600" dirty="0" smtClean="0">
                <a:latin typeface="Century Gothic"/>
                <a:cs typeface="Century Gothic"/>
              </a:rPr>
              <a:t>n</a:t>
            </a:r>
          </a:p>
          <a:p>
            <a:endParaRPr lang="en-US" sz="4400" dirty="0">
              <a:latin typeface="Century Gothic"/>
              <a:cs typeface="Century Gothic"/>
            </a:endParaRPr>
          </a:p>
          <a:p>
            <a:r>
              <a:rPr lang="en-US" sz="6600" dirty="0" smtClean="0">
                <a:latin typeface="Century Gothic"/>
                <a:cs typeface="Century Gothic"/>
              </a:rPr>
              <a:t>sh</a:t>
            </a:r>
            <a:r>
              <a:rPr lang="en-US" sz="6600" dirty="0" smtClean="0">
                <a:solidFill>
                  <a:srgbClr val="FF0000"/>
                </a:solidFill>
                <a:latin typeface="Century Gothic"/>
                <a:cs typeface="Century Gothic"/>
              </a:rPr>
              <a:t>ar</a:t>
            </a:r>
            <a:r>
              <a:rPr lang="en-US" sz="6600" dirty="0" smtClean="0">
                <a:latin typeface="Century Gothic"/>
                <a:cs typeface="Century Gothic"/>
              </a:rPr>
              <a:t>p</a:t>
            </a:r>
            <a:endParaRPr lang="en-US" sz="6600" dirty="0">
              <a:latin typeface="Century Gothic"/>
              <a:cs typeface="Century Gothic"/>
            </a:endParaRPr>
          </a:p>
        </p:txBody>
      </p:sp>
    </p:spTree>
    <p:extLst>
      <p:ext uri="{BB962C8B-B14F-4D97-AF65-F5344CB8AC3E}">
        <p14:creationId xmlns:p14="http://schemas.microsoft.com/office/powerpoint/2010/main" val="186227561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2800767"/>
          </a:xfrm>
          <a:prstGeom prst="rect">
            <a:avLst/>
          </a:prstGeom>
          <a:noFill/>
        </p:spPr>
        <p:txBody>
          <a:bodyPr wrap="square" rtlCol="0">
            <a:spAutoFit/>
          </a:bodyPr>
          <a:lstStyle/>
          <a:p>
            <a:r>
              <a:rPr lang="en-US" sz="6600" dirty="0" smtClean="0">
                <a:latin typeface="Century Gothic"/>
                <a:cs typeface="Century Gothic"/>
              </a:rPr>
              <a:t> l</a:t>
            </a:r>
            <a:r>
              <a:rPr lang="en-US" sz="6600" dirty="0" smtClean="0">
                <a:solidFill>
                  <a:srgbClr val="FF0000"/>
                </a:solidFill>
                <a:latin typeface="Century Gothic"/>
                <a:cs typeface="Century Gothic"/>
              </a:rPr>
              <a:t>ar</a:t>
            </a:r>
            <a:r>
              <a:rPr lang="en-US" sz="6600" dirty="0" smtClean="0">
                <a:latin typeface="Century Gothic"/>
                <a:cs typeface="Century Gothic"/>
              </a:rPr>
              <a:t>ge    f</a:t>
            </a:r>
            <a:r>
              <a:rPr lang="en-US" sz="6600" dirty="0" smtClean="0">
                <a:solidFill>
                  <a:srgbClr val="FF0000"/>
                </a:solidFill>
                <a:latin typeface="Century Gothic"/>
                <a:cs typeface="Century Gothic"/>
              </a:rPr>
              <a:t>ar</a:t>
            </a:r>
            <a:r>
              <a:rPr lang="en-US" sz="6600" dirty="0" smtClean="0">
                <a:latin typeface="Century Gothic"/>
                <a:cs typeface="Century Gothic"/>
              </a:rPr>
              <a:t>m    b</a:t>
            </a:r>
            <a:r>
              <a:rPr lang="en-US" sz="6600" dirty="0" smtClean="0">
                <a:solidFill>
                  <a:srgbClr val="FF0000"/>
                </a:solidFill>
                <a:latin typeface="Century Gothic"/>
                <a:cs typeface="Century Gothic"/>
              </a:rPr>
              <a:t>ar</a:t>
            </a:r>
            <a:r>
              <a:rPr lang="en-US" sz="6600" dirty="0" smtClean="0">
                <a:latin typeface="Century Gothic"/>
                <a:cs typeface="Century Gothic"/>
              </a:rPr>
              <a:t>n</a:t>
            </a:r>
          </a:p>
          <a:p>
            <a:endParaRPr lang="en-US" sz="4400" dirty="0">
              <a:latin typeface="Century Gothic"/>
              <a:cs typeface="Century Gothic"/>
            </a:endParaRPr>
          </a:p>
          <a:p>
            <a:r>
              <a:rPr lang="en-US" sz="6600" dirty="0" smtClean="0">
                <a:latin typeface="Century Gothic"/>
                <a:cs typeface="Century Gothic"/>
              </a:rPr>
              <a:t>sh</a:t>
            </a:r>
            <a:r>
              <a:rPr lang="en-US" sz="6600" dirty="0" smtClean="0">
                <a:solidFill>
                  <a:srgbClr val="FF0000"/>
                </a:solidFill>
                <a:latin typeface="Century Gothic"/>
                <a:cs typeface="Century Gothic"/>
              </a:rPr>
              <a:t>ar</a:t>
            </a:r>
            <a:r>
              <a:rPr lang="en-US" sz="6600" dirty="0" smtClean="0">
                <a:latin typeface="Century Gothic"/>
                <a:cs typeface="Century Gothic"/>
              </a:rPr>
              <a:t>p   </a:t>
            </a:r>
            <a:r>
              <a:rPr lang="en-US" sz="6600" dirty="0" err="1" smtClean="0">
                <a:latin typeface="Century Gothic"/>
                <a:cs typeface="Century Gothic"/>
              </a:rPr>
              <a:t>sm</a:t>
            </a:r>
            <a:endParaRPr lang="en-US" sz="6600" dirty="0">
              <a:latin typeface="Century Gothic"/>
              <a:cs typeface="Century Gothic"/>
            </a:endParaRPr>
          </a:p>
        </p:txBody>
      </p:sp>
    </p:spTree>
    <p:extLst>
      <p:ext uri="{BB962C8B-B14F-4D97-AF65-F5344CB8AC3E}">
        <p14:creationId xmlns:p14="http://schemas.microsoft.com/office/powerpoint/2010/main" val="1120872995"/>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2800767"/>
          </a:xfrm>
          <a:prstGeom prst="rect">
            <a:avLst/>
          </a:prstGeom>
          <a:noFill/>
        </p:spPr>
        <p:txBody>
          <a:bodyPr wrap="square" rtlCol="0">
            <a:spAutoFit/>
          </a:bodyPr>
          <a:lstStyle/>
          <a:p>
            <a:r>
              <a:rPr lang="en-US" sz="6600" dirty="0" smtClean="0">
                <a:latin typeface="Century Gothic"/>
                <a:cs typeface="Century Gothic"/>
              </a:rPr>
              <a:t> l</a:t>
            </a:r>
            <a:r>
              <a:rPr lang="en-US" sz="6600" dirty="0" smtClean="0">
                <a:solidFill>
                  <a:srgbClr val="FF0000"/>
                </a:solidFill>
                <a:latin typeface="Century Gothic"/>
                <a:cs typeface="Century Gothic"/>
              </a:rPr>
              <a:t>ar</a:t>
            </a:r>
            <a:r>
              <a:rPr lang="en-US" sz="6600" dirty="0" smtClean="0">
                <a:latin typeface="Century Gothic"/>
                <a:cs typeface="Century Gothic"/>
              </a:rPr>
              <a:t>ge    f</a:t>
            </a:r>
            <a:r>
              <a:rPr lang="en-US" sz="6600" dirty="0" smtClean="0">
                <a:solidFill>
                  <a:srgbClr val="FF0000"/>
                </a:solidFill>
                <a:latin typeface="Century Gothic"/>
                <a:cs typeface="Century Gothic"/>
              </a:rPr>
              <a:t>ar</a:t>
            </a:r>
            <a:r>
              <a:rPr lang="en-US" sz="6600" dirty="0" smtClean="0">
                <a:latin typeface="Century Gothic"/>
                <a:cs typeface="Century Gothic"/>
              </a:rPr>
              <a:t>m    b</a:t>
            </a:r>
            <a:r>
              <a:rPr lang="en-US" sz="6600" dirty="0" smtClean="0">
                <a:solidFill>
                  <a:srgbClr val="FF0000"/>
                </a:solidFill>
                <a:latin typeface="Century Gothic"/>
                <a:cs typeface="Century Gothic"/>
              </a:rPr>
              <a:t>ar</a:t>
            </a:r>
            <a:r>
              <a:rPr lang="en-US" sz="6600" dirty="0" smtClean="0">
                <a:latin typeface="Century Gothic"/>
                <a:cs typeface="Century Gothic"/>
              </a:rPr>
              <a:t>n</a:t>
            </a:r>
          </a:p>
          <a:p>
            <a:endParaRPr lang="en-US" sz="4400" dirty="0">
              <a:latin typeface="Century Gothic"/>
              <a:cs typeface="Century Gothic"/>
            </a:endParaRPr>
          </a:p>
          <a:p>
            <a:r>
              <a:rPr lang="en-US" sz="6600" dirty="0" smtClean="0">
                <a:latin typeface="Century Gothic"/>
                <a:cs typeface="Century Gothic"/>
              </a:rPr>
              <a:t>sh</a:t>
            </a:r>
            <a:r>
              <a:rPr lang="en-US" sz="6600" dirty="0" smtClean="0">
                <a:solidFill>
                  <a:srgbClr val="FF0000"/>
                </a:solidFill>
                <a:latin typeface="Century Gothic"/>
                <a:cs typeface="Century Gothic"/>
              </a:rPr>
              <a:t>ar</a:t>
            </a:r>
            <a:r>
              <a:rPr lang="en-US" sz="6600" dirty="0" smtClean="0">
                <a:latin typeface="Century Gothic"/>
                <a:cs typeface="Century Gothic"/>
              </a:rPr>
              <a:t>p   </a:t>
            </a:r>
            <a:r>
              <a:rPr lang="en-US" sz="6600" dirty="0" err="1" smtClean="0">
                <a:latin typeface="Century Gothic"/>
                <a:cs typeface="Century Gothic"/>
              </a:rPr>
              <a:t>sm</a:t>
            </a:r>
            <a:r>
              <a:rPr lang="en-US" sz="6600" dirty="0" err="1" smtClean="0">
                <a:solidFill>
                  <a:srgbClr val="FF0000"/>
                </a:solidFill>
                <a:latin typeface="Century Gothic"/>
                <a:cs typeface="Century Gothic"/>
              </a:rPr>
              <a:t>ar</a:t>
            </a:r>
            <a:endParaRPr lang="en-US" sz="6600" dirty="0">
              <a:latin typeface="Century Gothic"/>
              <a:cs typeface="Century Gothic"/>
            </a:endParaRPr>
          </a:p>
        </p:txBody>
      </p:sp>
    </p:spTree>
    <p:extLst>
      <p:ext uri="{BB962C8B-B14F-4D97-AF65-F5344CB8AC3E}">
        <p14:creationId xmlns:p14="http://schemas.microsoft.com/office/powerpoint/2010/main" val="2460767411"/>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2800767"/>
          </a:xfrm>
          <a:prstGeom prst="rect">
            <a:avLst/>
          </a:prstGeom>
          <a:noFill/>
        </p:spPr>
        <p:txBody>
          <a:bodyPr wrap="square" rtlCol="0">
            <a:spAutoFit/>
          </a:bodyPr>
          <a:lstStyle/>
          <a:p>
            <a:r>
              <a:rPr lang="en-US" sz="6600" dirty="0" smtClean="0">
                <a:latin typeface="Century Gothic"/>
                <a:cs typeface="Century Gothic"/>
              </a:rPr>
              <a:t> l</a:t>
            </a:r>
            <a:r>
              <a:rPr lang="en-US" sz="6600" dirty="0" smtClean="0">
                <a:solidFill>
                  <a:srgbClr val="FF0000"/>
                </a:solidFill>
                <a:latin typeface="Century Gothic"/>
                <a:cs typeface="Century Gothic"/>
              </a:rPr>
              <a:t>ar</a:t>
            </a:r>
            <a:r>
              <a:rPr lang="en-US" sz="6600" dirty="0" smtClean="0">
                <a:latin typeface="Century Gothic"/>
                <a:cs typeface="Century Gothic"/>
              </a:rPr>
              <a:t>ge    f</a:t>
            </a:r>
            <a:r>
              <a:rPr lang="en-US" sz="6600" dirty="0" smtClean="0">
                <a:solidFill>
                  <a:srgbClr val="FF0000"/>
                </a:solidFill>
                <a:latin typeface="Century Gothic"/>
                <a:cs typeface="Century Gothic"/>
              </a:rPr>
              <a:t>ar</a:t>
            </a:r>
            <a:r>
              <a:rPr lang="en-US" sz="6600" dirty="0" smtClean="0">
                <a:latin typeface="Century Gothic"/>
                <a:cs typeface="Century Gothic"/>
              </a:rPr>
              <a:t>m    b</a:t>
            </a:r>
            <a:r>
              <a:rPr lang="en-US" sz="6600" dirty="0" smtClean="0">
                <a:solidFill>
                  <a:srgbClr val="FF0000"/>
                </a:solidFill>
                <a:latin typeface="Century Gothic"/>
                <a:cs typeface="Century Gothic"/>
              </a:rPr>
              <a:t>ar</a:t>
            </a:r>
            <a:r>
              <a:rPr lang="en-US" sz="6600" dirty="0" smtClean="0">
                <a:latin typeface="Century Gothic"/>
                <a:cs typeface="Century Gothic"/>
              </a:rPr>
              <a:t>n</a:t>
            </a:r>
          </a:p>
          <a:p>
            <a:endParaRPr lang="en-US" sz="4400" dirty="0">
              <a:latin typeface="Century Gothic"/>
              <a:cs typeface="Century Gothic"/>
            </a:endParaRPr>
          </a:p>
          <a:p>
            <a:r>
              <a:rPr lang="en-US" sz="6600" dirty="0" smtClean="0">
                <a:latin typeface="Century Gothic"/>
                <a:cs typeface="Century Gothic"/>
              </a:rPr>
              <a:t>sh</a:t>
            </a:r>
            <a:r>
              <a:rPr lang="en-US" sz="6600" dirty="0" smtClean="0">
                <a:solidFill>
                  <a:srgbClr val="FF0000"/>
                </a:solidFill>
                <a:latin typeface="Century Gothic"/>
                <a:cs typeface="Century Gothic"/>
              </a:rPr>
              <a:t>ar</a:t>
            </a:r>
            <a:r>
              <a:rPr lang="en-US" sz="6600" dirty="0" smtClean="0">
                <a:latin typeface="Century Gothic"/>
                <a:cs typeface="Century Gothic"/>
              </a:rPr>
              <a:t>p   sm</a:t>
            </a:r>
            <a:r>
              <a:rPr lang="en-US" sz="6600" dirty="0" smtClean="0">
                <a:solidFill>
                  <a:srgbClr val="FF0000"/>
                </a:solidFill>
                <a:latin typeface="Century Gothic"/>
                <a:cs typeface="Century Gothic"/>
              </a:rPr>
              <a:t>ar</a:t>
            </a:r>
            <a:r>
              <a:rPr lang="en-US" sz="6600" dirty="0" smtClean="0">
                <a:latin typeface="Century Gothic"/>
                <a:cs typeface="Century Gothic"/>
              </a:rPr>
              <a:t>t</a:t>
            </a:r>
            <a:endParaRPr lang="en-US" sz="6600" dirty="0">
              <a:latin typeface="Century Gothic"/>
              <a:cs typeface="Century Gothic"/>
            </a:endParaRPr>
          </a:p>
        </p:txBody>
      </p:sp>
    </p:spTree>
    <p:extLst>
      <p:ext uri="{BB962C8B-B14F-4D97-AF65-F5344CB8AC3E}">
        <p14:creationId xmlns:p14="http://schemas.microsoft.com/office/powerpoint/2010/main" val="3259913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6492" y="353225"/>
            <a:ext cx="6986457"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042860"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st</a:t>
            </a:r>
            <a:endParaRPr lang="en-US" sz="12000" dirty="0">
              <a:solidFill>
                <a:schemeClr val="tx1"/>
              </a:solidFill>
              <a:latin typeface="Century Gothic"/>
              <a:cs typeface="Century Gothic"/>
            </a:endParaRPr>
          </a:p>
        </p:txBody>
      </p:sp>
      <p:sp>
        <p:nvSpPr>
          <p:cNvPr id="4" name="Rectangle 3"/>
          <p:cNvSpPr/>
          <p:nvPr/>
        </p:nvSpPr>
        <p:spPr>
          <a:xfrm>
            <a:off x="3449196"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4231864297"/>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4493538"/>
          </a:xfrm>
          <a:prstGeom prst="rect">
            <a:avLst/>
          </a:prstGeom>
          <a:noFill/>
        </p:spPr>
        <p:txBody>
          <a:bodyPr wrap="square" rtlCol="0">
            <a:spAutoFit/>
          </a:bodyPr>
          <a:lstStyle/>
          <a:p>
            <a:r>
              <a:rPr lang="en-US" sz="6600" dirty="0" smtClean="0">
                <a:latin typeface="Century Gothic"/>
                <a:cs typeface="Century Gothic"/>
              </a:rPr>
              <a:t> l</a:t>
            </a:r>
            <a:r>
              <a:rPr lang="en-US" sz="6600" dirty="0" smtClean="0">
                <a:solidFill>
                  <a:srgbClr val="FF0000"/>
                </a:solidFill>
                <a:latin typeface="Century Gothic"/>
                <a:cs typeface="Century Gothic"/>
              </a:rPr>
              <a:t>ar</a:t>
            </a:r>
            <a:r>
              <a:rPr lang="en-US" sz="6600" dirty="0" smtClean="0">
                <a:latin typeface="Century Gothic"/>
                <a:cs typeface="Century Gothic"/>
              </a:rPr>
              <a:t>ge    f</a:t>
            </a:r>
            <a:r>
              <a:rPr lang="en-US" sz="6600" dirty="0" smtClean="0">
                <a:solidFill>
                  <a:srgbClr val="FF0000"/>
                </a:solidFill>
                <a:latin typeface="Century Gothic"/>
                <a:cs typeface="Century Gothic"/>
              </a:rPr>
              <a:t>ar</a:t>
            </a:r>
            <a:r>
              <a:rPr lang="en-US" sz="6600" dirty="0" smtClean="0">
                <a:latin typeface="Century Gothic"/>
                <a:cs typeface="Century Gothic"/>
              </a:rPr>
              <a:t>m    b</a:t>
            </a:r>
            <a:r>
              <a:rPr lang="en-US" sz="6600" dirty="0" smtClean="0">
                <a:solidFill>
                  <a:srgbClr val="FF0000"/>
                </a:solidFill>
                <a:latin typeface="Century Gothic"/>
                <a:cs typeface="Century Gothic"/>
              </a:rPr>
              <a:t>ar</a:t>
            </a:r>
            <a:r>
              <a:rPr lang="en-US" sz="6600" dirty="0" smtClean="0">
                <a:latin typeface="Century Gothic"/>
                <a:cs typeface="Century Gothic"/>
              </a:rPr>
              <a:t>n</a:t>
            </a:r>
          </a:p>
          <a:p>
            <a:endParaRPr lang="en-US" sz="4400" dirty="0">
              <a:latin typeface="Century Gothic"/>
              <a:cs typeface="Century Gothic"/>
            </a:endParaRPr>
          </a:p>
          <a:p>
            <a:r>
              <a:rPr lang="en-US" sz="6600" dirty="0" smtClean="0">
                <a:latin typeface="Century Gothic"/>
                <a:cs typeface="Century Gothic"/>
              </a:rPr>
              <a:t>sh</a:t>
            </a:r>
            <a:r>
              <a:rPr lang="en-US" sz="6600" dirty="0" smtClean="0">
                <a:solidFill>
                  <a:srgbClr val="FF0000"/>
                </a:solidFill>
                <a:latin typeface="Century Gothic"/>
                <a:cs typeface="Century Gothic"/>
              </a:rPr>
              <a:t>ar</a:t>
            </a:r>
            <a:r>
              <a:rPr lang="en-US" sz="6600" dirty="0" smtClean="0">
                <a:latin typeface="Century Gothic"/>
                <a:cs typeface="Century Gothic"/>
              </a:rPr>
              <a:t>p   sm</a:t>
            </a:r>
            <a:r>
              <a:rPr lang="en-US" sz="6600" dirty="0" smtClean="0">
                <a:solidFill>
                  <a:srgbClr val="FF0000"/>
                </a:solidFill>
                <a:latin typeface="Century Gothic"/>
                <a:cs typeface="Century Gothic"/>
              </a:rPr>
              <a:t>ar</a:t>
            </a:r>
            <a:r>
              <a:rPr lang="en-US" sz="6600" dirty="0" smtClean="0">
                <a:latin typeface="Century Gothic"/>
                <a:cs typeface="Century Gothic"/>
              </a:rPr>
              <a:t>t    m</a:t>
            </a:r>
          </a:p>
          <a:p>
            <a:endParaRPr lang="en-US" sz="4400" dirty="0">
              <a:latin typeface="Century Gothic"/>
              <a:cs typeface="Century Gothic"/>
            </a:endParaRPr>
          </a:p>
          <a:p>
            <a:r>
              <a:rPr lang="en-US" sz="6600" dirty="0" smtClean="0">
                <a:latin typeface="Century Gothic"/>
                <a:cs typeface="Century Gothic"/>
              </a:rPr>
              <a:t> </a:t>
            </a:r>
            <a:endParaRPr lang="en-US" sz="6600" dirty="0">
              <a:latin typeface="Century Gothic"/>
              <a:cs typeface="Century Gothic"/>
            </a:endParaRPr>
          </a:p>
        </p:txBody>
      </p:sp>
    </p:spTree>
    <p:extLst>
      <p:ext uri="{BB962C8B-B14F-4D97-AF65-F5344CB8AC3E}">
        <p14:creationId xmlns:p14="http://schemas.microsoft.com/office/powerpoint/2010/main" val="129376209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4493538"/>
          </a:xfrm>
          <a:prstGeom prst="rect">
            <a:avLst/>
          </a:prstGeom>
          <a:noFill/>
        </p:spPr>
        <p:txBody>
          <a:bodyPr wrap="square" rtlCol="0">
            <a:spAutoFit/>
          </a:bodyPr>
          <a:lstStyle/>
          <a:p>
            <a:r>
              <a:rPr lang="en-US" sz="6600" dirty="0" smtClean="0">
                <a:latin typeface="Century Gothic"/>
                <a:cs typeface="Century Gothic"/>
              </a:rPr>
              <a:t> l</a:t>
            </a:r>
            <a:r>
              <a:rPr lang="en-US" sz="6600" dirty="0" smtClean="0">
                <a:solidFill>
                  <a:srgbClr val="FF0000"/>
                </a:solidFill>
                <a:latin typeface="Century Gothic"/>
                <a:cs typeface="Century Gothic"/>
              </a:rPr>
              <a:t>ar</a:t>
            </a:r>
            <a:r>
              <a:rPr lang="en-US" sz="6600" dirty="0" smtClean="0">
                <a:latin typeface="Century Gothic"/>
                <a:cs typeface="Century Gothic"/>
              </a:rPr>
              <a:t>ge    f</a:t>
            </a:r>
            <a:r>
              <a:rPr lang="en-US" sz="6600" dirty="0" smtClean="0">
                <a:solidFill>
                  <a:srgbClr val="FF0000"/>
                </a:solidFill>
                <a:latin typeface="Century Gothic"/>
                <a:cs typeface="Century Gothic"/>
              </a:rPr>
              <a:t>ar</a:t>
            </a:r>
            <a:r>
              <a:rPr lang="en-US" sz="6600" dirty="0" smtClean="0">
                <a:latin typeface="Century Gothic"/>
                <a:cs typeface="Century Gothic"/>
              </a:rPr>
              <a:t>m    b</a:t>
            </a:r>
            <a:r>
              <a:rPr lang="en-US" sz="6600" dirty="0" smtClean="0">
                <a:solidFill>
                  <a:srgbClr val="FF0000"/>
                </a:solidFill>
                <a:latin typeface="Century Gothic"/>
                <a:cs typeface="Century Gothic"/>
              </a:rPr>
              <a:t>ar</a:t>
            </a:r>
            <a:r>
              <a:rPr lang="en-US" sz="6600" dirty="0" smtClean="0">
                <a:latin typeface="Century Gothic"/>
                <a:cs typeface="Century Gothic"/>
              </a:rPr>
              <a:t>n</a:t>
            </a:r>
          </a:p>
          <a:p>
            <a:endParaRPr lang="en-US" sz="4400" dirty="0">
              <a:latin typeface="Century Gothic"/>
              <a:cs typeface="Century Gothic"/>
            </a:endParaRPr>
          </a:p>
          <a:p>
            <a:r>
              <a:rPr lang="en-US" sz="6600" dirty="0" smtClean="0">
                <a:latin typeface="Century Gothic"/>
                <a:cs typeface="Century Gothic"/>
              </a:rPr>
              <a:t>sh</a:t>
            </a:r>
            <a:r>
              <a:rPr lang="en-US" sz="6600" dirty="0" smtClean="0">
                <a:solidFill>
                  <a:srgbClr val="FF0000"/>
                </a:solidFill>
                <a:latin typeface="Century Gothic"/>
                <a:cs typeface="Century Gothic"/>
              </a:rPr>
              <a:t>ar</a:t>
            </a:r>
            <a:r>
              <a:rPr lang="en-US" sz="6600" dirty="0" smtClean="0">
                <a:latin typeface="Century Gothic"/>
                <a:cs typeface="Century Gothic"/>
              </a:rPr>
              <a:t>p   sm</a:t>
            </a:r>
            <a:r>
              <a:rPr lang="en-US" sz="6600" dirty="0" smtClean="0">
                <a:solidFill>
                  <a:srgbClr val="FF0000"/>
                </a:solidFill>
                <a:latin typeface="Century Gothic"/>
                <a:cs typeface="Century Gothic"/>
              </a:rPr>
              <a:t>ar</a:t>
            </a:r>
            <a:r>
              <a:rPr lang="en-US" sz="6600" dirty="0" smtClean="0">
                <a:latin typeface="Century Gothic"/>
                <a:cs typeface="Century Gothic"/>
              </a:rPr>
              <a:t>t    m</a:t>
            </a:r>
            <a:r>
              <a:rPr lang="en-US" sz="6600" dirty="0" smtClean="0">
                <a:solidFill>
                  <a:srgbClr val="FF0000"/>
                </a:solidFill>
                <a:latin typeface="Century Gothic"/>
                <a:cs typeface="Century Gothic"/>
              </a:rPr>
              <a:t>ar</a:t>
            </a:r>
            <a:endParaRPr lang="en-US" sz="6600" dirty="0" smtClean="0">
              <a:latin typeface="Century Gothic"/>
              <a:cs typeface="Century Gothic"/>
            </a:endParaRPr>
          </a:p>
          <a:p>
            <a:endParaRPr lang="en-US" sz="4400" dirty="0">
              <a:latin typeface="Century Gothic"/>
              <a:cs typeface="Century Gothic"/>
            </a:endParaRPr>
          </a:p>
          <a:p>
            <a:r>
              <a:rPr lang="en-US" sz="6600" dirty="0" smtClean="0">
                <a:latin typeface="Century Gothic"/>
                <a:cs typeface="Century Gothic"/>
              </a:rPr>
              <a:t> </a:t>
            </a:r>
            <a:endParaRPr lang="en-US" sz="6600" dirty="0">
              <a:latin typeface="Century Gothic"/>
              <a:cs typeface="Century Gothic"/>
            </a:endParaRPr>
          </a:p>
        </p:txBody>
      </p:sp>
    </p:spTree>
    <p:extLst>
      <p:ext uri="{BB962C8B-B14F-4D97-AF65-F5344CB8AC3E}">
        <p14:creationId xmlns:p14="http://schemas.microsoft.com/office/powerpoint/2010/main" val="2233433612"/>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4493538"/>
          </a:xfrm>
          <a:prstGeom prst="rect">
            <a:avLst/>
          </a:prstGeom>
          <a:noFill/>
        </p:spPr>
        <p:txBody>
          <a:bodyPr wrap="square" rtlCol="0">
            <a:spAutoFit/>
          </a:bodyPr>
          <a:lstStyle/>
          <a:p>
            <a:r>
              <a:rPr lang="en-US" sz="6600" dirty="0" smtClean="0">
                <a:latin typeface="Century Gothic"/>
                <a:cs typeface="Century Gothic"/>
              </a:rPr>
              <a:t> l</a:t>
            </a:r>
            <a:r>
              <a:rPr lang="en-US" sz="6600" dirty="0" smtClean="0">
                <a:solidFill>
                  <a:srgbClr val="FF0000"/>
                </a:solidFill>
                <a:latin typeface="Century Gothic"/>
                <a:cs typeface="Century Gothic"/>
              </a:rPr>
              <a:t>ar</a:t>
            </a:r>
            <a:r>
              <a:rPr lang="en-US" sz="6600" dirty="0" smtClean="0">
                <a:latin typeface="Century Gothic"/>
                <a:cs typeface="Century Gothic"/>
              </a:rPr>
              <a:t>ge    f</a:t>
            </a:r>
            <a:r>
              <a:rPr lang="en-US" sz="6600" dirty="0" smtClean="0">
                <a:solidFill>
                  <a:srgbClr val="FF0000"/>
                </a:solidFill>
                <a:latin typeface="Century Gothic"/>
                <a:cs typeface="Century Gothic"/>
              </a:rPr>
              <a:t>ar</a:t>
            </a:r>
            <a:r>
              <a:rPr lang="en-US" sz="6600" dirty="0" smtClean="0">
                <a:latin typeface="Century Gothic"/>
                <a:cs typeface="Century Gothic"/>
              </a:rPr>
              <a:t>m    b</a:t>
            </a:r>
            <a:r>
              <a:rPr lang="en-US" sz="6600" dirty="0" smtClean="0">
                <a:solidFill>
                  <a:srgbClr val="FF0000"/>
                </a:solidFill>
                <a:latin typeface="Century Gothic"/>
                <a:cs typeface="Century Gothic"/>
              </a:rPr>
              <a:t>ar</a:t>
            </a:r>
            <a:r>
              <a:rPr lang="en-US" sz="6600" dirty="0" smtClean="0">
                <a:latin typeface="Century Gothic"/>
                <a:cs typeface="Century Gothic"/>
              </a:rPr>
              <a:t>n</a:t>
            </a:r>
          </a:p>
          <a:p>
            <a:endParaRPr lang="en-US" sz="4400" dirty="0">
              <a:latin typeface="Century Gothic"/>
              <a:cs typeface="Century Gothic"/>
            </a:endParaRPr>
          </a:p>
          <a:p>
            <a:r>
              <a:rPr lang="en-US" sz="6600" dirty="0" smtClean="0">
                <a:latin typeface="Century Gothic"/>
                <a:cs typeface="Century Gothic"/>
              </a:rPr>
              <a:t>sh</a:t>
            </a:r>
            <a:r>
              <a:rPr lang="en-US" sz="6600" dirty="0" smtClean="0">
                <a:solidFill>
                  <a:srgbClr val="FF0000"/>
                </a:solidFill>
                <a:latin typeface="Century Gothic"/>
                <a:cs typeface="Century Gothic"/>
              </a:rPr>
              <a:t>ar</a:t>
            </a:r>
            <a:r>
              <a:rPr lang="en-US" sz="6600" dirty="0" smtClean="0">
                <a:latin typeface="Century Gothic"/>
                <a:cs typeface="Century Gothic"/>
              </a:rPr>
              <a:t>p   sm</a:t>
            </a:r>
            <a:r>
              <a:rPr lang="en-US" sz="6600" dirty="0" smtClean="0">
                <a:solidFill>
                  <a:srgbClr val="FF0000"/>
                </a:solidFill>
                <a:latin typeface="Century Gothic"/>
                <a:cs typeface="Century Gothic"/>
              </a:rPr>
              <a:t>ar</a:t>
            </a:r>
            <a:r>
              <a:rPr lang="en-US" sz="6600" dirty="0" smtClean="0">
                <a:latin typeface="Century Gothic"/>
                <a:cs typeface="Century Gothic"/>
              </a:rPr>
              <a:t>t    m</a:t>
            </a:r>
            <a:r>
              <a:rPr lang="en-US" sz="6600" dirty="0" smtClean="0">
                <a:solidFill>
                  <a:srgbClr val="FF0000"/>
                </a:solidFill>
                <a:latin typeface="Century Gothic"/>
                <a:cs typeface="Century Gothic"/>
              </a:rPr>
              <a:t>ar</a:t>
            </a:r>
            <a:r>
              <a:rPr lang="en-US" sz="6600" dirty="0" smtClean="0">
                <a:latin typeface="Century Gothic"/>
                <a:cs typeface="Century Gothic"/>
              </a:rPr>
              <a:t>sh</a:t>
            </a:r>
          </a:p>
          <a:p>
            <a:endParaRPr lang="en-US" sz="4400" dirty="0">
              <a:latin typeface="Century Gothic"/>
              <a:cs typeface="Century Gothic"/>
            </a:endParaRPr>
          </a:p>
          <a:p>
            <a:r>
              <a:rPr lang="en-US" sz="6600" dirty="0" smtClean="0">
                <a:latin typeface="Century Gothic"/>
                <a:cs typeface="Century Gothic"/>
              </a:rPr>
              <a:t> </a:t>
            </a:r>
            <a:endParaRPr lang="en-US" sz="6600" dirty="0">
              <a:latin typeface="Century Gothic"/>
              <a:cs typeface="Century Gothic"/>
            </a:endParaRPr>
          </a:p>
        </p:txBody>
      </p:sp>
    </p:spTree>
    <p:extLst>
      <p:ext uri="{BB962C8B-B14F-4D97-AF65-F5344CB8AC3E}">
        <p14:creationId xmlns:p14="http://schemas.microsoft.com/office/powerpoint/2010/main" val="1518297604"/>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4493538"/>
          </a:xfrm>
          <a:prstGeom prst="rect">
            <a:avLst/>
          </a:prstGeom>
          <a:noFill/>
        </p:spPr>
        <p:txBody>
          <a:bodyPr wrap="square" rtlCol="0">
            <a:spAutoFit/>
          </a:bodyPr>
          <a:lstStyle/>
          <a:p>
            <a:r>
              <a:rPr lang="en-US" sz="6600" dirty="0" smtClean="0">
                <a:latin typeface="Century Gothic"/>
                <a:cs typeface="Century Gothic"/>
              </a:rPr>
              <a:t> l</a:t>
            </a:r>
            <a:r>
              <a:rPr lang="en-US" sz="6600" dirty="0" smtClean="0">
                <a:solidFill>
                  <a:srgbClr val="FF0000"/>
                </a:solidFill>
                <a:latin typeface="Century Gothic"/>
                <a:cs typeface="Century Gothic"/>
              </a:rPr>
              <a:t>ar</a:t>
            </a:r>
            <a:r>
              <a:rPr lang="en-US" sz="6600" dirty="0" smtClean="0">
                <a:latin typeface="Century Gothic"/>
                <a:cs typeface="Century Gothic"/>
              </a:rPr>
              <a:t>ge    f</a:t>
            </a:r>
            <a:r>
              <a:rPr lang="en-US" sz="6600" dirty="0" smtClean="0">
                <a:solidFill>
                  <a:srgbClr val="FF0000"/>
                </a:solidFill>
                <a:latin typeface="Century Gothic"/>
                <a:cs typeface="Century Gothic"/>
              </a:rPr>
              <a:t>ar</a:t>
            </a:r>
            <a:r>
              <a:rPr lang="en-US" sz="6600" dirty="0" smtClean="0">
                <a:latin typeface="Century Gothic"/>
                <a:cs typeface="Century Gothic"/>
              </a:rPr>
              <a:t>m    b</a:t>
            </a:r>
            <a:r>
              <a:rPr lang="en-US" sz="6600" dirty="0" smtClean="0">
                <a:solidFill>
                  <a:srgbClr val="FF0000"/>
                </a:solidFill>
                <a:latin typeface="Century Gothic"/>
                <a:cs typeface="Century Gothic"/>
              </a:rPr>
              <a:t>ar</a:t>
            </a:r>
            <a:r>
              <a:rPr lang="en-US" sz="6600" dirty="0" smtClean="0">
                <a:latin typeface="Century Gothic"/>
                <a:cs typeface="Century Gothic"/>
              </a:rPr>
              <a:t>n</a:t>
            </a:r>
          </a:p>
          <a:p>
            <a:endParaRPr lang="en-US" sz="4400" dirty="0">
              <a:latin typeface="Century Gothic"/>
              <a:cs typeface="Century Gothic"/>
            </a:endParaRPr>
          </a:p>
          <a:p>
            <a:r>
              <a:rPr lang="en-US" sz="6600" dirty="0" smtClean="0">
                <a:latin typeface="Century Gothic"/>
                <a:cs typeface="Century Gothic"/>
              </a:rPr>
              <a:t>sh</a:t>
            </a:r>
            <a:r>
              <a:rPr lang="en-US" sz="6600" dirty="0" smtClean="0">
                <a:solidFill>
                  <a:srgbClr val="FF0000"/>
                </a:solidFill>
                <a:latin typeface="Century Gothic"/>
                <a:cs typeface="Century Gothic"/>
              </a:rPr>
              <a:t>ar</a:t>
            </a:r>
            <a:r>
              <a:rPr lang="en-US" sz="6600" dirty="0" smtClean="0">
                <a:latin typeface="Century Gothic"/>
                <a:cs typeface="Century Gothic"/>
              </a:rPr>
              <a:t>p   sm</a:t>
            </a:r>
            <a:r>
              <a:rPr lang="en-US" sz="6600" dirty="0" smtClean="0">
                <a:solidFill>
                  <a:srgbClr val="FF0000"/>
                </a:solidFill>
                <a:latin typeface="Century Gothic"/>
                <a:cs typeface="Century Gothic"/>
              </a:rPr>
              <a:t>ar</a:t>
            </a:r>
            <a:r>
              <a:rPr lang="en-US" sz="6600" dirty="0" smtClean="0">
                <a:latin typeface="Century Gothic"/>
                <a:cs typeface="Century Gothic"/>
              </a:rPr>
              <a:t>t    m</a:t>
            </a:r>
            <a:r>
              <a:rPr lang="en-US" sz="6600" dirty="0" smtClean="0">
                <a:solidFill>
                  <a:srgbClr val="FF0000"/>
                </a:solidFill>
                <a:latin typeface="Century Gothic"/>
                <a:cs typeface="Century Gothic"/>
              </a:rPr>
              <a:t>ar</a:t>
            </a:r>
            <a:r>
              <a:rPr lang="en-US" sz="6600" dirty="0" smtClean="0">
                <a:latin typeface="Century Gothic"/>
                <a:cs typeface="Century Gothic"/>
              </a:rPr>
              <a:t>sh</a:t>
            </a:r>
          </a:p>
          <a:p>
            <a:endParaRPr lang="en-US" sz="4400" dirty="0">
              <a:latin typeface="Century Gothic"/>
              <a:cs typeface="Century Gothic"/>
            </a:endParaRPr>
          </a:p>
          <a:p>
            <a:r>
              <a:rPr lang="en-US" sz="6600" dirty="0" smtClean="0">
                <a:latin typeface="Century Gothic"/>
                <a:cs typeface="Century Gothic"/>
              </a:rPr>
              <a:t> m</a:t>
            </a:r>
            <a:endParaRPr lang="en-US" sz="6600" dirty="0">
              <a:latin typeface="Century Gothic"/>
              <a:cs typeface="Century Gothic"/>
            </a:endParaRPr>
          </a:p>
        </p:txBody>
      </p:sp>
    </p:spTree>
    <p:extLst>
      <p:ext uri="{BB962C8B-B14F-4D97-AF65-F5344CB8AC3E}">
        <p14:creationId xmlns:p14="http://schemas.microsoft.com/office/powerpoint/2010/main" val="470368909"/>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4493538"/>
          </a:xfrm>
          <a:prstGeom prst="rect">
            <a:avLst/>
          </a:prstGeom>
          <a:noFill/>
        </p:spPr>
        <p:txBody>
          <a:bodyPr wrap="square" rtlCol="0">
            <a:spAutoFit/>
          </a:bodyPr>
          <a:lstStyle/>
          <a:p>
            <a:r>
              <a:rPr lang="en-US" sz="6600" dirty="0" smtClean="0">
                <a:latin typeface="Century Gothic"/>
                <a:cs typeface="Century Gothic"/>
              </a:rPr>
              <a:t> l</a:t>
            </a:r>
            <a:r>
              <a:rPr lang="en-US" sz="6600" dirty="0" smtClean="0">
                <a:solidFill>
                  <a:srgbClr val="FF0000"/>
                </a:solidFill>
                <a:latin typeface="Century Gothic"/>
                <a:cs typeface="Century Gothic"/>
              </a:rPr>
              <a:t>ar</a:t>
            </a:r>
            <a:r>
              <a:rPr lang="en-US" sz="6600" dirty="0" smtClean="0">
                <a:latin typeface="Century Gothic"/>
                <a:cs typeface="Century Gothic"/>
              </a:rPr>
              <a:t>ge    f</a:t>
            </a:r>
            <a:r>
              <a:rPr lang="en-US" sz="6600" dirty="0" smtClean="0">
                <a:solidFill>
                  <a:srgbClr val="FF0000"/>
                </a:solidFill>
                <a:latin typeface="Century Gothic"/>
                <a:cs typeface="Century Gothic"/>
              </a:rPr>
              <a:t>ar</a:t>
            </a:r>
            <a:r>
              <a:rPr lang="en-US" sz="6600" dirty="0" smtClean="0">
                <a:latin typeface="Century Gothic"/>
                <a:cs typeface="Century Gothic"/>
              </a:rPr>
              <a:t>m    b</a:t>
            </a:r>
            <a:r>
              <a:rPr lang="en-US" sz="6600" dirty="0" smtClean="0">
                <a:solidFill>
                  <a:srgbClr val="FF0000"/>
                </a:solidFill>
                <a:latin typeface="Century Gothic"/>
                <a:cs typeface="Century Gothic"/>
              </a:rPr>
              <a:t>ar</a:t>
            </a:r>
            <a:r>
              <a:rPr lang="en-US" sz="6600" dirty="0" smtClean="0">
                <a:latin typeface="Century Gothic"/>
                <a:cs typeface="Century Gothic"/>
              </a:rPr>
              <a:t>n</a:t>
            </a:r>
          </a:p>
          <a:p>
            <a:endParaRPr lang="en-US" sz="4400" dirty="0">
              <a:latin typeface="Century Gothic"/>
              <a:cs typeface="Century Gothic"/>
            </a:endParaRPr>
          </a:p>
          <a:p>
            <a:r>
              <a:rPr lang="en-US" sz="6600" dirty="0" smtClean="0">
                <a:latin typeface="Century Gothic"/>
                <a:cs typeface="Century Gothic"/>
              </a:rPr>
              <a:t>sh</a:t>
            </a:r>
            <a:r>
              <a:rPr lang="en-US" sz="6600" dirty="0" smtClean="0">
                <a:solidFill>
                  <a:srgbClr val="FF0000"/>
                </a:solidFill>
                <a:latin typeface="Century Gothic"/>
                <a:cs typeface="Century Gothic"/>
              </a:rPr>
              <a:t>ar</a:t>
            </a:r>
            <a:r>
              <a:rPr lang="en-US" sz="6600" dirty="0" smtClean="0">
                <a:latin typeface="Century Gothic"/>
                <a:cs typeface="Century Gothic"/>
              </a:rPr>
              <a:t>p   sm</a:t>
            </a:r>
            <a:r>
              <a:rPr lang="en-US" sz="6600" dirty="0" smtClean="0">
                <a:solidFill>
                  <a:srgbClr val="FF0000"/>
                </a:solidFill>
                <a:latin typeface="Century Gothic"/>
                <a:cs typeface="Century Gothic"/>
              </a:rPr>
              <a:t>ar</a:t>
            </a:r>
            <a:r>
              <a:rPr lang="en-US" sz="6600" dirty="0" smtClean="0">
                <a:latin typeface="Century Gothic"/>
                <a:cs typeface="Century Gothic"/>
              </a:rPr>
              <a:t>t    m</a:t>
            </a:r>
            <a:r>
              <a:rPr lang="en-US" sz="6600" dirty="0" smtClean="0">
                <a:solidFill>
                  <a:srgbClr val="FF0000"/>
                </a:solidFill>
                <a:latin typeface="Century Gothic"/>
                <a:cs typeface="Century Gothic"/>
              </a:rPr>
              <a:t>ar</a:t>
            </a:r>
            <a:r>
              <a:rPr lang="en-US" sz="6600" dirty="0" smtClean="0">
                <a:latin typeface="Century Gothic"/>
                <a:cs typeface="Century Gothic"/>
              </a:rPr>
              <a:t>sh</a:t>
            </a:r>
          </a:p>
          <a:p>
            <a:endParaRPr lang="en-US" sz="4400" dirty="0">
              <a:latin typeface="Century Gothic"/>
              <a:cs typeface="Century Gothic"/>
            </a:endParaRPr>
          </a:p>
          <a:p>
            <a:r>
              <a:rPr lang="en-US" sz="6600" dirty="0" smtClean="0">
                <a:latin typeface="Century Gothic"/>
                <a:cs typeface="Century Gothic"/>
              </a:rPr>
              <a:t> m</a:t>
            </a:r>
            <a:r>
              <a:rPr lang="en-US" sz="6600" dirty="0" smtClean="0">
                <a:solidFill>
                  <a:srgbClr val="FF0000"/>
                </a:solidFill>
                <a:latin typeface="Century Gothic"/>
                <a:cs typeface="Century Gothic"/>
              </a:rPr>
              <a:t>ar</a:t>
            </a:r>
            <a:endParaRPr lang="en-US" sz="6600" dirty="0">
              <a:latin typeface="Century Gothic"/>
              <a:cs typeface="Century Gothic"/>
            </a:endParaRPr>
          </a:p>
        </p:txBody>
      </p:sp>
    </p:spTree>
    <p:extLst>
      <p:ext uri="{BB962C8B-B14F-4D97-AF65-F5344CB8AC3E}">
        <p14:creationId xmlns:p14="http://schemas.microsoft.com/office/powerpoint/2010/main" val="165537210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4493538"/>
          </a:xfrm>
          <a:prstGeom prst="rect">
            <a:avLst/>
          </a:prstGeom>
          <a:noFill/>
        </p:spPr>
        <p:txBody>
          <a:bodyPr wrap="square" rtlCol="0">
            <a:spAutoFit/>
          </a:bodyPr>
          <a:lstStyle/>
          <a:p>
            <a:r>
              <a:rPr lang="en-US" sz="6600" dirty="0" smtClean="0">
                <a:latin typeface="Century Gothic"/>
                <a:cs typeface="Century Gothic"/>
              </a:rPr>
              <a:t> l</a:t>
            </a:r>
            <a:r>
              <a:rPr lang="en-US" sz="6600" dirty="0" smtClean="0">
                <a:solidFill>
                  <a:srgbClr val="FF0000"/>
                </a:solidFill>
                <a:latin typeface="Century Gothic"/>
                <a:cs typeface="Century Gothic"/>
              </a:rPr>
              <a:t>ar</a:t>
            </a:r>
            <a:r>
              <a:rPr lang="en-US" sz="6600" dirty="0" smtClean="0">
                <a:latin typeface="Century Gothic"/>
                <a:cs typeface="Century Gothic"/>
              </a:rPr>
              <a:t>ge    f</a:t>
            </a:r>
            <a:r>
              <a:rPr lang="en-US" sz="6600" dirty="0" smtClean="0">
                <a:solidFill>
                  <a:srgbClr val="FF0000"/>
                </a:solidFill>
                <a:latin typeface="Century Gothic"/>
                <a:cs typeface="Century Gothic"/>
              </a:rPr>
              <a:t>ar</a:t>
            </a:r>
            <a:r>
              <a:rPr lang="en-US" sz="6600" dirty="0" smtClean="0">
                <a:latin typeface="Century Gothic"/>
                <a:cs typeface="Century Gothic"/>
              </a:rPr>
              <a:t>m    b</a:t>
            </a:r>
            <a:r>
              <a:rPr lang="en-US" sz="6600" dirty="0" smtClean="0">
                <a:solidFill>
                  <a:srgbClr val="FF0000"/>
                </a:solidFill>
                <a:latin typeface="Century Gothic"/>
                <a:cs typeface="Century Gothic"/>
              </a:rPr>
              <a:t>ar</a:t>
            </a:r>
            <a:r>
              <a:rPr lang="en-US" sz="6600" dirty="0" smtClean="0">
                <a:latin typeface="Century Gothic"/>
                <a:cs typeface="Century Gothic"/>
              </a:rPr>
              <a:t>n</a:t>
            </a:r>
          </a:p>
          <a:p>
            <a:endParaRPr lang="en-US" sz="4400" dirty="0">
              <a:latin typeface="Century Gothic"/>
              <a:cs typeface="Century Gothic"/>
            </a:endParaRPr>
          </a:p>
          <a:p>
            <a:r>
              <a:rPr lang="en-US" sz="6600" dirty="0" smtClean="0">
                <a:latin typeface="Century Gothic"/>
                <a:cs typeface="Century Gothic"/>
              </a:rPr>
              <a:t>sh</a:t>
            </a:r>
            <a:r>
              <a:rPr lang="en-US" sz="6600" dirty="0" smtClean="0">
                <a:solidFill>
                  <a:srgbClr val="FF0000"/>
                </a:solidFill>
                <a:latin typeface="Century Gothic"/>
                <a:cs typeface="Century Gothic"/>
              </a:rPr>
              <a:t>ar</a:t>
            </a:r>
            <a:r>
              <a:rPr lang="en-US" sz="6600" dirty="0" smtClean="0">
                <a:latin typeface="Century Gothic"/>
                <a:cs typeface="Century Gothic"/>
              </a:rPr>
              <a:t>p   sm</a:t>
            </a:r>
            <a:r>
              <a:rPr lang="en-US" sz="6600" dirty="0" smtClean="0">
                <a:solidFill>
                  <a:srgbClr val="FF0000"/>
                </a:solidFill>
                <a:latin typeface="Century Gothic"/>
                <a:cs typeface="Century Gothic"/>
              </a:rPr>
              <a:t>ar</a:t>
            </a:r>
            <a:r>
              <a:rPr lang="en-US" sz="6600" dirty="0" smtClean="0">
                <a:latin typeface="Century Gothic"/>
                <a:cs typeface="Century Gothic"/>
              </a:rPr>
              <a:t>t    m</a:t>
            </a:r>
            <a:r>
              <a:rPr lang="en-US" sz="6600" dirty="0" smtClean="0">
                <a:solidFill>
                  <a:srgbClr val="FF0000"/>
                </a:solidFill>
                <a:latin typeface="Century Gothic"/>
                <a:cs typeface="Century Gothic"/>
              </a:rPr>
              <a:t>ar</a:t>
            </a:r>
            <a:r>
              <a:rPr lang="en-US" sz="6600" dirty="0" smtClean="0">
                <a:latin typeface="Century Gothic"/>
                <a:cs typeface="Century Gothic"/>
              </a:rPr>
              <a:t>sh</a:t>
            </a:r>
          </a:p>
          <a:p>
            <a:endParaRPr lang="en-US" sz="4400" dirty="0">
              <a:latin typeface="Century Gothic"/>
              <a:cs typeface="Century Gothic"/>
            </a:endParaRPr>
          </a:p>
          <a:p>
            <a:r>
              <a:rPr lang="en-US" sz="6600" dirty="0" smtClean="0">
                <a:latin typeface="Century Gothic"/>
                <a:cs typeface="Century Gothic"/>
              </a:rPr>
              <a:t> m</a:t>
            </a:r>
            <a:r>
              <a:rPr lang="en-US" sz="6600" dirty="0" smtClean="0">
                <a:solidFill>
                  <a:srgbClr val="FF0000"/>
                </a:solidFill>
                <a:latin typeface="Century Gothic"/>
                <a:cs typeface="Century Gothic"/>
              </a:rPr>
              <a:t>ar</a:t>
            </a:r>
            <a:r>
              <a:rPr lang="en-US" sz="6600" dirty="0" smtClean="0">
                <a:latin typeface="Century Gothic"/>
                <a:cs typeface="Century Gothic"/>
              </a:rPr>
              <a:t>k</a:t>
            </a:r>
            <a:endParaRPr lang="en-US" sz="6600" dirty="0">
              <a:latin typeface="Century Gothic"/>
              <a:cs typeface="Century Gothic"/>
            </a:endParaRPr>
          </a:p>
        </p:txBody>
      </p:sp>
    </p:spTree>
    <p:extLst>
      <p:ext uri="{BB962C8B-B14F-4D97-AF65-F5344CB8AC3E}">
        <p14:creationId xmlns:p14="http://schemas.microsoft.com/office/powerpoint/2010/main" val="2755838413"/>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4493538"/>
          </a:xfrm>
          <a:prstGeom prst="rect">
            <a:avLst/>
          </a:prstGeom>
          <a:noFill/>
        </p:spPr>
        <p:txBody>
          <a:bodyPr wrap="square" rtlCol="0">
            <a:spAutoFit/>
          </a:bodyPr>
          <a:lstStyle/>
          <a:p>
            <a:r>
              <a:rPr lang="en-US" sz="6600" dirty="0" smtClean="0">
                <a:latin typeface="Century Gothic"/>
                <a:cs typeface="Century Gothic"/>
              </a:rPr>
              <a:t> l</a:t>
            </a:r>
            <a:r>
              <a:rPr lang="en-US" sz="6600" dirty="0" smtClean="0">
                <a:solidFill>
                  <a:srgbClr val="FF0000"/>
                </a:solidFill>
                <a:latin typeface="Century Gothic"/>
                <a:cs typeface="Century Gothic"/>
              </a:rPr>
              <a:t>ar</a:t>
            </a:r>
            <a:r>
              <a:rPr lang="en-US" sz="6600" dirty="0" smtClean="0">
                <a:latin typeface="Century Gothic"/>
                <a:cs typeface="Century Gothic"/>
              </a:rPr>
              <a:t>ge    f</a:t>
            </a:r>
            <a:r>
              <a:rPr lang="en-US" sz="6600" dirty="0" smtClean="0">
                <a:solidFill>
                  <a:srgbClr val="FF0000"/>
                </a:solidFill>
                <a:latin typeface="Century Gothic"/>
                <a:cs typeface="Century Gothic"/>
              </a:rPr>
              <a:t>ar</a:t>
            </a:r>
            <a:r>
              <a:rPr lang="en-US" sz="6600" dirty="0" smtClean="0">
                <a:latin typeface="Century Gothic"/>
                <a:cs typeface="Century Gothic"/>
              </a:rPr>
              <a:t>m    b</a:t>
            </a:r>
            <a:r>
              <a:rPr lang="en-US" sz="6600" dirty="0" smtClean="0">
                <a:solidFill>
                  <a:srgbClr val="FF0000"/>
                </a:solidFill>
                <a:latin typeface="Century Gothic"/>
                <a:cs typeface="Century Gothic"/>
              </a:rPr>
              <a:t>ar</a:t>
            </a:r>
            <a:r>
              <a:rPr lang="en-US" sz="6600" dirty="0" smtClean="0">
                <a:latin typeface="Century Gothic"/>
                <a:cs typeface="Century Gothic"/>
              </a:rPr>
              <a:t>n</a:t>
            </a:r>
          </a:p>
          <a:p>
            <a:endParaRPr lang="en-US" sz="4400" dirty="0">
              <a:latin typeface="Century Gothic"/>
              <a:cs typeface="Century Gothic"/>
            </a:endParaRPr>
          </a:p>
          <a:p>
            <a:r>
              <a:rPr lang="en-US" sz="6600" dirty="0" smtClean="0">
                <a:latin typeface="Century Gothic"/>
                <a:cs typeface="Century Gothic"/>
              </a:rPr>
              <a:t>sh</a:t>
            </a:r>
            <a:r>
              <a:rPr lang="en-US" sz="6600" dirty="0" smtClean="0">
                <a:solidFill>
                  <a:srgbClr val="FF0000"/>
                </a:solidFill>
                <a:latin typeface="Century Gothic"/>
                <a:cs typeface="Century Gothic"/>
              </a:rPr>
              <a:t>ar</a:t>
            </a:r>
            <a:r>
              <a:rPr lang="en-US" sz="6600" dirty="0" smtClean="0">
                <a:latin typeface="Century Gothic"/>
                <a:cs typeface="Century Gothic"/>
              </a:rPr>
              <a:t>p   sm</a:t>
            </a:r>
            <a:r>
              <a:rPr lang="en-US" sz="6600" dirty="0" smtClean="0">
                <a:solidFill>
                  <a:srgbClr val="FF0000"/>
                </a:solidFill>
                <a:latin typeface="Century Gothic"/>
                <a:cs typeface="Century Gothic"/>
              </a:rPr>
              <a:t>ar</a:t>
            </a:r>
            <a:r>
              <a:rPr lang="en-US" sz="6600" dirty="0" smtClean="0">
                <a:latin typeface="Century Gothic"/>
                <a:cs typeface="Century Gothic"/>
              </a:rPr>
              <a:t>t    m</a:t>
            </a:r>
            <a:r>
              <a:rPr lang="en-US" sz="6600" dirty="0" smtClean="0">
                <a:solidFill>
                  <a:srgbClr val="FF0000"/>
                </a:solidFill>
                <a:latin typeface="Century Gothic"/>
                <a:cs typeface="Century Gothic"/>
              </a:rPr>
              <a:t>ar</a:t>
            </a:r>
            <a:r>
              <a:rPr lang="en-US" sz="6600" dirty="0" smtClean="0">
                <a:latin typeface="Century Gothic"/>
                <a:cs typeface="Century Gothic"/>
              </a:rPr>
              <a:t>sh</a:t>
            </a:r>
          </a:p>
          <a:p>
            <a:endParaRPr lang="en-US" sz="4400" dirty="0">
              <a:latin typeface="Century Gothic"/>
              <a:cs typeface="Century Gothic"/>
            </a:endParaRPr>
          </a:p>
          <a:p>
            <a:r>
              <a:rPr lang="en-US" sz="6600" dirty="0" smtClean="0">
                <a:latin typeface="Century Gothic"/>
                <a:cs typeface="Century Gothic"/>
              </a:rPr>
              <a:t> m</a:t>
            </a:r>
            <a:r>
              <a:rPr lang="en-US" sz="6600" dirty="0" smtClean="0">
                <a:solidFill>
                  <a:srgbClr val="FF0000"/>
                </a:solidFill>
                <a:latin typeface="Century Gothic"/>
                <a:cs typeface="Century Gothic"/>
              </a:rPr>
              <a:t>ar</a:t>
            </a:r>
            <a:r>
              <a:rPr lang="en-US" sz="6600" dirty="0" smtClean="0">
                <a:latin typeface="Century Gothic"/>
                <a:cs typeface="Century Gothic"/>
              </a:rPr>
              <a:t>k    d</a:t>
            </a:r>
            <a:endParaRPr lang="en-US" sz="6600" dirty="0">
              <a:latin typeface="Century Gothic"/>
              <a:cs typeface="Century Gothic"/>
            </a:endParaRPr>
          </a:p>
        </p:txBody>
      </p:sp>
    </p:spTree>
    <p:extLst>
      <p:ext uri="{BB962C8B-B14F-4D97-AF65-F5344CB8AC3E}">
        <p14:creationId xmlns:p14="http://schemas.microsoft.com/office/powerpoint/2010/main" val="2612300387"/>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4493538"/>
          </a:xfrm>
          <a:prstGeom prst="rect">
            <a:avLst/>
          </a:prstGeom>
          <a:noFill/>
        </p:spPr>
        <p:txBody>
          <a:bodyPr wrap="square" rtlCol="0">
            <a:spAutoFit/>
          </a:bodyPr>
          <a:lstStyle/>
          <a:p>
            <a:r>
              <a:rPr lang="en-US" sz="6600" dirty="0" smtClean="0">
                <a:latin typeface="Century Gothic"/>
                <a:cs typeface="Century Gothic"/>
              </a:rPr>
              <a:t> l</a:t>
            </a:r>
            <a:r>
              <a:rPr lang="en-US" sz="6600" dirty="0" smtClean="0">
                <a:solidFill>
                  <a:srgbClr val="FF0000"/>
                </a:solidFill>
                <a:latin typeface="Century Gothic"/>
                <a:cs typeface="Century Gothic"/>
              </a:rPr>
              <a:t>ar</a:t>
            </a:r>
            <a:r>
              <a:rPr lang="en-US" sz="6600" dirty="0" smtClean="0">
                <a:latin typeface="Century Gothic"/>
                <a:cs typeface="Century Gothic"/>
              </a:rPr>
              <a:t>ge    f</a:t>
            </a:r>
            <a:r>
              <a:rPr lang="en-US" sz="6600" dirty="0" smtClean="0">
                <a:solidFill>
                  <a:srgbClr val="FF0000"/>
                </a:solidFill>
                <a:latin typeface="Century Gothic"/>
                <a:cs typeface="Century Gothic"/>
              </a:rPr>
              <a:t>ar</a:t>
            </a:r>
            <a:r>
              <a:rPr lang="en-US" sz="6600" dirty="0" smtClean="0">
                <a:latin typeface="Century Gothic"/>
                <a:cs typeface="Century Gothic"/>
              </a:rPr>
              <a:t>m    b</a:t>
            </a:r>
            <a:r>
              <a:rPr lang="en-US" sz="6600" dirty="0" smtClean="0">
                <a:solidFill>
                  <a:srgbClr val="FF0000"/>
                </a:solidFill>
                <a:latin typeface="Century Gothic"/>
                <a:cs typeface="Century Gothic"/>
              </a:rPr>
              <a:t>ar</a:t>
            </a:r>
            <a:r>
              <a:rPr lang="en-US" sz="6600" dirty="0" smtClean="0">
                <a:latin typeface="Century Gothic"/>
                <a:cs typeface="Century Gothic"/>
              </a:rPr>
              <a:t>n</a:t>
            </a:r>
          </a:p>
          <a:p>
            <a:endParaRPr lang="en-US" sz="4400" dirty="0">
              <a:latin typeface="Century Gothic"/>
              <a:cs typeface="Century Gothic"/>
            </a:endParaRPr>
          </a:p>
          <a:p>
            <a:r>
              <a:rPr lang="en-US" sz="6600" dirty="0" smtClean="0">
                <a:latin typeface="Century Gothic"/>
                <a:cs typeface="Century Gothic"/>
              </a:rPr>
              <a:t>sh</a:t>
            </a:r>
            <a:r>
              <a:rPr lang="en-US" sz="6600" dirty="0" smtClean="0">
                <a:solidFill>
                  <a:srgbClr val="FF0000"/>
                </a:solidFill>
                <a:latin typeface="Century Gothic"/>
                <a:cs typeface="Century Gothic"/>
              </a:rPr>
              <a:t>ar</a:t>
            </a:r>
            <a:r>
              <a:rPr lang="en-US" sz="6600" dirty="0" smtClean="0">
                <a:latin typeface="Century Gothic"/>
                <a:cs typeface="Century Gothic"/>
              </a:rPr>
              <a:t>p   sm</a:t>
            </a:r>
            <a:r>
              <a:rPr lang="en-US" sz="6600" dirty="0" smtClean="0">
                <a:solidFill>
                  <a:srgbClr val="FF0000"/>
                </a:solidFill>
                <a:latin typeface="Century Gothic"/>
                <a:cs typeface="Century Gothic"/>
              </a:rPr>
              <a:t>ar</a:t>
            </a:r>
            <a:r>
              <a:rPr lang="en-US" sz="6600" dirty="0" smtClean="0">
                <a:latin typeface="Century Gothic"/>
                <a:cs typeface="Century Gothic"/>
              </a:rPr>
              <a:t>t    m</a:t>
            </a:r>
            <a:r>
              <a:rPr lang="en-US" sz="6600" dirty="0" smtClean="0">
                <a:solidFill>
                  <a:srgbClr val="FF0000"/>
                </a:solidFill>
                <a:latin typeface="Century Gothic"/>
                <a:cs typeface="Century Gothic"/>
              </a:rPr>
              <a:t>ar</a:t>
            </a:r>
            <a:r>
              <a:rPr lang="en-US" sz="6600" dirty="0" smtClean="0">
                <a:latin typeface="Century Gothic"/>
                <a:cs typeface="Century Gothic"/>
              </a:rPr>
              <a:t>sh</a:t>
            </a:r>
          </a:p>
          <a:p>
            <a:endParaRPr lang="en-US" sz="4400" dirty="0">
              <a:latin typeface="Century Gothic"/>
              <a:cs typeface="Century Gothic"/>
            </a:endParaRPr>
          </a:p>
          <a:p>
            <a:r>
              <a:rPr lang="en-US" sz="6600" dirty="0" smtClean="0">
                <a:latin typeface="Century Gothic"/>
                <a:cs typeface="Century Gothic"/>
              </a:rPr>
              <a:t> m</a:t>
            </a:r>
            <a:r>
              <a:rPr lang="en-US" sz="6600" dirty="0" smtClean="0">
                <a:solidFill>
                  <a:srgbClr val="FF0000"/>
                </a:solidFill>
                <a:latin typeface="Century Gothic"/>
                <a:cs typeface="Century Gothic"/>
              </a:rPr>
              <a:t>ar</a:t>
            </a:r>
            <a:r>
              <a:rPr lang="en-US" sz="6600" dirty="0" smtClean="0">
                <a:latin typeface="Century Gothic"/>
                <a:cs typeface="Century Gothic"/>
              </a:rPr>
              <a:t>k    </a:t>
            </a:r>
            <a:r>
              <a:rPr lang="en-US" sz="6600" dirty="0" err="1" smtClean="0">
                <a:latin typeface="Century Gothic"/>
                <a:cs typeface="Century Gothic"/>
              </a:rPr>
              <a:t>d</a:t>
            </a:r>
            <a:r>
              <a:rPr lang="en-US" sz="6600" dirty="0" err="1" smtClean="0">
                <a:solidFill>
                  <a:srgbClr val="FF0000"/>
                </a:solidFill>
                <a:latin typeface="Century Gothic"/>
                <a:cs typeface="Century Gothic"/>
              </a:rPr>
              <a:t>ar</a:t>
            </a:r>
            <a:endParaRPr lang="en-US" sz="6600" dirty="0">
              <a:latin typeface="Century Gothic"/>
              <a:cs typeface="Century Gothic"/>
            </a:endParaRPr>
          </a:p>
        </p:txBody>
      </p:sp>
    </p:spTree>
    <p:extLst>
      <p:ext uri="{BB962C8B-B14F-4D97-AF65-F5344CB8AC3E}">
        <p14:creationId xmlns:p14="http://schemas.microsoft.com/office/powerpoint/2010/main" val="1365837465"/>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4493538"/>
          </a:xfrm>
          <a:prstGeom prst="rect">
            <a:avLst/>
          </a:prstGeom>
          <a:noFill/>
        </p:spPr>
        <p:txBody>
          <a:bodyPr wrap="square" rtlCol="0">
            <a:spAutoFit/>
          </a:bodyPr>
          <a:lstStyle/>
          <a:p>
            <a:r>
              <a:rPr lang="en-US" sz="6600" dirty="0" smtClean="0">
                <a:latin typeface="Century Gothic"/>
                <a:cs typeface="Century Gothic"/>
              </a:rPr>
              <a:t> l</a:t>
            </a:r>
            <a:r>
              <a:rPr lang="en-US" sz="6600" dirty="0" smtClean="0">
                <a:solidFill>
                  <a:srgbClr val="FF0000"/>
                </a:solidFill>
                <a:latin typeface="Century Gothic"/>
                <a:cs typeface="Century Gothic"/>
              </a:rPr>
              <a:t>ar</a:t>
            </a:r>
            <a:r>
              <a:rPr lang="en-US" sz="6600" dirty="0" smtClean="0">
                <a:latin typeface="Century Gothic"/>
                <a:cs typeface="Century Gothic"/>
              </a:rPr>
              <a:t>ge    f</a:t>
            </a:r>
            <a:r>
              <a:rPr lang="en-US" sz="6600" dirty="0" smtClean="0">
                <a:solidFill>
                  <a:srgbClr val="FF0000"/>
                </a:solidFill>
                <a:latin typeface="Century Gothic"/>
                <a:cs typeface="Century Gothic"/>
              </a:rPr>
              <a:t>ar</a:t>
            </a:r>
            <a:r>
              <a:rPr lang="en-US" sz="6600" dirty="0" smtClean="0">
                <a:latin typeface="Century Gothic"/>
                <a:cs typeface="Century Gothic"/>
              </a:rPr>
              <a:t>m    b</a:t>
            </a:r>
            <a:r>
              <a:rPr lang="en-US" sz="6600" dirty="0" smtClean="0">
                <a:solidFill>
                  <a:srgbClr val="FF0000"/>
                </a:solidFill>
                <a:latin typeface="Century Gothic"/>
                <a:cs typeface="Century Gothic"/>
              </a:rPr>
              <a:t>ar</a:t>
            </a:r>
            <a:r>
              <a:rPr lang="en-US" sz="6600" dirty="0" smtClean="0">
                <a:latin typeface="Century Gothic"/>
                <a:cs typeface="Century Gothic"/>
              </a:rPr>
              <a:t>n</a:t>
            </a:r>
          </a:p>
          <a:p>
            <a:endParaRPr lang="en-US" sz="4400" dirty="0">
              <a:latin typeface="Century Gothic"/>
              <a:cs typeface="Century Gothic"/>
            </a:endParaRPr>
          </a:p>
          <a:p>
            <a:r>
              <a:rPr lang="en-US" sz="6600" dirty="0" smtClean="0">
                <a:latin typeface="Century Gothic"/>
                <a:cs typeface="Century Gothic"/>
              </a:rPr>
              <a:t>sh</a:t>
            </a:r>
            <a:r>
              <a:rPr lang="en-US" sz="6600" dirty="0" smtClean="0">
                <a:solidFill>
                  <a:srgbClr val="FF0000"/>
                </a:solidFill>
                <a:latin typeface="Century Gothic"/>
                <a:cs typeface="Century Gothic"/>
              </a:rPr>
              <a:t>ar</a:t>
            </a:r>
            <a:r>
              <a:rPr lang="en-US" sz="6600" dirty="0" smtClean="0">
                <a:latin typeface="Century Gothic"/>
                <a:cs typeface="Century Gothic"/>
              </a:rPr>
              <a:t>p   sm</a:t>
            </a:r>
            <a:r>
              <a:rPr lang="en-US" sz="6600" dirty="0" smtClean="0">
                <a:solidFill>
                  <a:srgbClr val="FF0000"/>
                </a:solidFill>
                <a:latin typeface="Century Gothic"/>
                <a:cs typeface="Century Gothic"/>
              </a:rPr>
              <a:t>ar</a:t>
            </a:r>
            <a:r>
              <a:rPr lang="en-US" sz="6600" dirty="0" smtClean="0">
                <a:latin typeface="Century Gothic"/>
                <a:cs typeface="Century Gothic"/>
              </a:rPr>
              <a:t>t    m</a:t>
            </a:r>
            <a:r>
              <a:rPr lang="en-US" sz="6600" dirty="0" smtClean="0">
                <a:solidFill>
                  <a:srgbClr val="FF0000"/>
                </a:solidFill>
                <a:latin typeface="Century Gothic"/>
                <a:cs typeface="Century Gothic"/>
              </a:rPr>
              <a:t>ar</a:t>
            </a:r>
            <a:r>
              <a:rPr lang="en-US" sz="6600" dirty="0" smtClean="0">
                <a:latin typeface="Century Gothic"/>
                <a:cs typeface="Century Gothic"/>
              </a:rPr>
              <a:t>sh</a:t>
            </a:r>
          </a:p>
          <a:p>
            <a:endParaRPr lang="en-US" sz="4400" dirty="0">
              <a:latin typeface="Century Gothic"/>
              <a:cs typeface="Century Gothic"/>
            </a:endParaRPr>
          </a:p>
          <a:p>
            <a:r>
              <a:rPr lang="en-US" sz="6600" dirty="0" smtClean="0">
                <a:latin typeface="Century Gothic"/>
                <a:cs typeface="Century Gothic"/>
              </a:rPr>
              <a:t> m</a:t>
            </a:r>
            <a:r>
              <a:rPr lang="en-US" sz="6600" dirty="0" smtClean="0">
                <a:solidFill>
                  <a:srgbClr val="FF0000"/>
                </a:solidFill>
                <a:latin typeface="Century Gothic"/>
                <a:cs typeface="Century Gothic"/>
              </a:rPr>
              <a:t>ar</a:t>
            </a:r>
            <a:r>
              <a:rPr lang="en-US" sz="6600" dirty="0" smtClean="0">
                <a:latin typeface="Century Gothic"/>
                <a:cs typeface="Century Gothic"/>
              </a:rPr>
              <a:t>k    d</a:t>
            </a:r>
            <a:r>
              <a:rPr lang="en-US" sz="6600" dirty="0" smtClean="0">
                <a:solidFill>
                  <a:srgbClr val="FF0000"/>
                </a:solidFill>
                <a:latin typeface="Century Gothic"/>
                <a:cs typeface="Century Gothic"/>
              </a:rPr>
              <a:t>ar</a:t>
            </a:r>
            <a:r>
              <a:rPr lang="en-US" sz="6600" dirty="0" smtClean="0">
                <a:latin typeface="Century Gothic"/>
                <a:cs typeface="Century Gothic"/>
              </a:rPr>
              <a:t>k</a:t>
            </a:r>
            <a:endParaRPr lang="en-US" sz="6600" dirty="0">
              <a:latin typeface="Century Gothic"/>
              <a:cs typeface="Century Gothic"/>
            </a:endParaRPr>
          </a:p>
        </p:txBody>
      </p:sp>
    </p:spTree>
    <p:extLst>
      <p:ext uri="{BB962C8B-B14F-4D97-AF65-F5344CB8AC3E}">
        <p14:creationId xmlns:p14="http://schemas.microsoft.com/office/powerpoint/2010/main" val="3624224733"/>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5170646"/>
          </a:xfrm>
          <a:prstGeom prst="rect">
            <a:avLst/>
          </a:prstGeom>
          <a:noFill/>
        </p:spPr>
        <p:txBody>
          <a:bodyPr wrap="square" rtlCol="0">
            <a:spAutoFit/>
          </a:bodyPr>
          <a:lstStyle/>
          <a:p>
            <a:r>
              <a:rPr lang="en-US" sz="6600" dirty="0" smtClean="0">
                <a:latin typeface="Century Gothic"/>
                <a:cs typeface="Century Gothic"/>
              </a:rPr>
              <a:t> l</a:t>
            </a:r>
            <a:r>
              <a:rPr lang="en-US" sz="6600" dirty="0" smtClean="0">
                <a:solidFill>
                  <a:srgbClr val="FF0000"/>
                </a:solidFill>
                <a:latin typeface="Century Gothic"/>
                <a:cs typeface="Century Gothic"/>
              </a:rPr>
              <a:t>ar</a:t>
            </a:r>
            <a:r>
              <a:rPr lang="en-US" sz="6600" dirty="0" smtClean="0">
                <a:latin typeface="Century Gothic"/>
                <a:cs typeface="Century Gothic"/>
              </a:rPr>
              <a:t>ge    f</a:t>
            </a:r>
            <a:r>
              <a:rPr lang="en-US" sz="6600" dirty="0" smtClean="0">
                <a:solidFill>
                  <a:srgbClr val="FF0000"/>
                </a:solidFill>
                <a:latin typeface="Century Gothic"/>
                <a:cs typeface="Century Gothic"/>
              </a:rPr>
              <a:t>ar</a:t>
            </a:r>
            <a:r>
              <a:rPr lang="en-US" sz="6600" dirty="0" smtClean="0">
                <a:latin typeface="Century Gothic"/>
                <a:cs typeface="Century Gothic"/>
              </a:rPr>
              <a:t>m    b</a:t>
            </a:r>
            <a:r>
              <a:rPr lang="en-US" sz="6600" dirty="0" smtClean="0">
                <a:solidFill>
                  <a:srgbClr val="FF0000"/>
                </a:solidFill>
                <a:latin typeface="Century Gothic"/>
                <a:cs typeface="Century Gothic"/>
              </a:rPr>
              <a:t>ar</a:t>
            </a:r>
            <a:r>
              <a:rPr lang="en-US" sz="6600" dirty="0" smtClean="0">
                <a:latin typeface="Century Gothic"/>
                <a:cs typeface="Century Gothic"/>
              </a:rPr>
              <a:t>n</a:t>
            </a:r>
          </a:p>
          <a:p>
            <a:endParaRPr lang="en-US" sz="4400" dirty="0">
              <a:latin typeface="Century Gothic"/>
              <a:cs typeface="Century Gothic"/>
            </a:endParaRPr>
          </a:p>
          <a:p>
            <a:r>
              <a:rPr lang="en-US" sz="6600" dirty="0" smtClean="0">
                <a:latin typeface="Century Gothic"/>
                <a:cs typeface="Century Gothic"/>
              </a:rPr>
              <a:t>sh</a:t>
            </a:r>
            <a:r>
              <a:rPr lang="en-US" sz="6600" dirty="0" smtClean="0">
                <a:solidFill>
                  <a:srgbClr val="FF0000"/>
                </a:solidFill>
                <a:latin typeface="Century Gothic"/>
                <a:cs typeface="Century Gothic"/>
              </a:rPr>
              <a:t>ar</a:t>
            </a:r>
            <a:r>
              <a:rPr lang="en-US" sz="6600" dirty="0" smtClean="0">
                <a:latin typeface="Century Gothic"/>
                <a:cs typeface="Century Gothic"/>
              </a:rPr>
              <a:t>p   sm</a:t>
            </a:r>
            <a:r>
              <a:rPr lang="en-US" sz="6600" dirty="0" smtClean="0">
                <a:solidFill>
                  <a:srgbClr val="FF0000"/>
                </a:solidFill>
                <a:latin typeface="Century Gothic"/>
                <a:cs typeface="Century Gothic"/>
              </a:rPr>
              <a:t>ar</a:t>
            </a:r>
            <a:r>
              <a:rPr lang="en-US" sz="6600" dirty="0" smtClean="0">
                <a:latin typeface="Century Gothic"/>
                <a:cs typeface="Century Gothic"/>
              </a:rPr>
              <a:t>t    m</a:t>
            </a:r>
            <a:r>
              <a:rPr lang="en-US" sz="6600" dirty="0" smtClean="0">
                <a:solidFill>
                  <a:srgbClr val="FF0000"/>
                </a:solidFill>
                <a:latin typeface="Century Gothic"/>
                <a:cs typeface="Century Gothic"/>
              </a:rPr>
              <a:t>ar</a:t>
            </a:r>
            <a:r>
              <a:rPr lang="en-US" sz="6600" dirty="0" smtClean="0">
                <a:latin typeface="Century Gothic"/>
                <a:cs typeface="Century Gothic"/>
              </a:rPr>
              <a:t>sh</a:t>
            </a:r>
          </a:p>
          <a:p>
            <a:endParaRPr lang="en-US" sz="4400" dirty="0">
              <a:latin typeface="Century Gothic"/>
              <a:cs typeface="Century Gothic"/>
            </a:endParaRPr>
          </a:p>
          <a:p>
            <a:r>
              <a:rPr lang="en-US" sz="6600" dirty="0" smtClean="0">
                <a:latin typeface="Century Gothic"/>
                <a:cs typeface="Century Gothic"/>
              </a:rPr>
              <a:t> m</a:t>
            </a:r>
            <a:r>
              <a:rPr lang="en-US" sz="6600" dirty="0" smtClean="0">
                <a:solidFill>
                  <a:srgbClr val="FF0000"/>
                </a:solidFill>
                <a:latin typeface="Century Gothic"/>
                <a:cs typeface="Century Gothic"/>
              </a:rPr>
              <a:t>ar</a:t>
            </a:r>
            <a:r>
              <a:rPr lang="en-US" sz="6600" dirty="0" smtClean="0">
                <a:latin typeface="Century Gothic"/>
                <a:cs typeface="Century Gothic"/>
              </a:rPr>
              <a:t>k    d</a:t>
            </a:r>
            <a:r>
              <a:rPr lang="en-US" sz="6600" dirty="0" smtClean="0">
                <a:solidFill>
                  <a:srgbClr val="FF0000"/>
                </a:solidFill>
                <a:latin typeface="Century Gothic"/>
                <a:cs typeface="Century Gothic"/>
              </a:rPr>
              <a:t>ar</a:t>
            </a:r>
            <a:r>
              <a:rPr lang="en-US" sz="6600" dirty="0" smtClean="0">
                <a:latin typeface="Century Gothic"/>
                <a:cs typeface="Century Gothic"/>
              </a:rPr>
              <a:t>k     </a:t>
            </a:r>
            <a:r>
              <a:rPr lang="en-US" sz="6600" dirty="0" err="1" smtClean="0">
                <a:latin typeface="Century Gothic"/>
                <a:cs typeface="Century Gothic"/>
              </a:rPr>
              <a:t>sp</a:t>
            </a:r>
            <a:endParaRPr lang="en-US" sz="6600" dirty="0" smtClean="0">
              <a:latin typeface="Century Gothic"/>
              <a:cs typeface="Century Gothic"/>
            </a:endParaRPr>
          </a:p>
          <a:p>
            <a:endParaRPr lang="en-US" sz="4400" dirty="0">
              <a:latin typeface="Century Gothic"/>
              <a:cs typeface="Century Gothic"/>
            </a:endParaRPr>
          </a:p>
        </p:txBody>
      </p:sp>
    </p:spTree>
    <p:extLst>
      <p:ext uri="{BB962C8B-B14F-4D97-AF65-F5344CB8AC3E}">
        <p14:creationId xmlns:p14="http://schemas.microsoft.com/office/powerpoint/2010/main" val="1256731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6492" y="353225"/>
            <a:ext cx="6986457"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042860"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st</a:t>
            </a:r>
            <a:endParaRPr lang="en-US" sz="12000" dirty="0">
              <a:solidFill>
                <a:schemeClr val="tx1"/>
              </a:solidFill>
              <a:latin typeface="Century Gothic"/>
              <a:cs typeface="Century Gothic"/>
            </a:endParaRPr>
          </a:p>
        </p:txBody>
      </p:sp>
      <p:sp>
        <p:nvSpPr>
          <p:cNvPr id="4" name="Rectangle 3"/>
          <p:cNvSpPr/>
          <p:nvPr/>
        </p:nvSpPr>
        <p:spPr>
          <a:xfrm>
            <a:off x="3165308"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1202449247"/>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5170646"/>
          </a:xfrm>
          <a:prstGeom prst="rect">
            <a:avLst/>
          </a:prstGeom>
          <a:noFill/>
        </p:spPr>
        <p:txBody>
          <a:bodyPr wrap="square" rtlCol="0">
            <a:spAutoFit/>
          </a:bodyPr>
          <a:lstStyle/>
          <a:p>
            <a:r>
              <a:rPr lang="en-US" sz="6600" dirty="0" smtClean="0">
                <a:latin typeface="Century Gothic"/>
                <a:cs typeface="Century Gothic"/>
              </a:rPr>
              <a:t> l</a:t>
            </a:r>
            <a:r>
              <a:rPr lang="en-US" sz="6600" dirty="0" smtClean="0">
                <a:solidFill>
                  <a:srgbClr val="FF0000"/>
                </a:solidFill>
                <a:latin typeface="Century Gothic"/>
                <a:cs typeface="Century Gothic"/>
              </a:rPr>
              <a:t>ar</a:t>
            </a:r>
            <a:r>
              <a:rPr lang="en-US" sz="6600" dirty="0" smtClean="0">
                <a:latin typeface="Century Gothic"/>
                <a:cs typeface="Century Gothic"/>
              </a:rPr>
              <a:t>ge    f</a:t>
            </a:r>
            <a:r>
              <a:rPr lang="en-US" sz="6600" dirty="0" smtClean="0">
                <a:solidFill>
                  <a:srgbClr val="FF0000"/>
                </a:solidFill>
                <a:latin typeface="Century Gothic"/>
                <a:cs typeface="Century Gothic"/>
              </a:rPr>
              <a:t>ar</a:t>
            </a:r>
            <a:r>
              <a:rPr lang="en-US" sz="6600" dirty="0" smtClean="0">
                <a:latin typeface="Century Gothic"/>
                <a:cs typeface="Century Gothic"/>
              </a:rPr>
              <a:t>m    b</a:t>
            </a:r>
            <a:r>
              <a:rPr lang="en-US" sz="6600" dirty="0" smtClean="0">
                <a:solidFill>
                  <a:srgbClr val="FF0000"/>
                </a:solidFill>
                <a:latin typeface="Century Gothic"/>
                <a:cs typeface="Century Gothic"/>
              </a:rPr>
              <a:t>ar</a:t>
            </a:r>
            <a:r>
              <a:rPr lang="en-US" sz="6600" dirty="0" smtClean="0">
                <a:latin typeface="Century Gothic"/>
                <a:cs typeface="Century Gothic"/>
              </a:rPr>
              <a:t>n</a:t>
            </a:r>
          </a:p>
          <a:p>
            <a:endParaRPr lang="en-US" sz="4400" dirty="0">
              <a:latin typeface="Century Gothic"/>
              <a:cs typeface="Century Gothic"/>
            </a:endParaRPr>
          </a:p>
          <a:p>
            <a:r>
              <a:rPr lang="en-US" sz="6600" dirty="0" smtClean="0">
                <a:latin typeface="Century Gothic"/>
                <a:cs typeface="Century Gothic"/>
              </a:rPr>
              <a:t>sh</a:t>
            </a:r>
            <a:r>
              <a:rPr lang="en-US" sz="6600" dirty="0" smtClean="0">
                <a:solidFill>
                  <a:srgbClr val="FF0000"/>
                </a:solidFill>
                <a:latin typeface="Century Gothic"/>
                <a:cs typeface="Century Gothic"/>
              </a:rPr>
              <a:t>ar</a:t>
            </a:r>
            <a:r>
              <a:rPr lang="en-US" sz="6600" dirty="0" smtClean="0">
                <a:latin typeface="Century Gothic"/>
                <a:cs typeface="Century Gothic"/>
              </a:rPr>
              <a:t>p   sm</a:t>
            </a:r>
            <a:r>
              <a:rPr lang="en-US" sz="6600" dirty="0" smtClean="0">
                <a:solidFill>
                  <a:srgbClr val="FF0000"/>
                </a:solidFill>
                <a:latin typeface="Century Gothic"/>
                <a:cs typeface="Century Gothic"/>
              </a:rPr>
              <a:t>ar</a:t>
            </a:r>
            <a:r>
              <a:rPr lang="en-US" sz="6600" dirty="0" smtClean="0">
                <a:latin typeface="Century Gothic"/>
                <a:cs typeface="Century Gothic"/>
              </a:rPr>
              <a:t>t    m</a:t>
            </a:r>
            <a:r>
              <a:rPr lang="en-US" sz="6600" dirty="0" smtClean="0">
                <a:solidFill>
                  <a:srgbClr val="FF0000"/>
                </a:solidFill>
                <a:latin typeface="Century Gothic"/>
                <a:cs typeface="Century Gothic"/>
              </a:rPr>
              <a:t>ar</a:t>
            </a:r>
            <a:r>
              <a:rPr lang="en-US" sz="6600" dirty="0" smtClean="0">
                <a:latin typeface="Century Gothic"/>
                <a:cs typeface="Century Gothic"/>
              </a:rPr>
              <a:t>sh</a:t>
            </a:r>
          </a:p>
          <a:p>
            <a:endParaRPr lang="en-US" sz="4400" dirty="0">
              <a:latin typeface="Century Gothic"/>
              <a:cs typeface="Century Gothic"/>
            </a:endParaRPr>
          </a:p>
          <a:p>
            <a:r>
              <a:rPr lang="en-US" sz="6600" dirty="0" smtClean="0">
                <a:latin typeface="Century Gothic"/>
                <a:cs typeface="Century Gothic"/>
              </a:rPr>
              <a:t> m</a:t>
            </a:r>
            <a:r>
              <a:rPr lang="en-US" sz="6600" dirty="0" smtClean="0">
                <a:solidFill>
                  <a:srgbClr val="FF0000"/>
                </a:solidFill>
                <a:latin typeface="Century Gothic"/>
                <a:cs typeface="Century Gothic"/>
              </a:rPr>
              <a:t>ar</a:t>
            </a:r>
            <a:r>
              <a:rPr lang="en-US" sz="6600" dirty="0" smtClean="0">
                <a:latin typeface="Century Gothic"/>
                <a:cs typeface="Century Gothic"/>
              </a:rPr>
              <a:t>k    d</a:t>
            </a:r>
            <a:r>
              <a:rPr lang="en-US" sz="6600" dirty="0" smtClean="0">
                <a:solidFill>
                  <a:srgbClr val="FF0000"/>
                </a:solidFill>
                <a:latin typeface="Century Gothic"/>
                <a:cs typeface="Century Gothic"/>
              </a:rPr>
              <a:t>ar</a:t>
            </a:r>
            <a:r>
              <a:rPr lang="en-US" sz="6600" dirty="0" smtClean="0">
                <a:latin typeface="Century Gothic"/>
                <a:cs typeface="Century Gothic"/>
              </a:rPr>
              <a:t>k     sp</a:t>
            </a:r>
            <a:r>
              <a:rPr lang="en-US" sz="6600" dirty="0" smtClean="0">
                <a:solidFill>
                  <a:srgbClr val="FF0000"/>
                </a:solidFill>
                <a:latin typeface="Century Gothic"/>
                <a:cs typeface="Century Gothic"/>
              </a:rPr>
              <a:t>ar</a:t>
            </a:r>
            <a:endParaRPr lang="en-US" sz="6600" dirty="0" smtClean="0">
              <a:latin typeface="Century Gothic"/>
              <a:cs typeface="Century Gothic"/>
            </a:endParaRPr>
          </a:p>
          <a:p>
            <a:endParaRPr lang="en-US" sz="4400" dirty="0">
              <a:latin typeface="Century Gothic"/>
              <a:cs typeface="Century Gothic"/>
            </a:endParaRPr>
          </a:p>
        </p:txBody>
      </p:sp>
    </p:spTree>
    <p:extLst>
      <p:ext uri="{BB962C8B-B14F-4D97-AF65-F5344CB8AC3E}">
        <p14:creationId xmlns:p14="http://schemas.microsoft.com/office/powerpoint/2010/main" val="285887599"/>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5170646"/>
          </a:xfrm>
          <a:prstGeom prst="rect">
            <a:avLst/>
          </a:prstGeom>
          <a:noFill/>
        </p:spPr>
        <p:txBody>
          <a:bodyPr wrap="square" rtlCol="0">
            <a:spAutoFit/>
          </a:bodyPr>
          <a:lstStyle/>
          <a:p>
            <a:r>
              <a:rPr lang="en-US" sz="6600" dirty="0" smtClean="0">
                <a:latin typeface="Century Gothic"/>
                <a:cs typeface="Century Gothic"/>
              </a:rPr>
              <a:t> l</a:t>
            </a:r>
            <a:r>
              <a:rPr lang="en-US" sz="6600" dirty="0" smtClean="0">
                <a:solidFill>
                  <a:srgbClr val="FF0000"/>
                </a:solidFill>
                <a:latin typeface="Century Gothic"/>
                <a:cs typeface="Century Gothic"/>
              </a:rPr>
              <a:t>ar</a:t>
            </a:r>
            <a:r>
              <a:rPr lang="en-US" sz="6600" dirty="0" smtClean="0">
                <a:latin typeface="Century Gothic"/>
                <a:cs typeface="Century Gothic"/>
              </a:rPr>
              <a:t>ge    f</a:t>
            </a:r>
            <a:r>
              <a:rPr lang="en-US" sz="6600" dirty="0" smtClean="0">
                <a:solidFill>
                  <a:srgbClr val="FF0000"/>
                </a:solidFill>
                <a:latin typeface="Century Gothic"/>
                <a:cs typeface="Century Gothic"/>
              </a:rPr>
              <a:t>ar</a:t>
            </a:r>
            <a:r>
              <a:rPr lang="en-US" sz="6600" dirty="0" smtClean="0">
                <a:latin typeface="Century Gothic"/>
                <a:cs typeface="Century Gothic"/>
              </a:rPr>
              <a:t>m    b</a:t>
            </a:r>
            <a:r>
              <a:rPr lang="en-US" sz="6600" dirty="0" smtClean="0">
                <a:solidFill>
                  <a:srgbClr val="FF0000"/>
                </a:solidFill>
                <a:latin typeface="Century Gothic"/>
                <a:cs typeface="Century Gothic"/>
              </a:rPr>
              <a:t>ar</a:t>
            </a:r>
            <a:r>
              <a:rPr lang="en-US" sz="6600" dirty="0" smtClean="0">
                <a:latin typeface="Century Gothic"/>
                <a:cs typeface="Century Gothic"/>
              </a:rPr>
              <a:t>n</a:t>
            </a:r>
          </a:p>
          <a:p>
            <a:endParaRPr lang="en-US" sz="4400" dirty="0">
              <a:latin typeface="Century Gothic"/>
              <a:cs typeface="Century Gothic"/>
            </a:endParaRPr>
          </a:p>
          <a:p>
            <a:r>
              <a:rPr lang="en-US" sz="6600" dirty="0" smtClean="0">
                <a:latin typeface="Century Gothic"/>
                <a:cs typeface="Century Gothic"/>
              </a:rPr>
              <a:t>sh</a:t>
            </a:r>
            <a:r>
              <a:rPr lang="en-US" sz="6600" dirty="0" smtClean="0">
                <a:solidFill>
                  <a:srgbClr val="FF0000"/>
                </a:solidFill>
                <a:latin typeface="Century Gothic"/>
                <a:cs typeface="Century Gothic"/>
              </a:rPr>
              <a:t>ar</a:t>
            </a:r>
            <a:r>
              <a:rPr lang="en-US" sz="6600" dirty="0" smtClean="0">
                <a:latin typeface="Century Gothic"/>
                <a:cs typeface="Century Gothic"/>
              </a:rPr>
              <a:t>p   sm</a:t>
            </a:r>
            <a:r>
              <a:rPr lang="en-US" sz="6600" dirty="0" smtClean="0">
                <a:solidFill>
                  <a:srgbClr val="FF0000"/>
                </a:solidFill>
                <a:latin typeface="Century Gothic"/>
                <a:cs typeface="Century Gothic"/>
              </a:rPr>
              <a:t>ar</a:t>
            </a:r>
            <a:r>
              <a:rPr lang="en-US" sz="6600" dirty="0" smtClean="0">
                <a:latin typeface="Century Gothic"/>
                <a:cs typeface="Century Gothic"/>
              </a:rPr>
              <a:t>t    m</a:t>
            </a:r>
            <a:r>
              <a:rPr lang="en-US" sz="6600" dirty="0" smtClean="0">
                <a:solidFill>
                  <a:srgbClr val="FF0000"/>
                </a:solidFill>
                <a:latin typeface="Century Gothic"/>
                <a:cs typeface="Century Gothic"/>
              </a:rPr>
              <a:t>ar</a:t>
            </a:r>
            <a:r>
              <a:rPr lang="en-US" sz="6600" dirty="0" smtClean="0">
                <a:latin typeface="Century Gothic"/>
                <a:cs typeface="Century Gothic"/>
              </a:rPr>
              <a:t>sh</a:t>
            </a:r>
          </a:p>
          <a:p>
            <a:endParaRPr lang="en-US" sz="4400" dirty="0">
              <a:latin typeface="Century Gothic"/>
              <a:cs typeface="Century Gothic"/>
            </a:endParaRPr>
          </a:p>
          <a:p>
            <a:r>
              <a:rPr lang="en-US" sz="6600" dirty="0" smtClean="0">
                <a:latin typeface="Century Gothic"/>
                <a:cs typeface="Century Gothic"/>
              </a:rPr>
              <a:t> m</a:t>
            </a:r>
            <a:r>
              <a:rPr lang="en-US" sz="6600" dirty="0" smtClean="0">
                <a:solidFill>
                  <a:srgbClr val="FF0000"/>
                </a:solidFill>
                <a:latin typeface="Century Gothic"/>
                <a:cs typeface="Century Gothic"/>
              </a:rPr>
              <a:t>ar</a:t>
            </a:r>
            <a:r>
              <a:rPr lang="en-US" sz="6600" dirty="0" smtClean="0">
                <a:latin typeface="Century Gothic"/>
                <a:cs typeface="Century Gothic"/>
              </a:rPr>
              <a:t>k    d</a:t>
            </a:r>
            <a:r>
              <a:rPr lang="en-US" sz="6600" dirty="0" smtClean="0">
                <a:solidFill>
                  <a:srgbClr val="FF0000"/>
                </a:solidFill>
                <a:latin typeface="Century Gothic"/>
                <a:cs typeface="Century Gothic"/>
              </a:rPr>
              <a:t>ar</a:t>
            </a:r>
            <a:r>
              <a:rPr lang="en-US" sz="6600" dirty="0" smtClean="0">
                <a:latin typeface="Century Gothic"/>
                <a:cs typeface="Century Gothic"/>
              </a:rPr>
              <a:t>k     sp</a:t>
            </a:r>
            <a:r>
              <a:rPr lang="en-US" sz="6600" dirty="0" smtClean="0">
                <a:solidFill>
                  <a:srgbClr val="FF0000"/>
                </a:solidFill>
                <a:latin typeface="Century Gothic"/>
                <a:cs typeface="Century Gothic"/>
              </a:rPr>
              <a:t>ar</a:t>
            </a:r>
            <a:r>
              <a:rPr lang="en-US" sz="6600" dirty="0" smtClean="0">
                <a:latin typeface="Century Gothic"/>
                <a:cs typeface="Century Gothic"/>
              </a:rPr>
              <a:t>k</a:t>
            </a:r>
          </a:p>
          <a:p>
            <a:endParaRPr lang="en-US" sz="4400" dirty="0">
              <a:latin typeface="Century Gothic"/>
              <a:cs typeface="Century Gothic"/>
            </a:endParaRPr>
          </a:p>
        </p:txBody>
      </p:sp>
    </p:spTree>
    <p:extLst>
      <p:ext uri="{BB962C8B-B14F-4D97-AF65-F5344CB8AC3E}">
        <p14:creationId xmlns:p14="http://schemas.microsoft.com/office/powerpoint/2010/main" val="3904522617"/>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6186309"/>
          </a:xfrm>
          <a:prstGeom prst="rect">
            <a:avLst/>
          </a:prstGeom>
          <a:noFill/>
        </p:spPr>
        <p:txBody>
          <a:bodyPr wrap="square" rtlCol="0">
            <a:spAutoFit/>
          </a:bodyPr>
          <a:lstStyle/>
          <a:p>
            <a:r>
              <a:rPr lang="en-US" sz="6600" dirty="0" smtClean="0">
                <a:latin typeface="Century Gothic"/>
                <a:cs typeface="Century Gothic"/>
              </a:rPr>
              <a:t> l</a:t>
            </a:r>
            <a:r>
              <a:rPr lang="en-US" sz="6600" dirty="0" smtClean="0">
                <a:solidFill>
                  <a:srgbClr val="FF0000"/>
                </a:solidFill>
                <a:latin typeface="Century Gothic"/>
                <a:cs typeface="Century Gothic"/>
              </a:rPr>
              <a:t>ar</a:t>
            </a:r>
            <a:r>
              <a:rPr lang="en-US" sz="6600" dirty="0" smtClean="0">
                <a:latin typeface="Century Gothic"/>
                <a:cs typeface="Century Gothic"/>
              </a:rPr>
              <a:t>ge    f</a:t>
            </a:r>
            <a:r>
              <a:rPr lang="en-US" sz="6600" dirty="0" smtClean="0">
                <a:solidFill>
                  <a:srgbClr val="FF0000"/>
                </a:solidFill>
                <a:latin typeface="Century Gothic"/>
                <a:cs typeface="Century Gothic"/>
              </a:rPr>
              <a:t>ar</a:t>
            </a:r>
            <a:r>
              <a:rPr lang="en-US" sz="6600" dirty="0" smtClean="0">
                <a:latin typeface="Century Gothic"/>
                <a:cs typeface="Century Gothic"/>
              </a:rPr>
              <a:t>m    b</a:t>
            </a:r>
            <a:r>
              <a:rPr lang="en-US" sz="6600" dirty="0" smtClean="0">
                <a:solidFill>
                  <a:srgbClr val="FF0000"/>
                </a:solidFill>
                <a:latin typeface="Century Gothic"/>
                <a:cs typeface="Century Gothic"/>
              </a:rPr>
              <a:t>ar</a:t>
            </a:r>
            <a:r>
              <a:rPr lang="en-US" sz="6600" dirty="0" smtClean="0">
                <a:latin typeface="Century Gothic"/>
                <a:cs typeface="Century Gothic"/>
              </a:rPr>
              <a:t>n</a:t>
            </a:r>
          </a:p>
          <a:p>
            <a:endParaRPr lang="en-US" sz="4400" dirty="0">
              <a:latin typeface="Century Gothic"/>
              <a:cs typeface="Century Gothic"/>
            </a:endParaRPr>
          </a:p>
          <a:p>
            <a:r>
              <a:rPr lang="en-US" sz="6600" dirty="0" smtClean="0">
                <a:latin typeface="Century Gothic"/>
                <a:cs typeface="Century Gothic"/>
              </a:rPr>
              <a:t>sh</a:t>
            </a:r>
            <a:r>
              <a:rPr lang="en-US" sz="6600" dirty="0" smtClean="0">
                <a:solidFill>
                  <a:srgbClr val="FF0000"/>
                </a:solidFill>
                <a:latin typeface="Century Gothic"/>
                <a:cs typeface="Century Gothic"/>
              </a:rPr>
              <a:t>ar</a:t>
            </a:r>
            <a:r>
              <a:rPr lang="en-US" sz="6600" dirty="0" smtClean="0">
                <a:latin typeface="Century Gothic"/>
                <a:cs typeface="Century Gothic"/>
              </a:rPr>
              <a:t>p   sm</a:t>
            </a:r>
            <a:r>
              <a:rPr lang="en-US" sz="6600" dirty="0" smtClean="0">
                <a:solidFill>
                  <a:srgbClr val="FF0000"/>
                </a:solidFill>
                <a:latin typeface="Century Gothic"/>
                <a:cs typeface="Century Gothic"/>
              </a:rPr>
              <a:t>ar</a:t>
            </a:r>
            <a:r>
              <a:rPr lang="en-US" sz="6600" dirty="0" smtClean="0">
                <a:latin typeface="Century Gothic"/>
                <a:cs typeface="Century Gothic"/>
              </a:rPr>
              <a:t>t    m</a:t>
            </a:r>
            <a:r>
              <a:rPr lang="en-US" sz="6600" dirty="0" smtClean="0">
                <a:solidFill>
                  <a:srgbClr val="FF0000"/>
                </a:solidFill>
                <a:latin typeface="Century Gothic"/>
                <a:cs typeface="Century Gothic"/>
              </a:rPr>
              <a:t>ar</a:t>
            </a:r>
            <a:r>
              <a:rPr lang="en-US" sz="6600" dirty="0" smtClean="0">
                <a:latin typeface="Century Gothic"/>
                <a:cs typeface="Century Gothic"/>
              </a:rPr>
              <a:t>sh</a:t>
            </a:r>
          </a:p>
          <a:p>
            <a:endParaRPr lang="en-US" sz="4400" dirty="0">
              <a:latin typeface="Century Gothic"/>
              <a:cs typeface="Century Gothic"/>
            </a:endParaRPr>
          </a:p>
          <a:p>
            <a:r>
              <a:rPr lang="en-US" sz="6600" dirty="0" smtClean="0">
                <a:latin typeface="Century Gothic"/>
                <a:cs typeface="Century Gothic"/>
              </a:rPr>
              <a:t> m</a:t>
            </a:r>
            <a:r>
              <a:rPr lang="en-US" sz="6600" dirty="0" smtClean="0">
                <a:solidFill>
                  <a:srgbClr val="FF0000"/>
                </a:solidFill>
                <a:latin typeface="Century Gothic"/>
                <a:cs typeface="Century Gothic"/>
              </a:rPr>
              <a:t>ar</a:t>
            </a:r>
            <a:r>
              <a:rPr lang="en-US" sz="6600" dirty="0" smtClean="0">
                <a:latin typeface="Century Gothic"/>
                <a:cs typeface="Century Gothic"/>
              </a:rPr>
              <a:t>k    d</a:t>
            </a:r>
            <a:r>
              <a:rPr lang="en-US" sz="6600" dirty="0" smtClean="0">
                <a:solidFill>
                  <a:srgbClr val="FF0000"/>
                </a:solidFill>
                <a:latin typeface="Century Gothic"/>
                <a:cs typeface="Century Gothic"/>
              </a:rPr>
              <a:t>ar</a:t>
            </a:r>
            <a:r>
              <a:rPr lang="en-US" sz="6600" dirty="0" smtClean="0">
                <a:latin typeface="Century Gothic"/>
                <a:cs typeface="Century Gothic"/>
              </a:rPr>
              <a:t>k     sp</a:t>
            </a:r>
            <a:r>
              <a:rPr lang="en-US" sz="6600" dirty="0" smtClean="0">
                <a:solidFill>
                  <a:srgbClr val="FF0000"/>
                </a:solidFill>
                <a:latin typeface="Century Gothic"/>
                <a:cs typeface="Century Gothic"/>
              </a:rPr>
              <a:t>ar</a:t>
            </a:r>
            <a:r>
              <a:rPr lang="en-US" sz="6600" dirty="0" smtClean="0">
                <a:latin typeface="Century Gothic"/>
                <a:cs typeface="Century Gothic"/>
              </a:rPr>
              <a:t>k</a:t>
            </a:r>
          </a:p>
          <a:p>
            <a:endParaRPr lang="en-US" sz="4400" dirty="0">
              <a:latin typeface="Century Gothic"/>
              <a:cs typeface="Century Gothic"/>
            </a:endParaRPr>
          </a:p>
          <a:p>
            <a:r>
              <a:rPr lang="en-US" sz="6600" dirty="0" err="1" smtClean="0">
                <a:latin typeface="Century Gothic"/>
                <a:cs typeface="Century Gothic"/>
              </a:rPr>
              <a:t>ch</a:t>
            </a:r>
            <a:endParaRPr lang="en-US" sz="6600" dirty="0">
              <a:latin typeface="Century Gothic"/>
              <a:cs typeface="Century Gothic"/>
            </a:endParaRPr>
          </a:p>
        </p:txBody>
      </p:sp>
    </p:spTree>
    <p:extLst>
      <p:ext uri="{BB962C8B-B14F-4D97-AF65-F5344CB8AC3E}">
        <p14:creationId xmlns:p14="http://schemas.microsoft.com/office/powerpoint/2010/main" val="95446542"/>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6186309"/>
          </a:xfrm>
          <a:prstGeom prst="rect">
            <a:avLst/>
          </a:prstGeom>
          <a:noFill/>
        </p:spPr>
        <p:txBody>
          <a:bodyPr wrap="square" rtlCol="0">
            <a:spAutoFit/>
          </a:bodyPr>
          <a:lstStyle/>
          <a:p>
            <a:r>
              <a:rPr lang="en-US" sz="6600" dirty="0" smtClean="0">
                <a:latin typeface="Century Gothic"/>
                <a:cs typeface="Century Gothic"/>
              </a:rPr>
              <a:t> l</a:t>
            </a:r>
            <a:r>
              <a:rPr lang="en-US" sz="6600" dirty="0" smtClean="0">
                <a:solidFill>
                  <a:srgbClr val="FF0000"/>
                </a:solidFill>
                <a:latin typeface="Century Gothic"/>
                <a:cs typeface="Century Gothic"/>
              </a:rPr>
              <a:t>ar</a:t>
            </a:r>
            <a:r>
              <a:rPr lang="en-US" sz="6600" dirty="0" smtClean="0">
                <a:latin typeface="Century Gothic"/>
                <a:cs typeface="Century Gothic"/>
              </a:rPr>
              <a:t>ge    f</a:t>
            </a:r>
            <a:r>
              <a:rPr lang="en-US" sz="6600" dirty="0" smtClean="0">
                <a:solidFill>
                  <a:srgbClr val="FF0000"/>
                </a:solidFill>
                <a:latin typeface="Century Gothic"/>
                <a:cs typeface="Century Gothic"/>
              </a:rPr>
              <a:t>ar</a:t>
            </a:r>
            <a:r>
              <a:rPr lang="en-US" sz="6600" dirty="0" smtClean="0">
                <a:latin typeface="Century Gothic"/>
                <a:cs typeface="Century Gothic"/>
              </a:rPr>
              <a:t>m    b</a:t>
            </a:r>
            <a:r>
              <a:rPr lang="en-US" sz="6600" dirty="0" smtClean="0">
                <a:solidFill>
                  <a:srgbClr val="FF0000"/>
                </a:solidFill>
                <a:latin typeface="Century Gothic"/>
                <a:cs typeface="Century Gothic"/>
              </a:rPr>
              <a:t>ar</a:t>
            </a:r>
            <a:r>
              <a:rPr lang="en-US" sz="6600" dirty="0" smtClean="0">
                <a:latin typeface="Century Gothic"/>
                <a:cs typeface="Century Gothic"/>
              </a:rPr>
              <a:t>n</a:t>
            </a:r>
          </a:p>
          <a:p>
            <a:endParaRPr lang="en-US" sz="4400" dirty="0">
              <a:latin typeface="Century Gothic"/>
              <a:cs typeface="Century Gothic"/>
            </a:endParaRPr>
          </a:p>
          <a:p>
            <a:r>
              <a:rPr lang="en-US" sz="6600" dirty="0" smtClean="0">
                <a:latin typeface="Century Gothic"/>
                <a:cs typeface="Century Gothic"/>
              </a:rPr>
              <a:t>sh</a:t>
            </a:r>
            <a:r>
              <a:rPr lang="en-US" sz="6600" dirty="0" smtClean="0">
                <a:solidFill>
                  <a:srgbClr val="FF0000"/>
                </a:solidFill>
                <a:latin typeface="Century Gothic"/>
                <a:cs typeface="Century Gothic"/>
              </a:rPr>
              <a:t>ar</a:t>
            </a:r>
            <a:r>
              <a:rPr lang="en-US" sz="6600" dirty="0" smtClean="0">
                <a:latin typeface="Century Gothic"/>
                <a:cs typeface="Century Gothic"/>
              </a:rPr>
              <a:t>p   sm</a:t>
            </a:r>
            <a:r>
              <a:rPr lang="en-US" sz="6600" dirty="0" smtClean="0">
                <a:solidFill>
                  <a:srgbClr val="FF0000"/>
                </a:solidFill>
                <a:latin typeface="Century Gothic"/>
                <a:cs typeface="Century Gothic"/>
              </a:rPr>
              <a:t>ar</a:t>
            </a:r>
            <a:r>
              <a:rPr lang="en-US" sz="6600" dirty="0" smtClean="0">
                <a:latin typeface="Century Gothic"/>
                <a:cs typeface="Century Gothic"/>
              </a:rPr>
              <a:t>t    m</a:t>
            </a:r>
            <a:r>
              <a:rPr lang="en-US" sz="6600" dirty="0" smtClean="0">
                <a:solidFill>
                  <a:srgbClr val="FF0000"/>
                </a:solidFill>
                <a:latin typeface="Century Gothic"/>
                <a:cs typeface="Century Gothic"/>
              </a:rPr>
              <a:t>ar</a:t>
            </a:r>
            <a:r>
              <a:rPr lang="en-US" sz="6600" dirty="0" smtClean="0">
                <a:latin typeface="Century Gothic"/>
                <a:cs typeface="Century Gothic"/>
              </a:rPr>
              <a:t>sh</a:t>
            </a:r>
          </a:p>
          <a:p>
            <a:endParaRPr lang="en-US" sz="4400" dirty="0">
              <a:latin typeface="Century Gothic"/>
              <a:cs typeface="Century Gothic"/>
            </a:endParaRPr>
          </a:p>
          <a:p>
            <a:r>
              <a:rPr lang="en-US" sz="6600" dirty="0" smtClean="0">
                <a:latin typeface="Century Gothic"/>
                <a:cs typeface="Century Gothic"/>
              </a:rPr>
              <a:t> m</a:t>
            </a:r>
            <a:r>
              <a:rPr lang="en-US" sz="6600" dirty="0" smtClean="0">
                <a:solidFill>
                  <a:srgbClr val="FF0000"/>
                </a:solidFill>
                <a:latin typeface="Century Gothic"/>
                <a:cs typeface="Century Gothic"/>
              </a:rPr>
              <a:t>ar</a:t>
            </a:r>
            <a:r>
              <a:rPr lang="en-US" sz="6600" dirty="0" smtClean="0">
                <a:latin typeface="Century Gothic"/>
                <a:cs typeface="Century Gothic"/>
              </a:rPr>
              <a:t>k    d</a:t>
            </a:r>
            <a:r>
              <a:rPr lang="en-US" sz="6600" dirty="0" smtClean="0">
                <a:solidFill>
                  <a:srgbClr val="FF0000"/>
                </a:solidFill>
                <a:latin typeface="Century Gothic"/>
                <a:cs typeface="Century Gothic"/>
              </a:rPr>
              <a:t>ar</a:t>
            </a:r>
            <a:r>
              <a:rPr lang="en-US" sz="6600" dirty="0" smtClean="0">
                <a:latin typeface="Century Gothic"/>
                <a:cs typeface="Century Gothic"/>
              </a:rPr>
              <a:t>k     sp</a:t>
            </a:r>
            <a:r>
              <a:rPr lang="en-US" sz="6600" dirty="0" smtClean="0">
                <a:solidFill>
                  <a:srgbClr val="FF0000"/>
                </a:solidFill>
                <a:latin typeface="Century Gothic"/>
                <a:cs typeface="Century Gothic"/>
              </a:rPr>
              <a:t>ar</a:t>
            </a:r>
            <a:r>
              <a:rPr lang="en-US" sz="6600" dirty="0" smtClean="0">
                <a:latin typeface="Century Gothic"/>
                <a:cs typeface="Century Gothic"/>
              </a:rPr>
              <a:t>k</a:t>
            </a:r>
          </a:p>
          <a:p>
            <a:endParaRPr lang="en-US" sz="4400" dirty="0">
              <a:latin typeface="Century Gothic"/>
              <a:cs typeface="Century Gothic"/>
            </a:endParaRPr>
          </a:p>
          <a:p>
            <a:r>
              <a:rPr lang="en-US" sz="6600" dirty="0" smtClean="0">
                <a:latin typeface="Century Gothic"/>
                <a:cs typeface="Century Gothic"/>
              </a:rPr>
              <a:t>ch</a:t>
            </a:r>
            <a:r>
              <a:rPr lang="en-US" sz="6600" dirty="0" smtClean="0">
                <a:solidFill>
                  <a:srgbClr val="FF0000"/>
                </a:solidFill>
                <a:latin typeface="Century Gothic"/>
                <a:cs typeface="Century Gothic"/>
              </a:rPr>
              <a:t>ar</a:t>
            </a:r>
            <a:endParaRPr lang="en-US" sz="6600" dirty="0">
              <a:latin typeface="Century Gothic"/>
              <a:cs typeface="Century Gothic"/>
            </a:endParaRPr>
          </a:p>
        </p:txBody>
      </p:sp>
    </p:spTree>
    <p:extLst>
      <p:ext uri="{BB962C8B-B14F-4D97-AF65-F5344CB8AC3E}">
        <p14:creationId xmlns:p14="http://schemas.microsoft.com/office/powerpoint/2010/main" val="399921902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6186309"/>
          </a:xfrm>
          <a:prstGeom prst="rect">
            <a:avLst/>
          </a:prstGeom>
          <a:noFill/>
        </p:spPr>
        <p:txBody>
          <a:bodyPr wrap="square" rtlCol="0">
            <a:spAutoFit/>
          </a:bodyPr>
          <a:lstStyle/>
          <a:p>
            <a:r>
              <a:rPr lang="en-US" sz="6600" dirty="0" smtClean="0">
                <a:latin typeface="Century Gothic"/>
                <a:cs typeface="Century Gothic"/>
              </a:rPr>
              <a:t> l</a:t>
            </a:r>
            <a:r>
              <a:rPr lang="en-US" sz="6600" dirty="0" smtClean="0">
                <a:solidFill>
                  <a:srgbClr val="FF0000"/>
                </a:solidFill>
                <a:latin typeface="Century Gothic"/>
                <a:cs typeface="Century Gothic"/>
              </a:rPr>
              <a:t>ar</a:t>
            </a:r>
            <a:r>
              <a:rPr lang="en-US" sz="6600" dirty="0" smtClean="0">
                <a:latin typeface="Century Gothic"/>
                <a:cs typeface="Century Gothic"/>
              </a:rPr>
              <a:t>ge    f</a:t>
            </a:r>
            <a:r>
              <a:rPr lang="en-US" sz="6600" dirty="0" smtClean="0">
                <a:solidFill>
                  <a:srgbClr val="FF0000"/>
                </a:solidFill>
                <a:latin typeface="Century Gothic"/>
                <a:cs typeface="Century Gothic"/>
              </a:rPr>
              <a:t>ar</a:t>
            </a:r>
            <a:r>
              <a:rPr lang="en-US" sz="6600" dirty="0" smtClean="0">
                <a:latin typeface="Century Gothic"/>
                <a:cs typeface="Century Gothic"/>
              </a:rPr>
              <a:t>m    b</a:t>
            </a:r>
            <a:r>
              <a:rPr lang="en-US" sz="6600" dirty="0" smtClean="0">
                <a:solidFill>
                  <a:srgbClr val="FF0000"/>
                </a:solidFill>
                <a:latin typeface="Century Gothic"/>
                <a:cs typeface="Century Gothic"/>
              </a:rPr>
              <a:t>ar</a:t>
            </a:r>
            <a:r>
              <a:rPr lang="en-US" sz="6600" dirty="0" smtClean="0">
                <a:latin typeface="Century Gothic"/>
                <a:cs typeface="Century Gothic"/>
              </a:rPr>
              <a:t>n</a:t>
            </a:r>
          </a:p>
          <a:p>
            <a:endParaRPr lang="en-US" sz="4400" dirty="0">
              <a:latin typeface="Century Gothic"/>
              <a:cs typeface="Century Gothic"/>
            </a:endParaRPr>
          </a:p>
          <a:p>
            <a:r>
              <a:rPr lang="en-US" sz="6600" dirty="0" smtClean="0">
                <a:latin typeface="Century Gothic"/>
                <a:cs typeface="Century Gothic"/>
              </a:rPr>
              <a:t>sh</a:t>
            </a:r>
            <a:r>
              <a:rPr lang="en-US" sz="6600" dirty="0" smtClean="0">
                <a:solidFill>
                  <a:srgbClr val="FF0000"/>
                </a:solidFill>
                <a:latin typeface="Century Gothic"/>
                <a:cs typeface="Century Gothic"/>
              </a:rPr>
              <a:t>ar</a:t>
            </a:r>
            <a:r>
              <a:rPr lang="en-US" sz="6600" dirty="0" smtClean="0">
                <a:latin typeface="Century Gothic"/>
                <a:cs typeface="Century Gothic"/>
              </a:rPr>
              <a:t>p   sm</a:t>
            </a:r>
            <a:r>
              <a:rPr lang="en-US" sz="6600" dirty="0" smtClean="0">
                <a:solidFill>
                  <a:srgbClr val="FF0000"/>
                </a:solidFill>
                <a:latin typeface="Century Gothic"/>
                <a:cs typeface="Century Gothic"/>
              </a:rPr>
              <a:t>ar</a:t>
            </a:r>
            <a:r>
              <a:rPr lang="en-US" sz="6600" dirty="0" smtClean="0">
                <a:latin typeface="Century Gothic"/>
                <a:cs typeface="Century Gothic"/>
              </a:rPr>
              <a:t>t    m</a:t>
            </a:r>
            <a:r>
              <a:rPr lang="en-US" sz="6600" dirty="0" smtClean="0">
                <a:solidFill>
                  <a:srgbClr val="FF0000"/>
                </a:solidFill>
                <a:latin typeface="Century Gothic"/>
                <a:cs typeface="Century Gothic"/>
              </a:rPr>
              <a:t>ar</a:t>
            </a:r>
            <a:r>
              <a:rPr lang="en-US" sz="6600" dirty="0" smtClean="0">
                <a:latin typeface="Century Gothic"/>
                <a:cs typeface="Century Gothic"/>
              </a:rPr>
              <a:t>sh</a:t>
            </a:r>
          </a:p>
          <a:p>
            <a:endParaRPr lang="en-US" sz="4400" dirty="0">
              <a:latin typeface="Century Gothic"/>
              <a:cs typeface="Century Gothic"/>
            </a:endParaRPr>
          </a:p>
          <a:p>
            <a:r>
              <a:rPr lang="en-US" sz="6600" dirty="0" smtClean="0">
                <a:latin typeface="Century Gothic"/>
                <a:cs typeface="Century Gothic"/>
              </a:rPr>
              <a:t> m</a:t>
            </a:r>
            <a:r>
              <a:rPr lang="en-US" sz="6600" dirty="0" smtClean="0">
                <a:solidFill>
                  <a:srgbClr val="FF0000"/>
                </a:solidFill>
                <a:latin typeface="Century Gothic"/>
                <a:cs typeface="Century Gothic"/>
              </a:rPr>
              <a:t>ar</a:t>
            </a:r>
            <a:r>
              <a:rPr lang="en-US" sz="6600" dirty="0" smtClean="0">
                <a:latin typeface="Century Gothic"/>
                <a:cs typeface="Century Gothic"/>
              </a:rPr>
              <a:t>k    d</a:t>
            </a:r>
            <a:r>
              <a:rPr lang="en-US" sz="6600" dirty="0" smtClean="0">
                <a:solidFill>
                  <a:srgbClr val="FF0000"/>
                </a:solidFill>
                <a:latin typeface="Century Gothic"/>
                <a:cs typeface="Century Gothic"/>
              </a:rPr>
              <a:t>ar</a:t>
            </a:r>
            <a:r>
              <a:rPr lang="en-US" sz="6600" dirty="0" smtClean="0">
                <a:latin typeface="Century Gothic"/>
                <a:cs typeface="Century Gothic"/>
              </a:rPr>
              <a:t>k     sp</a:t>
            </a:r>
            <a:r>
              <a:rPr lang="en-US" sz="6600" dirty="0" smtClean="0">
                <a:solidFill>
                  <a:srgbClr val="FF0000"/>
                </a:solidFill>
                <a:latin typeface="Century Gothic"/>
                <a:cs typeface="Century Gothic"/>
              </a:rPr>
              <a:t>ar</a:t>
            </a:r>
            <a:r>
              <a:rPr lang="en-US" sz="6600" dirty="0" smtClean="0">
                <a:latin typeface="Century Gothic"/>
                <a:cs typeface="Century Gothic"/>
              </a:rPr>
              <a:t>k</a:t>
            </a:r>
          </a:p>
          <a:p>
            <a:endParaRPr lang="en-US" sz="4400" dirty="0">
              <a:latin typeface="Century Gothic"/>
              <a:cs typeface="Century Gothic"/>
            </a:endParaRPr>
          </a:p>
          <a:p>
            <a:r>
              <a:rPr lang="en-US" sz="6600" dirty="0" smtClean="0">
                <a:latin typeface="Century Gothic"/>
                <a:cs typeface="Century Gothic"/>
              </a:rPr>
              <a:t>ch</a:t>
            </a:r>
            <a:r>
              <a:rPr lang="en-US" sz="6600" dirty="0" smtClean="0">
                <a:solidFill>
                  <a:srgbClr val="FF0000"/>
                </a:solidFill>
                <a:latin typeface="Century Gothic"/>
                <a:cs typeface="Century Gothic"/>
              </a:rPr>
              <a:t>ar</a:t>
            </a:r>
            <a:r>
              <a:rPr lang="en-US" sz="6600" dirty="0" smtClean="0">
                <a:latin typeface="Century Gothic"/>
                <a:cs typeface="Century Gothic"/>
              </a:rPr>
              <a:t>ge</a:t>
            </a:r>
            <a:endParaRPr lang="en-US" sz="6600" dirty="0">
              <a:latin typeface="Century Gothic"/>
              <a:cs typeface="Century Gothic"/>
            </a:endParaRPr>
          </a:p>
        </p:txBody>
      </p:sp>
    </p:spTree>
    <p:extLst>
      <p:ext uri="{BB962C8B-B14F-4D97-AF65-F5344CB8AC3E}">
        <p14:creationId xmlns:p14="http://schemas.microsoft.com/office/powerpoint/2010/main" val="188423378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6186309"/>
          </a:xfrm>
          <a:prstGeom prst="rect">
            <a:avLst/>
          </a:prstGeom>
          <a:noFill/>
        </p:spPr>
        <p:txBody>
          <a:bodyPr wrap="square" rtlCol="0">
            <a:spAutoFit/>
          </a:bodyPr>
          <a:lstStyle/>
          <a:p>
            <a:r>
              <a:rPr lang="en-US" sz="6600" dirty="0" smtClean="0">
                <a:latin typeface="Century Gothic"/>
                <a:cs typeface="Century Gothic"/>
              </a:rPr>
              <a:t> l</a:t>
            </a:r>
            <a:r>
              <a:rPr lang="en-US" sz="6600" dirty="0" smtClean="0">
                <a:solidFill>
                  <a:srgbClr val="FF0000"/>
                </a:solidFill>
                <a:latin typeface="Century Gothic"/>
                <a:cs typeface="Century Gothic"/>
              </a:rPr>
              <a:t>ar</a:t>
            </a:r>
            <a:r>
              <a:rPr lang="en-US" sz="6600" dirty="0" smtClean="0">
                <a:latin typeface="Century Gothic"/>
                <a:cs typeface="Century Gothic"/>
              </a:rPr>
              <a:t>ge    f</a:t>
            </a:r>
            <a:r>
              <a:rPr lang="en-US" sz="6600" dirty="0" smtClean="0">
                <a:solidFill>
                  <a:srgbClr val="FF0000"/>
                </a:solidFill>
                <a:latin typeface="Century Gothic"/>
                <a:cs typeface="Century Gothic"/>
              </a:rPr>
              <a:t>ar</a:t>
            </a:r>
            <a:r>
              <a:rPr lang="en-US" sz="6600" dirty="0" smtClean="0">
                <a:latin typeface="Century Gothic"/>
                <a:cs typeface="Century Gothic"/>
              </a:rPr>
              <a:t>m    b</a:t>
            </a:r>
            <a:r>
              <a:rPr lang="en-US" sz="6600" dirty="0" smtClean="0">
                <a:solidFill>
                  <a:srgbClr val="FF0000"/>
                </a:solidFill>
                <a:latin typeface="Century Gothic"/>
                <a:cs typeface="Century Gothic"/>
              </a:rPr>
              <a:t>ar</a:t>
            </a:r>
            <a:r>
              <a:rPr lang="en-US" sz="6600" dirty="0" smtClean="0">
                <a:latin typeface="Century Gothic"/>
                <a:cs typeface="Century Gothic"/>
              </a:rPr>
              <a:t>n</a:t>
            </a:r>
          </a:p>
          <a:p>
            <a:endParaRPr lang="en-US" sz="4400" dirty="0">
              <a:latin typeface="Century Gothic"/>
              <a:cs typeface="Century Gothic"/>
            </a:endParaRPr>
          </a:p>
          <a:p>
            <a:r>
              <a:rPr lang="en-US" sz="6600" dirty="0" smtClean="0">
                <a:latin typeface="Century Gothic"/>
                <a:cs typeface="Century Gothic"/>
              </a:rPr>
              <a:t>sh</a:t>
            </a:r>
            <a:r>
              <a:rPr lang="en-US" sz="6600" dirty="0" smtClean="0">
                <a:solidFill>
                  <a:srgbClr val="FF0000"/>
                </a:solidFill>
                <a:latin typeface="Century Gothic"/>
                <a:cs typeface="Century Gothic"/>
              </a:rPr>
              <a:t>ar</a:t>
            </a:r>
            <a:r>
              <a:rPr lang="en-US" sz="6600" dirty="0" smtClean="0">
                <a:latin typeface="Century Gothic"/>
                <a:cs typeface="Century Gothic"/>
              </a:rPr>
              <a:t>p   sm</a:t>
            </a:r>
            <a:r>
              <a:rPr lang="en-US" sz="6600" dirty="0" smtClean="0">
                <a:solidFill>
                  <a:srgbClr val="FF0000"/>
                </a:solidFill>
                <a:latin typeface="Century Gothic"/>
                <a:cs typeface="Century Gothic"/>
              </a:rPr>
              <a:t>ar</a:t>
            </a:r>
            <a:r>
              <a:rPr lang="en-US" sz="6600" dirty="0" smtClean="0">
                <a:latin typeface="Century Gothic"/>
                <a:cs typeface="Century Gothic"/>
              </a:rPr>
              <a:t>t    m</a:t>
            </a:r>
            <a:r>
              <a:rPr lang="en-US" sz="6600" dirty="0" smtClean="0">
                <a:solidFill>
                  <a:srgbClr val="FF0000"/>
                </a:solidFill>
                <a:latin typeface="Century Gothic"/>
                <a:cs typeface="Century Gothic"/>
              </a:rPr>
              <a:t>ar</a:t>
            </a:r>
            <a:r>
              <a:rPr lang="en-US" sz="6600" dirty="0" smtClean="0">
                <a:latin typeface="Century Gothic"/>
                <a:cs typeface="Century Gothic"/>
              </a:rPr>
              <a:t>sh</a:t>
            </a:r>
          </a:p>
          <a:p>
            <a:endParaRPr lang="en-US" sz="4400" dirty="0">
              <a:latin typeface="Century Gothic"/>
              <a:cs typeface="Century Gothic"/>
            </a:endParaRPr>
          </a:p>
          <a:p>
            <a:r>
              <a:rPr lang="en-US" sz="6600" dirty="0" smtClean="0">
                <a:latin typeface="Century Gothic"/>
                <a:cs typeface="Century Gothic"/>
              </a:rPr>
              <a:t> m</a:t>
            </a:r>
            <a:r>
              <a:rPr lang="en-US" sz="6600" dirty="0" smtClean="0">
                <a:solidFill>
                  <a:srgbClr val="FF0000"/>
                </a:solidFill>
                <a:latin typeface="Century Gothic"/>
                <a:cs typeface="Century Gothic"/>
              </a:rPr>
              <a:t>ar</a:t>
            </a:r>
            <a:r>
              <a:rPr lang="en-US" sz="6600" dirty="0" smtClean="0">
                <a:latin typeface="Century Gothic"/>
                <a:cs typeface="Century Gothic"/>
              </a:rPr>
              <a:t>k    d</a:t>
            </a:r>
            <a:r>
              <a:rPr lang="en-US" sz="6600" dirty="0" smtClean="0">
                <a:solidFill>
                  <a:srgbClr val="FF0000"/>
                </a:solidFill>
                <a:latin typeface="Century Gothic"/>
                <a:cs typeface="Century Gothic"/>
              </a:rPr>
              <a:t>ar</a:t>
            </a:r>
            <a:r>
              <a:rPr lang="en-US" sz="6600" dirty="0" smtClean="0">
                <a:latin typeface="Century Gothic"/>
                <a:cs typeface="Century Gothic"/>
              </a:rPr>
              <a:t>k     sp</a:t>
            </a:r>
            <a:r>
              <a:rPr lang="en-US" sz="6600" dirty="0" smtClean="0">
                <a:solidFill>
                  <a:srgbClr val="FF0000"/>
                </a:solidFill>
                <a:latin typeface="Century Gothic"/>
                <a:cs typeface="Century Gothic"/>
              </a:rPr>
              <a:t>ar</a:t>
            </a:r>
            <a:r>
              <a:rPr lang="en-US" sz="6600" dirty="0" smtClean="0">
                <a:latin typeface="Century Gothic"/>
                <a:cs typeface="Century Gothic"/>
              </a:rPr>
              <a:t>k</a:t>
            </a:r>
          </a:p>
          <a:p>
            <a:endParaRPr lang="en-US" sz="4400" dirty="0">
              <a:latin typeface="Century Gothic"/>
              <a:cs typeface="Century Gothic"/>
            </a:endParaRPr>
          </a:p>
          <a:p>
            <a:r>
              <a:rPr lang="en-US" sz="6600" dirty="0" smtClean="0">
                <a:latin typeface="Century Gothic"/>
                <a:cs typeface="Century Gothic"/>
              </a:rPr>
              <a:t>ch</a:t>
            </a:r>
            <a:r>
              <a:rPr lang="en-US" sz="6600" dirty="0" smtClean="0">
                <a:solidFill>
                  <a:srgbClr val="FF0000"/>
                </a:solidFill>
                <a:latin typeface="Century Gothic"/>
                <a:cs typeface="Century Gothic"/>
              </a:rPr>
              <a:t>ar</a:t>
            </a:r>
            <a:r>
              <a:rPr lang="en-US" sz="6600" dirty="0" smtClean="0">
                <a:latin typeface="Century Gothic"/>
                <a:cs typeface="Century Gothic"/>
              </a:rPr>
              <a:t>ge   m</a:t>
            </a:r>
            <a:endParaRPr lang="en-US" sz="6600" dirty="0">
              <a:latin typeface="Century Gothic"/>
              <a:cs typeface="Century Gothic"/>
            </a:endParaRPr>
          </a:p>
        </p:txBody>
      </p:sp>
    </p:spTree>
    <p:extLst>
      <p:ext uri="{BB962C8B-B14F-4D97-AF65-F5344CB8AC3E}">
        <p14:creationId xmlns:p14="http://schemas.microsoft.com/office/powerpoint/2010/main" val="536429403"/>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6186309"/>
          </a:xfrm>
          <a:prstGeom prst="rect">
            <a:avLst/>
          </a:prstGeom>
          <a:noFill/>
        </p:spPr>
        <p:txBody>
          <a:bodyPr wrap="square" rtlCol="0">
            <a:spAutoFit/>
          </a:bodyPr>
          <a:lstStyle/>
          <a:p>
            <a:r>
              <a:rPr lang="en-US" sz="6600" dirty="0" smtClean="0">
                <a:latin typeface="Century Gothic"/>
                <a:cs typeface="Century Gothic"/>
              </a:rPr>
              <a:t> l</a:t>
            </a:r>
            <a:r>
              <a:rPr lang="en-US" sz="6600" dirty="0" smtClean="0">
                <a:solidFill>
                  <a:srgbClr val="FF0000"/>
                </a:solidFill>
                <a:latin typeface="Century Gothic"/>
                <a:cs typeface="Century Gothic"/>
              </a:rPr>
              <a:t>ar</a:t>
            </a:r>
            <a:r>
              <a:rPr lang="en-US" sz="6600" dirty="0" smtClean="0">
                <a:latin typeface="Century Gothic"/>
                <a:cs typeface="Century Gothic"/>
              </a:rPr>
              <a:t>ge    f</a:t>
            </a:r>
            <a:r>
              <a:rPr lang="en-US" sz="6600" dirty="0" smtClean="0">
                <a:solidFill>
                  <a:srgbClr val="FF0000"/>
                </a:solidFill>
                <a:latin typeface="Century Gothic"/>
                <a:cs typeface="Century Gothic"/>
              </a:rPr>
              <a:t>ar</a:t>
            </a:r>
            <a:r>
              <a:rPr lang="en-US" sz="6600" dirty="0" smtClean="0">
                <a:latin typeface="Century Gothic"/>
                <a:cs typeface="Century Gothic"/>
              </a:rPr>
              <a:t>m    b</a:t>
            </a:r>
            <a:r>
              <a:rPr lang="en-US" sz="6600" dirty="0" smtClean="0">
                <a:solidFill>
                  <a:srgbClr val="FF0000"/>
                </a:solidFill>
                <a:latin typeface="Century Gothic"/>
                <a:cs typeface="Century Gothic"/>
              </a:rPr>
              <a:t>ar</a:t>
            </a:r>
            <a:r>
              <a:rPr lang="en-US" sz="6600" dirty="0" smtClean="0">
                <a:latin typeface="Century Gothic"/>
                <a:cs typeface="Century Gothic"/>
              </a:rPr>
              <a:t>n</a:t>
            </a:r>
          </a:p>
          <a:p>
            <a:endParaRPr lang="en-US" sz="4400" dirty="0">
              <a:latin typeface="Century Gothic"/>
              <a:cs typeface="Century Gothic"/>
            </a:endParaRPr>
          </a:p>
          <a:p>
            <a:r>
              <a:rPr lang="en-US" sz="6600" dirty="0" smtClean="0">
                <a:latin typeface="Century Gothic"/>
                <a:cs typeface="Century Gothic"/>
              </a:rPr>
              <a:t>sh</a:t>
            </a:r>
            <a:r>
              <a:rPr lang="en-US" sz="6600" dirty="0" smtClean="0">
                <a:solidFill>
                  <a:srgbClr val="FF0000"/>
                </a:solidFill>
                <a:latin typeface="Century Gothic"/>
                <a:cs typeface="Century Gothic"/>
              </a:rPr>
              <a:t>ar</a:t>
            </a:r>
            <a:r>
              <a:rPr lang="en-US" sz="6600" dirty="0" smtClean="0">
                <a:latin typeface="Century Gothic"/>
                <a:cs typeface="Century Gothic"/>
              </a:rPr>
              <a:t>p   sm</a:t>
            </a:r>
            <a:r>
              <a:rPr lang="en-US" sz="6600" dirty="0" smtClean="0">
                <a:solidFill>
                  <a:srgbClr val="FF0000"/>
                </a:solidFill>
                <a:latin typeface="Century Gothic"/>
                <a:cs typeface="Century Gothic"/>
              </a:rPr>
              <a:t>ar</a:t>
            </a:r>
            <a:r>
              <a:rPr lang="en-US" sz="6600" dirty="0" smtClean="0">
                <a:latin typeface="Century Gothic"/>
                <a:cs typeface="Century Gothic"/>
              </a:rPr>
              <a:t>t    m</a:t>
            </a:r>
            <a:r>
              <a:rPr lang="en-US" sz="6600" dirty="0" smtClean="0">
                <a:solidFill>
                  <a:srgbClr val="FF0000"/>
                </a:solidFill>
                <a:latin typeface="Century Gothic"/>
                <a:cs typeface="Century Gothic"/>
              </a:rPr>
              <a:t>ar</a:t>
            </a:r>
            <a:r>
              <a:rPr lang="en-US" sz="6600" dirty="0" smtClean="0">
                <a:latin typeface="Century Gothic"/>
                <a:cs typeface="Century Gothic"/>
              </a:rPr>
              <a:t>sh</a:t>
            </a:r>
          </a:p>
          <a:p>
            <a:endParaRPr lang="en-US" sz="4400" dirty="0">
              <a:latin typeface="Century Gothic"/>
              <a:cs typeface="Century Gothic"/>
            </a:endParaRPr>
          </a:p>
          <a:p>
            <a:r>
              <a:rPr lang="en-US" sz="6600" dirty="0" smtClean="0">
                <a:latin typeface="Century Gothic"/>
                <a:cs typeface="Century Gothic"/>
              </a:rPr>
              <a:t> m</a:t>
            </a:r>
            <a:r>
              <a:rPr lang="en-US" sz="6600" dirty="0" smtClean="0">
                <a:solidFill>
                  <a:srgbClr val="FF0000"/>
                </a:solidFill>
                <a:latin typeface="Century Gothic"/>
                <a:cs typeface="Century Gothic"/>
              </a:rPr>
              <a:t>ar</a:t>
            </a:r>
            <a:r>
              <a:rPr lang="en-US" sz="6600" dirty="0" smtClean="0">
                <a:latin typeface="Century Gothic"/>
                <a:cs typeface="Century Gothic"/>
              </a:rPr>
              <a:t>k    d</a:t>
            </a:r>
            <a:r>
              <a:rPr lang="en-US" sz="6600" dirty="0" smtClean="0">
                <a:solidFill>
                  <a:srgbClr val="FF0000"/>
                </a:solidFill>
                <a:latin typeface="Century Gothic"/>
                <a:cs typeface="Century Gothic"/>
              </a:rPr>
              <a:t>ar</a:t>
            </a:r>
            <a:r>
              <a:rPr lang="en-US" sz="6600" dirty="0" smtClean="0">
                <a:latin typeface="Century Gothic"/>
                <a:cs typeface="Century Gothic"/>
              </a:rPr>
              <a:t>k     sp</a:t>
            </a:r>
            <a:r>
              <a:rPr lang="en-US" sz="6600" dirty="0" smtClean="0">
                <a:solidFill>
                  <a:srgbClr val="FF0000"/>
                </a:solidFill>
                <a:latin typeface="Century Gothic"/>
                <a:cs typeface="Century Gothic"/>
              </a:rPr>
              <a:t>ar</a:t>
            </a:r>
            <a:r>
              <a:rPr lang="en-US" sz="6600" dirty="0" smtClean="0">
                <a:latin typeface="Century Gothic"/>
                <a:cs typeface="Century Gothic"/>
              </a:rPr>
              <a:t>k</a:t>
            </a:r>
          </a:p>
          <a:p>
            <a:endParaRPr lang="en-US" sz="4400" dirty="0">
              <a:latin typeface="Century Gothic"/>
              <a:cs typeface="Century Gothic"/>
            </a:endParaRPr>
          </a:p>
          <a:p>
            <a:r>
              <a:rPr lang="en-US" sz="6600" dirty="0" smtClean="0">
                <a:latin typeface="Century Gothic"/>
                <a:cs typeface="Century Gothic"/>
              </a:rPr>
              <a:t>ch</a:t>
            </a:r>
            <a:r>
              <a:rPr lang="en-US" sz="6600" dirty="0" smtClean="0">
                <a:solidFill>
                  <a:srgbClr val="FF0000"/>
                </a:solidFill>
                <a:latin typeface="Century Gothic"/>
                <a:cs typeface="Century Gothic"/>
              </a:rPr>
              <a:t>ar</a:t>
            </a:r>
            <a:r>
              <a:rPr lang="en-US" sz="6600" dirty="0" smtClean="0">
                <a:latin typeface="Century Gothic"/>
                <a:cs typeface="Century Gothic"/>
              </a:rPr>
              <a:t>ge   m</a:t>
            </a:r>
            <a:r>
              <a:rPr lang="en-US" sz="6600" dirty="0" smtClean="0">
                <a:solidFill>
                  <a:srgbClr val="FF0000"/>
                </a:solidFill>
                <a:latin typeface="Century Gothic"/>
                <a:cs typeface="Century Gothic"/>
              </a:rPr>
              <a:t>a</a:t>
            </a:r>
            <a:endParaRPr lang="en-US" sz="6600" dirty="0">
              <a:latin typeface="Century Gothic"/>
              <a:cs typeface="Century Gothic"/>
            </a:endParaRPr>
          </a:p>
        </p:txBody>
      </p:sp>
    </p:spTree>
    <p:extLst>
      <p:ext uri="{BB962C8B-B14F-4D97-AF65-F5344CB8AC3E}">
        <p14:creationId xmlns:p14="http://schemas.microsoft.com/office/powerpoint/2010/main" val="513775046"/>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6186309"/>
          </a:xfrm>
          <a:prstGeom prst="rect">
            <a:avLst/>
          </a:prstGeom>
          <a:noFill/>
        </p:spPr>
        <p:txBody>
          <a:bodyPr wrap="square" rtlCol="0">
            <a:spAutoFit/>
          </a:bodyPr>
          <a:lstStyle/>
          <a:p>
            <a:r>
              <a:rPr lang="en-US" sz="6600" dirty="0" smtClean="0">
                <a:latin typeface="Century Gothic"/>
                <a:cs typeface="Century Gothic"/>
              </a:rPr>
              <a:t> l</a:t>
            </a:r>
            <a:r>
              <a:rPr lang="en-US" sz="6600" dirty="0" smtClean="0">
                <a:solidFill>
                  <a:srgbClr val="FF0000"/>
                </a:solidFill>
                <a:latin typeface="Century Gothic"/>
                <a:cs typeface="Century Gothic"/>
              </a:rPr>
              <a:t>ar</a:t>
            </a:r>
            <a:r>
              <a:rPr lang="en-US" sz="6600" dirty="0" smtClean="0">
                <a:latin typeface="Century Gothic"/>
                <a:cs typeface="Century Gothic"/>
              </a:rPr>
              <a:t>ge    f</a:t>
            </a:r>
            <a:r>
              <a:rPr lang="en-US" sz="6600" dirty="0" smtClean="0">
                <a:solidFill>
                  <a:srgbClr val="FF0000"/>
                </a:solidFill>
                <a:latin typeface="Century Gothic"/>
                <a:cs typeface="Century Gothic"/>
              </a:rPr>
              <a:t>ar</a:t>
            </a:r>
            <a:r>
              <a:rPr lang="en-US" sz="6600" dirty="0" smtClean="0">
                <a:latin typeface="Century Gothic"/>
                <a:cs typeface="Century Gothic"/>
              </a:rPr>
              <a:t>m    b</a:t>
            </a:r>
            <a:r>
              <a:rPr lang="en-US" sz="6600" dirty="0" smtClean="0">
                <a:solidFill>
                  <a:srgbClr val="FF0000"/>
                </a:solidFill>
                <a:latin typeface="Century Gothic"/>
                <a:cs typeface="Century Gothic"/>
              </a:rPr>
              <a:t>ar</a:t>
            </a:r>
            <a:r>
              <a:rPr lang="en-US" sz="6600" dirty="0" smtClean="0">
                <a:latin typeface="Century Gothic"/>
                <a:cs typeface="Century Gothic"/>
              </a:rPr>
              <a:t>n</a:t>
            </a:r>
          </a:p>
          <a:p>
            <a:endParaRPr lang="en-US" sz="4400" dirty="0">
              <a:latin typeface="Century Gothic"/>
              <a:cs typeface="Century Gothic"/>
            </a:endParaRPr>
          </a:p>
          <a:p>
            <a:r>
              <a:rPr lang="en-US" sz="6600" dirty="0" smtClean="0">
                <a:latin typeface="Century Gothic"/>
                <a:cs typeface="Century Gothic"/>
              </a:rPr>
              <a:t>sh</a:t>
            </a:r>
            <a:r>
              <a:rPr lang="en-US" sz="6600" dirty="0" smtClean="0">
                <a:solidFill>
                  <a:srgbClr val="FF0000"/>
                </a:solidFill>
                <a:latin typeface="Century Gothic"/>
                <a:cs typeface="Century Gothic"/>
              </a:rPr>
              <a:t>ar</a:t>
            </a:r>
            <a:r>
              <a:rPr lang="en-US" sz="6600" dirty="0" smtClean="0">
                <a:latin typeface="Century Gothic"/>
                <a:cs typeface="Century Gothic"/>
              </a:rPr>
              <a:t>p   sm</a:t>
            </a:r>
            <a:r>
              <a:rPr lang="en-US" sz="6600" dirty="0" smtClean="0">
                <a:solidFill>
                  <a:srgbClr val="FF0000"/>
                </a:solidFill>
                <a:latin typeface="Century Gothic"/>
                <a:cs typeface="Century Gothic"/>
              </a:rPr>
              <a:t>ar</a:t>
            </a:r>
            <a:r>
              <a:rPr lang="en-US" sz="6600" dirty="0" smtClean="0">
                <a:latin typeface="Century Gothic"/>
                <a:cs typeface="Century Gothic"/>
              </a:rPr>
              <a:t>t    m</a:t>
            </a:r>
            <a:r>
              <a:rPr lang="en-US" sz="6600" dirty="0" smtClean="0">
                <a:solidFill>
                  <a:srgbClr val="FF0000"/>
                </a:solidFill>
                <a:latin typeface="Century Gothic"/>
                <a:cs typeface="Century Gothic"/>
              </a:rPr>
              <a:t>ar</a:t>
            </a:r>
            <a:r>
              <a:rPr lang="en-US" sz="6600" dirty="0" smtClean="0">
                <a:latin typeface="Century Gothic"/>
                <a:cs typeface="Century Gothic"/>
              </a:rPr>
              <a:t>sh</a:t>
            </a:r>
          </a:p>
          <a:p>
            <a:endParaRPr lang="en-US" sz="4400" dirty="0">
              <a:latin typeface="Century Gothic"/>
              <a:cs typeface="Century Gothic"/>
            </a:endParaRPr>
          </a:p>
          <a:p>
            <a:r>
              <a:rPr lang="en-US" sz="6600" dirty="0" smtClean="0">
                <a:latin typeface="Century Gothic"/>
                <a:cs typeface="Century Gothic"/>
              </a:rPr>
              <a:t> m</a:t>
            </a:r>
            <a:r>
              <a:rPr lang="en-US" sz="6600" dirty="0" smtClean="0">
                <a:solidFill>
                  <a:srgbClr val="FF0000"/>
                </a:solidFill>
                <a:latin typeface="Century Gothic"/>
                <a:cs typeface="Century Gothic"/>
              </a:rPr>
              <a:t>ar</a:t>
            </a:r>
            <a:r>
              <a:rPr lang="en-US" sz="6600" dirty="0" smtClean="0">
                <a:latin typeface="Century Gothic"/>
                <a:cs typeface="Century Gothic"/>
              </a:rPr>
              <a:t>k    d</a:t>
            </a:r>
            <a:r>
              <a:rPr lang="en-US" sz="6600" dirty="0" smtClean="0">
                <a:solidFill>
                  <a:srgbClr val="FF0000"/>
                </a:solidFill>
                <a:latin typeface="Century Gothic"/>
                <a:cs typeface="Century Gothic"/>
              </a:rPr>
              <a:t>ar</a:t>
            </a:r>
            <a:r>
              <a:rPr lang="en-US" sz="6600" dirty="0" smtClean="0">
                <a:latin typeface="Century Gothic"/>
                <a:cs typeface="Century Gothic"/>
              </a:rPr>
              <a:t>k     sp</a:t>
            </a:r>
            <a:r>
              <a:rPr lang="en-US" sz="6600" dirty="0" smtClean="0">
                <a:solidFill>
                  <a:srgbClr val="FF0000"/>
                </a:solidFill>
                <a:latin typeface="Century Gothic"/>
                <a:cs typeface="Century Gothic"/>
              </a:rPr>
              <a:t>ar</a:t>
            </a:r>
            <a:r>
              <a:rPr lang="en-US" sz="6600" dirty="0" smtClean="0">
                <a:latin typeface="Century Gothic"/>
                <a:cs typeface="Century Gothic"/>
              </a:rPr>
              <a:t>k</a:t>
            </a:r>
          </a:p>
          <a:p>
            <a:endParaRPr lang="en-US" sz="4400" dirty="0">
              <a:latin typeface="Century Gothic"/>
              <a:cs typeface="Century Gothic"/>
            </a:endParaRPr>
          </a:p>
          <a:p>
            <a:r>
              <a:rPr lang="en-US" sz="6600" dirty="0" smtClean="0">
                <a:latin typeface="Century Gothic"/>
                <a:cs typeface="Century Gothic"/>
              </a:rPr>
              <a:t>ch</a:t>
            </a:r>
            <a:r>
              <a:rPr lang="en-US" sz="6600" dirty="0" smtClean="0">
                <a:solidFill>
                  <a:srgbClr val="FF0000"/>
                </a:solidFill>
                <a:latin typeface="Century Gothic"/>
                <a:cs typeface="Century Gothic"/>
              </a:rPr>
              <a:t>ar</a:t>
            </a:r>
            <a:r>
              <a:rPr lang="en-US" sz="6600" dirty="0" smtClean="0">
                <a:latin typeface="Century Gothic"/>
                <a:cs typeface="Century Gothic"/>
              </a:rPr>
              <a:t>ge   m</a:t>
            </a:r>
            <a:r>
              <a:rPr lang="en-US" sz="6600" dirty="0" smtClean="0">
                <a:solidFill>
                  <a:srgbClr val="FF0000"/>
                </a:solidFill>
                <a:latin typeface="Century Gothic"/>
                <a:cs typeface="Century Gothic"/>
              </a:rPr>
              <a:t>a</a:t>
            </a:r>
            <a:r>
              <a:rPr lang="en-US" sz="6600" dirty="0" smtClean="0">
                <a:latin typeface="Century Gothic"/>
                <a:cs typeface="Century Gothic"/>
              </a:rPr>
              <a:t>n</a:t>
            </a:r>
            <a:endParaRPr lang="en-US" sz="6600" dirty="0">
              <a:latin typeface="Century Gothic"/>
              <a:cs typeface="Century Gothic"/>
            </a:endParaRPr>
          </a:p>
        </p:txBody>
      </p:sp>
    </p:spTree>
    <p:extLst>
      <p:ext uri="{BB962C8B-B14F-4D97-AF65-F5344CB8AC3E}">
        <p14:creationId xmlns:p14="http://schemas.microsoft.com/office/powerpoint/2010/main" val="431305415"/>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6186309"/>
          </a:xfrm>
          <a:prstGeom prst="rect">
            <a:avLst/>
          </a:prstGeom>
          <a:noFill/>
        </p:spPr>
        <p:txBody>
          <a:bodyPr wrap="square" rtlCol="0">
            <a:spAutoFit/>
          </a:bodyPr>
          <a:lstStyle/>
          <a:p>
            <a:r>
              <a:rPr lang="en-US" sz="6600" dirty="0" smtClean="0">
                <a:latin typeface="Century Gothic"/>
                <a:cs typeface="Century Gothic"/>
              </a:rPr>
              <a:t> l</a:t>
            </a:r>
            <a:r>
              <a:rPr lang="en-US" sz="6600" dirty="0" smtClean="0">
                <a:solidFill>
                  <a:srgbClr val="FF0000"/>
                </a:solidFill>
                <a:latin typeface="Century Gothic"/>
                <a:cs typeface="Century Gothic"/>
              </a:rPr>
              <a:t>ar</a:t>
            </a:r>
            <a:r>
              <a:rPr lang="en-US" sz="6600" dirty="0" smtClean="0">
                <a:latin typeface="Century Gothic"/>
                <a:cs typeface="Century Gothic"/>
              </a:rPr>
              <a:t>ge    f</a:t>
            </a:r>
            <a:r>
              <a:rPr lang="en-US" sz="6600" dirty="0" smtClean="0">
                <a:solidFill>
                  <a:srgbClr val="FF0000"/>
                </a:solidFill>
                <a:latin typeface="Century Gothic"/>
                <a:cs typeface="Century Gothic"/>
              </a:rPr>
              <a:t>ar</a:t>
            </a:r>
            <a:r>
              <a:rPr lang="en-US" sz="6600" dirty="0" smtClean="0">
                <a:latin typeface="Century Gothic"/>
                <a:cs typeface="Century Gothic"/>
              </a:rPr>
              <a:t>m    b</a:t>
            </a:r>
            <a:r>
              <a:rPr lang="en-US" sz="6600" dirty="0" smtClean="0">
                <a:solidFill>
                  <a:srgbClr val="FF0000"/>
                </a:solidFill>
                <a:latin typeface="Century Gothic"/>
                <a:cs typeface="Century Gothic"/>
              </a:rPr>
              <a:t>ar</a:t>
            </a:r>
            <a:r>
              <a:rPr lang="en-US" sz="6600" dirty="0" smtClean="0">
                <a:latin typeface="Century Gothic"/>
                <a:cs typeface="Century Gothic"/>
              </a:rPr>
              <a:t>n</a:t>
            </a:r>
          </a:p>
          <a:p>
            <a:endParaRPr lang="en-US" sz="4400" dirty="0">
              <a:latin typeface="Century Gothic"/>
              <a:cs typeface="Century Gothic"/>
            </a:endParaRPr>
          </a:p>
          <a:p>
            <a:r>
              <a:rPr lang="en-US" sz="6600" dirty="0" smtClean="0">
                <a:latin typeface="Century Gothic"/>
                <a:cs typeface="Century Gothic"/>
              </a:rPr>
              <a:t>sh</a:t>
            </a:r>
            <a:r>
              <a:rPr lang="en-US" sz="6600" dirty="0" smtClean="0">
                <a:solidFill>
                  <a:srgbClr val="FF0000"/>
                </a:solidFill>
                <a:latin typeface="Century Gothic"/>
                <a:cs typeface="Century Gothic"/>
              </a:rPr>
              <a:t>ar</a:t>
            </a:r>
            <a:r>
              <a:rPr lang="en-US" sz="6600" dirty="0" smtClean="0">
                <a:latin typeface="Century Gothic"/>
                <a:cs typeface="Century Gothic"/>
              </a:rPr>
              <a:t>p   sm</a:t>
            </a:r>
            <a:r>
              <a:rPr lang="en-US" sz="6600" dirty="0" smtClean="0">
                <a:solidFill>
                  <a:srgbClr val="FF0000"/>
                </a:solidFill>
                <a:latin typeface="Century Gothic"/>
                <a:cs typeface="Century Gothic"/>
              </a:rPr>
              <a:t>ar</a:t>
            </a:r>
            <a:r>
              <a:rPr lang="en-US" sz="6600" dirty="0" smtClean="0">
                <a:latin typeface="Century Gothic"/>
                <a:cs typeface="Century Gothic"/>
              </a:rPr>
              <a:t>t    m</a:t>
            </a:r>
            <a:r>
              <a:rPr lang="en-US" sz="6600" dirty="0" smtClean="0">
                <a:solidFill>
                  <a:srgbClr val="FF0000"/>
                </a:solidFill>
                <a:latin typeface="Century Gothic"/>
                <a:cs typeface="Century Gothic"/>
              </a:rPr>
              <a:t>ar</a:t>
            </a:r>
            <a:r>
              <a:rPr lang="en-US" sz="6600" dirty="0" smtClean="0">
                <a:latin typeface="Century Gothic"/>
                <a:cs typeface="Century Gothic"/>
              </a:rPr>
              <a:t>sh</a:t>
            </a:r>
          </a:p>
          <a:p>
            <a:endParaRPr lang="en-US" sz="4400" dirty="0">
              <a:latin typeface="Century Gothic"/>
              <a:cs typeface="Century Gothic"/>
            </a:endParaRPr>
          </a:p>
          <a:p>
            <a:r>
              <a:rPr lang="en-US" sz="6600" dirty="0" smtClean="0">
                <a:latin typeface="Century Gothic"/>
                <a:cs typeface="Century Gothic"/>
              </a:rPr>
              <a:t> m</a:t>
            </a:r>
            <a:r>
              <a:rPr lang="en-US" sz="6600" dirty="0" smtClean="0">
                <a:solidFill>
                  <a:srgbClr val="FF0000"/>
                </a:solidFill>
                <a:latin typeface="Century Gothic"/>
                <a:cs typeface="Century Gothic"/>
              </a:rPr>
              <a:t>ar</a:t>
            </a:r>
            <a:r>
              <a:rPr lang="en-US" sz="6600" dirty="0" smtClean="0">
                <a:latin typeface="Century Gothic"/>
                <a:cs typeface="Century Gothic"/>
              </a:rPr>
              <a:t>k    d</a:t>
            </a:r>
            <a:r>
              <a:rPr lang="en-US" sz="6600" dirty="0" smtClean="0">
                <a:solidFill>
                  <a:srgbClr val="FF0000"/>
                </a:solidFill>
                <a:latin typeface="Century Gothic"/>
                <a:cs typeface="Century Gothic"/>
              </a:rPr>
              <a:t>ar</a:t>
            </a:r>
            <a:r>
              <a:rPr lang="en-US" sz="6600" dirty="0" smtClean="0">
                <a:latin typeface="Century Gothic"/>
                <a:cs typeface="Century Gothic"/>
              </a:rPr>
              <a:t>k     sp</a:t>
            </a:r>
            <a:r>
              <a:rPr lang="en-US" sz="6600" dirty="0" smtClean="0">
                <a:solidFill>
                  <a:srgbClr val="FF0000"/>
                </a:solidFill>
                <a:latin typeface="Century Gothic"/>
                <a:cs typeface="Century Gothic"/>
              </a:rPr>
              <a:t>ar</a:t>
            </a:r>
            <a:r>
              <a:rPr lang="en-US" sz="6600" dirty="0" smtClean="0">
                <a:latin typeface="Century Gothic"/>
                <a:cs typeface="Century Gothic"/>
              </a:rPr>
              <a:t>k</a:t>
            </a:r>
          </a:p>
          <a:p>
            <a:endParaRPr lang="en-US" sz="4400" dirty="0">
              <a:latin typeface="Century Gothic"/>
              <a:cs typeface="Century Gothic"/>
            </a:endParaRPr>
          </a:p>
          <a:p>
            <a:r>
              <a:rPr lang="en-US" sz="6600" dirty="0" smtClean="0">
                <a:latin typeface="Century Gothic"/>
                <a:cs typeface="Century Gothic"/>
              </a:rPr>
              <a:t>ch</a:t>
            </a:r>
            <a:r>
              <a:rPr lang="en-US" sz="6600" dirty="0" smtClean="0">
                <a:solidFill>
                  <a:srgbClr val="FF0000"/>
                </a:solidFill>
                <a:latin typeface="Century Gothic"/>
                <a:cs typeface="Century Gothic"/>
              </a:rPr>
              <a:t>ar</a:t>
            </a:r>
            <a:r>
              <a:rPr lang="en-US" sz="6600" dirty="0" smtClean="0">
                <a:latin typeface="Century Gothic"/>
                <a:cs typeface="Century Gothic"/>
              </a:rPr>
              <a:t>ge   m</a:t>
            </a:r>
            <a:r>
              <a:rPr lang="en-US" sz="6600" dirty="0" smtClean="0">
                <a:solidFill>
                  <a:srgbClr val="FF0000"/>
                </a:solidFill>
                <a:latin typeface="Century Gothic"/>
                <a:cs typeface="Century Gothic"/>
              </a:rPr>
              <a:t>a</a:t>
            </a:r>
            <a:r>
              <a:rPr lang="en-US" sz="6600" dirty="0" smtClean="0">
                <a:latin typeface="Century Gothic"/>
                <a:cs typeface="Century Gothic"/>
              </a:rPr>
              <a:t>n   m</a:t>
            </a:r>
            <a:endParaRPr lang="en-US" sz="6600" dirty="0">
              <a:latin typeface="Century Gothic"/>
              <a:cs typeface="Century Gothic"/>
            </a:endParaRPr>
          </a:p>
        </p:txBody>
      </p:sp>
    </p:spTree>
    <p:extLst>
      <p:ext uri="{BB962C8B-B14F-4D97-AF65-F5344CB8AC3E}">
        <p14:creationId xmlns:p14="http://schemas.microsoft.com/office/powerpoint/2010/main" val="2609085954"/>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6186309"/>
          </a:xfrm>
          <a:prstGeom prst="rect">
            <a:avLst/>
          </a:prstGeom>
          <a:noFill/>
        </p:spPr>
        <p:txBody>
          <a:bodyPr wrap="square" rtlCol="0">
            <a:spAutoFit/>
          </a:bodyPr>
          <a:lstStyle/>
          <a:p>
            <a:r>
              <a:rPr lang="en-US" sz="6600" dirty="0" smtClean="0">
                <a:latin typeface="Century Gothic"/>
                <a:cs typeface="Century Gothic"/>
              </a:rPr>
              <a:t> l</a:t>
            </a:r>
            <a:r>
              <a:rPr lang="en-US" sz="6600" dirty="0" smtClean="0">
                <a:solidFill>
                  <a:srgbClr val="FF0000"/>
                </a:solidFill>
                <a:latin typeface="Century Gothic"/>
                <a:cs typeface="Century Gothic"/>
              </a:rPr>
              <a:t>ar</a:t>
            </a:r>
            <a:r>
              <a:rPr lang="en-US" sz="6600" dirty="0" smtClean="0">
                <a:latin typeface="Century Gothic"/>
                <a:cs typeface="Century Gothic"/>
              </a:rPr>
              <a:t>ge    f</a:t>
            </a:r>
            <a:r>
              <a:rPr lang="en-US" sz="6600" dirty="0" smtClean="0">
                <a:solidFill>
                  <a:srgbClr val="FF0000"/>
                </a:solidFill>
                <a:latin typeface="Century Gothic"/>
                <a:cs typeface="Century Gothic"/>
              </a:rPr>
              <a:t>ar</a:t>
            </a:r>
            <a:r>
              <a:rPr lang="en-US" sz="6600" dirty="0" smtClean="0">
                <a:latin typeface="Century Gothic"/>
                <a:cs typeface="Century Gothic"/>
              </a:rPr>
              <a:t>m    b</a:t>
            </a:r>
            <a:r>
              <a:rPr lang="en-US" sz="6600" dirty="0" smtClean="0">
                <a:solidFill>
                  <a:srgbClr val="FF0000"/>
                </a:solidFill>
                <a:latin typeface="Century Gothic"/>
                <a:cs typeface="Century Gothic"/>
              </a:rPr>
              <a:t>ar</a:t>
            </a:r>
            <a:r>
              <a:rPr lang="en-US" sz="6600" dirty="0" smtClean="0">
                <a:latin typeface="Century Gothic"/>
                <a:cs typeface="Century Gothic"/>
              </a:rPr>
              <a:t>n</a:t>
            </a:r>
          </a:p>
          <a:p>
            <a:endParaRPr lang="en-US" sz="4400" dirty="0">
              <a:latin typeface="Century Gothic"/>
              <a:cs typeface="Century Gothic"/>
            </a:endParaRPr>
          </a:p>
          <a:p>
            <a:r>
              <a:rPr lang="en-US" sz="6600" dirty="0" smtClean="0">
                <a:latin typeface="Century Gothic"/>
                <a:cs typeface="Century Gothic"/>
              </a:rPr>
              <a:t>sh</a:t>
            </a:r>
            <a:r>
              <a:rPr lang="en-US" sz="6600" dirty="0" smtClean="0">
                <a:solidFill>
                  <a:srgbClr val="FF0000"/>
                </a:solidFill>
                <a:latin typeface="Century Gothic"/>
                <a:cs typeface="Century Gothic"/>
              </a:rPr>
              <a:t>ar</a:t>
            </a:r>
            <a:r>
              <a:rPr lang="en-US" sz="6600" dirty="0" smtClean="0">
                <a:latin typeface="Century Gothic"/>
                <a:cs typeface="Century Gothic"/>
              </a:rPr>
              <a:t>p   sm</a:t>
            </a:r>
            <a:r>
              <a:rPr lang="en-US" sz="6600" dirty="0" smtClean="0">
                <a:solidFill>
                  <a:srgbClr val="FF0000"/>
                </a:solidFill>
                <a:latin typeface="Century Gothic"/>
                <a:cs typeface="Century Gothic"/>
              </a:rPr>
              <a:t>ar</a:t>
            </a:r>
            <a:r>
              <a:rPr lang="en-US" sz="6600" dirty="0" smtClean="0">
                <a:latin typeface="Century Gothic"/>
                <a:cs typeface="Century Gothic"/>
              </a:rPr>
              <a:t>t    m</a:t>
            </a:r>
            <a:r>
              <a:rPr lang="en-US" sz="6600" dirty="0" smtClean="0">
                <a:solidFill>
                  <a:srgbClr val="FF0000"/>
                </a:solidFill>
                <a:latin typeface="Century Gothic"/>
                <a:cs typeface="Century Gothic"/>
              </a:rPr>
              <a:t>ar</a:t>
            </a:r>
            <a:r>
              <a:rPr lang="en-US" sz="6600" dirty="0" smtClean="0">
                <a:latin typeface="Century Gothic"/>
                <a:cs typeface="Century Gothic"/>
              </a:rPr>
              <a:t>sh</a:t>
            </a:r>
          </a:p>
          <a:p>
            <a:endParaRPr lang="en-US" sz="4400" dirty="0">
              <a:latin typeface="Century Gothic"/>
              <a:cs typeface="Century Gothic"/>
            </a:endParaRPr>
          </a:p>
          <a:p>
            <a:r>
              <a:rPr lang="en-US" sz="6600" dirty="0" smtClean="0">
                <a:latin typeface="Century Gothic"/>
                <a:cs typeface="Century Gothic"/>
              </a:rPr>
              <a:t> m</a:t>
            </a:r>
            <a:r>
              <a:rPr lang="en-US" sz="6600" dirty="0" smtClean="0">
                <a:solidFill>
                  <a:srgbClr val="FF0000"/>
                </a:solidFill>
                <a:latin typeface="Century Gothic"/>
                <a:cs typeface="Century Gothic"/>
              </a:rPr>
              <a:t>ar</a:t>
            </a:r>
            <a:r>
              <a:rPr lang="en-US" sz="6600" dirty="0" smtClean="0">
                <a:latin typeface="Century Gothic"/>
                <a:cs typeface="Century Gothic"/>
              </a:rPr>
              <a:t>k    d</a:t>
            </a:r>
            <a:r>
              <a:rPr lang="en-US" sz="6600" dirty="0" smtClean="0">
                <a:solidFill>
                  <a:srgbClr val="FF0000"/>
                </a:solidFill>
                <a:latin typeface="Century Gothic"/>
                <a:cs typeface="Century Gothic"/>
              </a:rPr>
              <a:t>ar</a:t>
            </a:r>
            <a:r>
              <a:rPr lang="en-US" sz="6600" dirty="0" smtClean="0">
                <a:latin typeface="Century Gothic"/>
                <a:cs typeface="Century Gothic"/>
              </a:rPr>
              <a:t>k     sp</a:t>
            </a:r>
            <a:r>
              <a:rPr lang="en-US" sz="6600" dirty="0" smtClean="0">
                <a:solidFill>
                  <a:srgbClr val="FF0000"/>
                </a:solidFill>
                <a:latin typeface="Century Gothic"/>
                <a:cs typeface="Century Gothic"/>
              </a:rPr>
              <a:t>ar</a:t>
            </a:r>
            <a:r>
              <a:rPr lang="en-US" sz="6600" dirty="0" smtClean="0">
                <a:latin typeface="Century Gothic"/>
                <a:cs typeface="Century Gothic"/>
              </a:rPr>
              <a:t>k</a:t>
            </a:r>
          </a:p>
          <a:p>
            <a:endParaRPr lang="en-US" sz="4400" dirty="0">
              <a:latin typeface="Century Gothic"/>
              <a:cs typeface="Century Gothic"/>
            </a:endParaRPr>
          </a:p>
          <a:p>
            <a:r>
              <a:rPr lang="en-US" sz="6600" dirty="0" smtClean="0">
                <a:latin typeface="Century Gothic"/>
                <a:cs typeface="Century Gothic"/>
              </a:rPr>
              <a:t>ch</a:t>
            </a:r>
            <a:r>
              <a:rPr lang="en-US" sz="6600" dirty="0" smtClean="0">
                <a:solidFill>
                  <a:srgbClr val="FF0000"/>
                </a:solidFill>
                <a:latin typeface="Century Gothic"/>
                <a:cs typeface="Century Gothic"/>
              </a:rPr>
              <a:t>ar</a:t>
            </a:r>
            <a:r>
              <a:rPr lang="en-US" sz="6600" dirty="0" smtClean="0">
                <a:latin typeface="Century Gothic"/>
                <a:cs typeface="Century Gothic"/>
              </a:rPr>
              <a:t>ge   m</a:t>
            </a:r>
            <a:r>
              <a:rPr lang="en-US" sz="6600" dirty="0" smtClean="0">
                <a:solidFill>
                  <a:srgbClr val="FF0000"/>
                </a:solidFill>
                <a:latin typeface="Century Gothic"/>
                <a:cs typeface="Century Gothic"/>
              </a:rPr>
              <a:t>a</a:t>
            </a:r>
            <a:r>
              <a:rPr lang="en-US" sz="6600" dirty="0" smtClean="0">
                <a:latin typeface="Century Gothic"/>
                <a:cs typeface="Century Gothic"/>
              </a:rPr>
              <a:t>n   m</a:t>
            </a:r>
            <a:r>
              <a:rPr lang="en-US" sz="6600" dirty="0" smtClean="0">
                <a:solidFill>
                  <a:srgbClr val="FF0000"/>
                </a:solidFill>
                <a:latin typeface="Century Gothic"/>
                <a:cs typeface="Century Gothic"/>
              </a:rPr>
              <a:t>e</a:t>
            </a:r>
            <a:endParaRPr lang="en-US" sz="6600" dirty="0">
              <a:latin typeface="Century Gothic"/>
              <a:cs typeface="Century Gothic"/>
            </a:endParaRPr>
          </a:p>
        </p:txBody>
      </p:sp>
    </p:spTree>
    <p:extLst>
      <p:ext uri="{BB962C8B-B14F-4D97-AF65-F5344CB8AC3E}">
        <p14:creationId xmlns:p14="http://schemas.microsoft.com/office/powerpoint/2010/main" val="105189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6492" y="353225"/>
            <a:ext cx="6986457"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042860"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st</a:t>
            </a:r>
            <a:endParaRPr lang="en-US" sz="12000" dirty="0">
              <a:solidFill>
                <a:schemeClr val="tx1"/>
              </a:solidFill>
              <a:latin typeface="Century Gothic"/>
              <a:cs typeface="Century Gothic"/>
            </a:endParaRPr>
          </a:p>
        </p:txBody>
      </p:sp>
      <p:sp>
        <p:nvSpPr>
          <p:cNvPr id="4" name="Rectangle 3"/>
          <p:cNvSpPr/>
          <p:nvPr/>
        </p:nvSpPr>
        <p:spPr>
          <a:xfrm>
            <a:off x="3165308"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5" name="Rectangle 4"/>
          <p:cNvSpPr/>
          <p:nvPr/>
        </p:nvSpPr>
        <p:spPr>
          <a:xfrm>
            <a:off x="5425595"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t</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101678493"/>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6186309"/>
          </a:xfrm>
          <a:prstGeom prst="rect">
            <a:avLst/>
          </a:prstGeom>
          <a:noFill/>
        </p:spPr>
        <p:txBody>
          <a:bodyPr wrap="square" rtlCol="0">
            <a:spAutoFit/>
          </a:bodyPr>
          <a:lstStyle/>
          <a:p>
            <a:r>
              <a:rPr lang="en-US" sz="6600" dirty="0" smtClean="0">
                <a:latin typeface="Century Gothic"/>
                <a:cs typeface="Century Gothic"/>
              </a:rPr>
              <a:t> l</a:t>
            </a:r>
            <a:r>
              <a:rPr lang="en-US" sz="6600" dirty="0" smtClean="0">
                <a:solidFill>
                  <a:srgbClr val="FF0000"/>
                </a:solidFill>
                <a:latin typeface="Century Gothic"/>
                <a:cs typeface="Century Gothic"/>
              </a:rPr>
              <a:t>ar</a:t>
            </a:r>
            <a:r>
              <a:rPr lang="en-US" sz="6600" dirty="0" smtClean="0">
                <a:latin typeface="Century Gothic"/>
                <a:cs typeface="Century Gothic"/>
              </a:rPr>
              <a:t>ge    f</a:t>
            </a:r>
            <a:r>
              <a:rPr lang="en-US" sz="6600" dirty="0" smtClean="0">
                <a:solidFill>
                  <a:srgbClr val="FF0000"/>
                </a:solidFill>
                <a:latin typeface="Century Gothic"/>
                <a:cs typeface="Century Gothic"/>
              </a:rPr>
              <a:t>ar</a:t>
            </a:r>
            <a:r>
              <a:rPr lang="en-US" sz="6600" dirty="0" smtClean="0">
                <a:latin typeface="Century Gothic"/>
                <a:cs typeface="Century Gothic"/>
              </a:rPr>
              <a:t>m    b</a:t>
            </a:r>
            <a:r>
              <a:rPr lang="en-US" sz="6600" dirty="0" smtClean="0">
                <a:solidFill>
                  <a:srgbClr val="FF0000"/>
                </a:solidFill>
                <a:latin typeface="Century Gothic"/>
                <a:cs typeface="Century Gothic"/>
              </a:rPr>
              <a:t>ar</a:t>
            </a:r>
            <a:r>
              <a:rPr lang="en-US" sz="6600" dirty="0" smtClean="0">
                <a:latin typeface="Century Gothic"/>
                <a:cs typeface="Century Gothic"/>
              </a:rPr>
              <a:t>n</a:t>
            </a:r>
          </a:p>
          <a:p>
            <a:endParaRPr lang="en-US" sz="4400" dirty="0">
              <a:latin typeface="Century Gothic"/>
              <a:cs typeface="Century Gothic"/>
            </a:endParaRPr>
          </a:p>
          <a:p>
            <a:r>
              <a:rPr lang="en-US" sz="6600" dirty="0" smtClean="0">
                <a:latin typeface="Century Gothic"/>
                <a:cs typeface="Century Gothic"/>
              </a:rPr>
              <a:t>sh</a:t>
            </a:r>
            <a:r>
              <a:rPr lang="en-US" sz="6600" dirty="0" smtClean="0">
                <a:solidFill>
                  <a:srgbClr val="FF0000"/>
                </a:solidFill>
                <a:latin typeface="Century Gothic"/>
                <a:cs typeface="Century Gothic"/>
              </a:rPr>
              <a:t>ar</a:t>
            </a:r>
            <a:r>
              <a:rPr lang="en-US" sz="6600" dirty="0" smtClean="0">
                <a:latin typeface="Century Gothic"/>
                <a:cs typeface="Century Gothic"/>
              </a:rPr>
              <a:t>p   sm</a:t>
            </a:r>
            <a:r>
              <a:rPr lang="en-US" sz="6600" dirty="0" smtClean="0">
                <a:solidFill>
                  <a:srgbClr val="FF0000"/>
                </a:solidFill>
                <a:latin typeface="Century Gothic"/>
                <a:cs typeface="Century Gothic"/>
              </a:rPr>
              <a:t>ar</a:t>
            </a:r>
            <a:r>
              <a:rPr lang="en-US" sz="6600" dirty="0" smtClean="0">
                <a:latin typeface="Century Gothic"/>
                <a:cs typeface="Century Gothic"/>
              </a:rPr>
              <a:t>t    m</a:t>
            </a:r>
            <a:r>
              <a:rPr lang="en-US" sz="6600" dirty="0" smtClean="0">
                <a:solidFill>
                  <a:srgbClr val="FF0000"/>
                </a:solidFill>
                <a:latin typeface="Century Gothic"/>
                <a:cs typeface="Century Gothic"/>
              </a:rPr>
              <a:t>ar</a:t>
            </a:r>
            <a:r>
              <a:rPr lang="en-US" sz="6600" dirty="0" smtClean="0">
                <a:latin typeface="Century Gothic"/>
                <a:cs typeface="Century Gothic"/>
              </a:rPr>
              <a:t>sh</a:t>
            </a:r>
          </a:p>
          <a:p>
            <a:endParaRPr lang="en-US" sz="4400" dirty="0">
              <a:latin typeface="Century Gothic"/>
              <a:cs typeface="Century Gothic"/>
            </a:endParaRPr>
          </a:p>
          <a:p>
            <a:r>
              <a:rPr lang="en-US" sz="6600" dirty="0" smtClean="0">
                <a:latin typeface="Century Gothic"/>
                <a:cs typeface="Century Gothic"/>
              </a:rPr>
              <a:t> m</a:t>
            </a:r>
            <a:r>
              <a:rPr lang="en-US" sz="6600" dirty="0" smtClean="0">
                <a:solidFill>
                  <a:srgbClr val="FF0000"/>
                </a:solidFill>
                <a:latin typeface="Century Gothic"/>
                <a:cs typeface="Century Gothic"/>
              </a:rPr>
              <a:t>ar</a:t>
            </a:r>
            <a:r>
              <a:rPr lang="en-US" sz="6600" dirty="0" smtClean="0">
                <a:latin typeface="Century Gothic"/>
                <a:cs typeface="Century Gothic"/>
              </a:rPr>
              <a:t>k    d</a:t>
            </a:r>
            <a:r>
              <a:rPr lang="en-US" sz="6600" dirty="0" smtClean="0">
                <a:solidFill>
                  <a:srgbClr val="FF0000"/>
                </a:solidFill>
                <a:latin typeface="Century Gothic"/>
                <a:cs typeface="Century Gothic"/>
              </a:rPr>
              <a:t>ar</a:t>
            </a:r>
            <a:r>
              <a:rPr lang="en-US" sz="6600" dirty="0" smtClean="0">
                <a:latin typeface="Century Gothic"/>
                <a:cs typeface="Century Gothic"/>
              </a:rPr>
              <a:t>k     sp</a:t>
            </a:r>
            <a:r>
              <a:rPr lang="en-US" sz="6600" dirty="0" smtClean="0">
                <a:solidFill>
                  <a:srgbClr val="FF0000"/>
                </a:solidFill>
                <a:latin typeface="Century Gothic"/>
                <a:cs typeface="Century Gothic"/>
              </a:rPr>
              <a:t>ar</a:t>
            </a:r>
            <a:r>
              <a:rPr lang="en-US" sz="6600" dirty="0" smtClean="0">
                <a:latin typeface="Century Gothic"/>
                <a:cs typeface="Century Gothic"/>
              </a:rPr>
              <a:t>k</a:t>
            </a:r>
          </a:p>
          <a:p>
            <a:endParaRPr lang="en-US" sz="4400" dirty="0">
              <a:latin typeface="Century Gothic"/>
              <a:cs typeface="Century Gothic"/>
            </a:endParaRPr>
          </a:p>
          <a:p>
            <a:r>
              <a:rPr lang="en-US" sz="6600" dirty="0" smtClean="0">
                <a:latin typeface="Century Gothic"/>
                <a:cs typeface="Century Gothic"/>
              </a:rPr>
              <a:t>ch</a:t>
            </a:r>
            <a:r>
              <a:rPr lang="en-US" sz="6600" dirty="0" smtClean="0">
                <a:solidFill>
                  <a:srgbClr val="FF0000"/>
                </a:solidFill>
                <a:latin typeface="Century Gothic"/>
                <a:cs typeface="Century Gothic"/>
              </a:rPr>
              <a:t>ar</a:t>
            </a:r>
            <a:r>
              <a:rPr lang="en-US" sz="6600" dirty="0" smtClean="0">
                <a:latin typeface="Century Gothic"/>
                <a:cs typeface="Century Gothic"/>
              </a:rPr>
              <a:t>ge   m</a:t>
            </a:r>
            <a:r>
              <a:rPr lang="en-US" sz="6600" dirty="0" smtClean="0">
                <a:solidFill>
                  <a:srgbClr val="FF0000"/>
                </a:solidFill>
                <a:latin typeface="Century Gothic"/>
                <a:cs typeface="Century Gothic"/>
              </a:rPr>
              <a:t>a</a:t>
            </a:r>
            <a:r>
              <a:rPr lang="en-US" sz="6600" dirty="0" smtClean="0">
                <a:latin typeface="Century Gothic"/>
                <a:cs typeface="Century Gothic"/>
              </a:rPr>
              <a:t>n   m</a:t>
            </a:r>
            <a:r>
              <a:rPr lang="en-US" sz="6600" dirty="0" smtClean="0">
                <a:solidFill>
                  <a:srgbClr val="FF0000"/>
                </a:solidFill>
                <a:latin typeface="Century Gothic"/>
                <a:cs typeface="Century Gothic"/>
              </a:rPr>
              <a:t>e</a:t>
            </a:r>
            <a:r>
              <a:rPr lang="en-US" sz="6600" dirty="0" smtClean="0">
                <a:latin typeface="Century Gothic"/>
                <a:cs typeface="Century Gothic"/>
              </a:rPr>
              <a:t>n</a:t>
            </a:r>
            <a:endParaRPr lang="en-US" sz="6600" dirty="0">
              <a:latin typeface="Century Gothic"/>
              <a:cs typeface="Century Gothic"/>
            </a:endParaRPr>
          </a:p>
        </p:txBody>
      </p:sp>
    </p:spTree>
    <p:extLst>
      <p:ext uri="{BB962C8B-B14F-4D97-AF65-F5344CB8AC3E}">
        <p14:creationId xmlns:p14="http://schemas.microsoft.com/office/powerpoint/2010/main" val="1460471186"/>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1107996"/>
          </a:xfrm>
          <a:prstGeom prst="rect">
            <a:avLst/>
          </a:prstGeom>
          <a:noFill/>
        </p:spPr>
        <p:txBody>
          <a:bodyPr wrap="square" rtlCol="0">
            <a:spAutoFit/>
          </a:bodyPr>
          <a:lstStyle/>
          <a:p>
            <a:r>
              <a:rPr lang="en-US" sz="6600" dirty="0" smtClean="0">
                <a:latin typeface="Century Gothic"/>
                <a:cs typeface="Century Gothic"/>
              </a:rPr>
              <a:t>  </a:t>
            </a:r>
            <a:r>
              <a:rPr lang="en-US" sz="6000" dirty="0" smtClean="0">
                <a:latin typeface="Century Gothic"/>
                <a:cs typeface="Century Gothic"/>
              </a:rPr>
              <a:t>f</a:t>
            </a:r>
            <a:r>
              <a:rPr lang="en-US" sz="6000" dirty="0" smtClean="0">
                <a:solidFill>
                  <a:srgbClr val="FF0000"/>
                </a:solidFill>
                <a:latin typeface="Century Gothic"/>
                <a:cs typeface="Century Gothic"/>
              </a:rPr>
              <a:t>oo</a:t>
            </a:r>
            <a:r>
              <a:rPr lang="en-US" sz="6000" dirty="0" smtClean="0">
                <a:latin typeface="Century Gothic"/>
                <a:cs typeface="Century Gothic"/>
              </a:rPr>
              <a:t>t</a:t>
            </a:r>
            <a:endParaRPr lang="en-US" sz="6000" dirty="0">
              <a:latin typeface="Century Gothic"/>
              <a:cs typeface="Century Gothic"/>
            </a:endParaRPr>
          </a:p>
        </p:txBody>
      </p:sp>
      <p:sp>
        <p:nvSpPr>
          <p:cNvPr id="3" name="TextBox 2"/>
          <p:cNvSpPr txBox="1"/>
          <p:nvPr/>
        </p:nvSpPr>
        <p:spPr>
          <a:xfrm>
            <a:off x="360168" y="75818"/>
            <a:ext cx="2644391"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302236519"/>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1107996"/>
          </a:xfrm>
          <a:prstGeom prst="rect">
            <a:avLst/>
          </a:prstGeom>
          <a:noFill/>
        </p:spPr>
        <p:txBody>
          <a:bodyPr wrap="square" rtlCol="0">
            <a:spAutoFit/>
          </a:bodyPr>
          <a:lstStyle/>
          <a:p>
            <a:r>
              <a:rPr lang="en-US" sz="6600" dirty="0" smtClean="0">
                <a:latin typeface="Century Gothic"/>
                <a:cs typeface="Century Gothic"/>
              </a:rPr>
              <a:t>  </a:t>
            </a:r>
            <a:r>
              <a:rPr lang="en-US" sz="6000" dirty="0" smtClean="0">
                <a:latin typeface="Century Gothic"/>
                <a:cs typeface="Century Gothic"/>
              </a:rPr>
              <a:t>f</a:t>
            </a:r>
            <a:r>
              <a:rPr lang="en-US" sz="6000" dirty="0" smtClean="0">
                <a:solidFill>
                  <a:srgbClr val="FF0000"/>
                </a:solidFill>
                <a:latin typeface="Century Gothic"/>
                <a:cs typeface="Century Gothic"/>
              </a:rPr>
              <a:t>oo</a:t>
            </a:r>
            <a:r>
              <a:rPr lang="en-US" sz="6000" dirty="0" smtClean="0">
                <a:latin typeface="Century Gothic"/>
                <a:cs typeface="Century Gothic"/>
              </a:rPr>
              <a:t>t     f</a:t>
            </a:r>
            <a:r>
              <a:rPr lang="en-US" sz="6000" dirty="0" smtClean="0">
                <a:solidFill>
                  <a:srgbClr val="FF0000"/>
                </a:solidFill>
                <a:latin typeface="Century Gothic"/>
                <a:cs typeface="Century Gothic"/>
              </a:rPr>
              <a:t>ee</a:t>
            </a:r>
            <a:r>
              <a:rPr lang="en-US" sz="6000" dirty="0" smtClean="0">
                <a:latin typeface="Century Gothic"/>
                <a:cs typeface="Century Gothic"/>
              </a:rPr>
              <a:t>t</a:t>
            </a:r>
            <a:endParaRPr lang="en-US" sz="6000" dirty="0">
              <a:latin typeface="Century Gothic"/>
              <a:cs typeface="Century Gothic"/>
            </a:endParaRPr>
          </a:p>
        </p:txBody>
      </p:sp>
      <p:sp>
        <p:nvSpPr>
          <p:cNvPr id="3" name="TextBox 2"/>
          <p:cNvSpPr txBox="1"/>
          <p:nvPr/>
        </p:nvSpPr>
        <p:spPr>
          <a:xfrm>
            <a:off x="360168" y="75818"/>
            <a:ext cx="2644391"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3680248579"/>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2954655"/>
          </a:xfrm>
          <a:prstGeom prst="rect">
            <a:avLst/>
          </a:prstGeom>
          <a:noFill/>
        </p:spPr>
        <p:txBody>
          <a:bodyPr wrap="square" rtlCol="0">
            <a:spAutoFit/>
          </a:bodyPr>
          <a:lstStyle/>
          <a:p>
            <a:r>
              <a:rPr lang="en-US" sz="6600" dirty="0" smtClean="0">
                <a:latin typeface="Century Gothic"/>
                <a:cs typeface="Century Gothic"/>
              </a:rPr>
              <a:t>  </a:t>
            </a:r>
            <a:r>
              <a:rPr lang="en-US" sz="6000" dirty="0" smtClean="0">
                <a:latin typeface="Century Gothic"/>
                <a:cs typeface="Century Gothic"/>
              </a:rPr>
              <a:t>f</a:t>
            </a:r>
            <a:r>
              <a:rPr lang="en-US" sz="6000" dirty="0" smtClean="0">
                <a:solidFill>
                  <a:srgbClr val="FF0000"/>
                </a:solidFill>
                <a:latin typeface="Century Gothic"/>
                <a:cs typeface="Century Gothic"/>
              </a:rPr>
              <a:t>oo</a:t>
            </a:r>
            <a:r>
              <a:rPr lang="en-US" sz="6000" dirty="0" smtClean="0">
                <a:latin typeface="Century Gothic"/>
                <a:cs typeface="Century Gothic"/>
              </a:rPr>
              <a:t>t     f</a:t>
            </a:r>
            <a:r>
              <a:rPr lang="en-US" sz="6000" dirty="0" smtClean="0">
                <a:solidFill>
                  <a:srgbClr val="FF0000"/>
                </a:solidFill>
                <a:latin typeface="Century Gothic"/>
                <a:cs typeface="Century Gothic"/>
              </a:rPr>
              <a:t>ee</a:t>
            </a:r>
            <a:r>
              <a:rPr lang="en-US" sz="6000" dirty="0" smtClean="0">
                <a:latin typeface="Century Gothic"/>
                <a:cs typeface="Century Gothic"/>
              </a:rPr>
              <a:t>t     sh</a:t>
            </a:r>
            <a:r>
              <a:rPr lang="en-US" sz="6000" dirty="0" smtClean="0">
                <a:solidFill>
                  <a:srgbClr val="FF0000"/>
                </a:solidFill>
                <a:latin typeface="Century Gothic"/>
                <a:cs typeface="Century Gothic"/>
              </a:rPr>
              <a:t>ee</a:t>
            </a:r>
            <a:r>
              <a:rPr lang="en-US" sz="6000" dirty="0" smtClean="0">
                <a:latin typeface="Century Gothic"/>
                <a:cs typeface="Century Gothic"/>
              </a:rPr>
              <a:t>p</a:t>
            </a:r>
          </a:p>
          <a:p>
            <a:endParaRPr lang="en-US" sz="6000" dirty="0">
              <a:latin typeface="Century Gothic"/>
              <a:cs typeface="Century Gothic"/>
            </a:endParaRPr>
          </a:p>
          <a:p>
            <a:r>
              <a:rPr lang="en-US" sz="6000" dirty="0" smtClean="0">
                <a:latin typeface="Century Gothic"/>
                <a:cs typeface="Century Gothic"/>
              </a:rPr>
              <a:t> </a:t>
            </a:r>
            <a:endParaRPr lang="en-US" sz="6000" dirty="0">
              <a:latin typeface="Century Gothic"/>
              <a:cs typeface="Century Gothic"/>
            </a:endParaRPr>
          </a:p>
        </p:txBody>
      </p:sp>
      <p:sp>
        <p:nvSpPr>
          <p:cNvPr id="3" name="TextBox 2"/>
          <p:cNvSpPr txBox="1"/>
          <p:nvPr/>
        </p:nvSpPr>
        <p:spPr>
          <a:xfrm>
            <a:off x="360168" y="75818"/>
            <a:ext cx="2644391"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1046749721"/>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2954655"/>
          </a:xfrm>
          <a:prstGeom prst="rect">
            <a:avLst/>
          </a:prstGeom>
          <a:noFill/>
        </p:spPr>
        <p:txBody>
          <a:bodyPr wrap="square" rtlCol="0">
            <a:spAutoFit/>
          </a:bodyPr>
          <a:lstStyle/>
          <a:p>
            <a:r>
              <a:rPr lang="en-US" sz="6600" dirty="0" smtClean="0">
                <a:latin typeface="Century Gothic"/>
                <a:cs typeface="Century Gothic"/>
              </a:rPr>
              <a:t>  </a:t>
            </a:r>
            <a:r>
              <a:rPr lang="en-US" sz="6000" dirty="0" smtClean="0">
                <a:latin typeface="Century Gothic"/>
                <a:cs typeface="Century Gothic"/>
              </a:rPr>
              <a:t>f</a:t>
            </a:r>
            <a:r>
              <a:rPr lang="en-US" sz="6000" dirty="0" smtClean="0">
                <a:solidFill>
                  <a:srgbClr val="FF0000"/>
                </a:solidFill>
                <a:latin typeface="Century Gothic"/>
                <a:cs typeface="Century Gothic"/>
              </a:rPr>
              <a:t>oo</a:t>
            </a:r>
            <a:r>
              <a:rPr lang="en-US" sz="6000" dirty="0" smtClean="0">
                <a:latin typeface="Century Gothic"/>
                <a:cs typeface="Century Gothic"/>
              </a:rPr>
              <a:t>t     f</a:t>
            </a:r>
            <a:r>
              <a:rPr lang="en-US" sz="6000" dirty="0" smtClean="0">
                <a:solidFill>
                  <a:srgbClr val="FF0000"/>
                </a:solidFill>
                <a:latin typeface="Century Gothic"/>
                <a:cs typeface="Century Gothic"/>
              </a:rPr>
              <a:t>ee</a:t>
            </a:r>
            <a:r>
              <a:rPr lang="en-US" sz="6000" dirty="0" smtClean="0">
                <a:latin typeface="Century Gothic"/>
                <a:cs typeface="Century Gothic"/>
              </a:rPr>
              <a:t>t     sh</a:t>
            </a:r>
            <a:r>
              <a:rPr lang="en-US" sz="6000" dirty="0" smtClean="0">
                <a:solidFill>
                  <a:srgbClr val="FF0000"/>
                </a:solidFill>
                <a:latin typeface="Century Gothic"/>
                <a:cs typeface="Century Gothic"/>
              </a:rPr>
              <a:t>ee</a:t>
            </a:r>
            <a:r>
              <a:rPr lang="en-US" sz="6000" dirty="0" smtClean="0">
                <a:latin typeface="Century Gothic"/>
                <a:cs typeface="Century Gothic"/>
              </a:rPr>
              <a:t>p</a:t>
            </a:r>
          </a:p>
          <a:p>
            <a:endParaRPr lang="en-US" sz="6000" dirty="0">
              <a:latin typeface="Century Gothic"/>
              <a:cs typeface="Century Gothic"/>
            </a:endParaRPr>
          </a:p>
          <a:p>
            <a:r>
              <a:rPr lang="en-US" sz="6000" dirty="0" smtClean="0">
                <a:latin typeface="Century Gothic"/>
                <a:cs typeface="Century Gothic"/>
              </a:rPr>
              <a:t> ch</a:t>
            </a:r>
            <a:r>
              <a:rPr lang="en-US" sz="6000" dirty="0" smtClean="0">
                <a:solidFill>
                  <a:srgbClr val="FF0000"/>
                </a:solidFill>
                <a:latin typeface="Century Gothic"/>
                <a:cs typeface="Century Gothic"/>
              </a:rPr>
              <a:t>i</a:t>
            </a:r>
            <a:r>
              <a:rPr lang="en-US" sz="6000" dirty="0" smtClean="0">
                <a:latin typeface="Century Gothic"/>
                <a:cs typeface="Century Gothic"/>
              </a:rPr>
              <a:t>ld</a:t>
            </a:r>
            <a:endParaRPr lang="en-US" sz="6000" dirty="0">
              <a:latin typeface="Century Gothic"/>
              <a:cs typeface="Century Gothic"/>
            </a:endParaRPr>
          </a:p>
        </p:txBody>
      </p:sp>
      <p:sp>
        <p:nvSpPr>
          <p:cNvPr id="3" name="TextBox 2"/>
          <p:cNvSpPr txBox="1"/>
          <p:nvPr/>
        </p:nvSpPr>
        <p:spPr>
          <a:xfrm>
            <a:off x="360168" y="75818"/>
            <a:ext cx="2644391"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218271004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2954655"/>
          </a:xfrm>
          <a:prstGeom prst="rect">
            <a:avLst/>
          </a:prstGeom>
          <a:noFill/>
        </p:spPr>
        <p:txBody>
          <a:bodyPr wrap="square" rtlCol="0">
            <a:spAutoFit/>
          </a:bodyPr>
          <a:lstStyle/>
          <a:p>
            <a:r>
              <a:rPr lang="en-US" sz="6600" dirty="0" smtClean="0">
                <a:latin typeface="Century Gothic"/>
                <a:cs typeface="Century Gothic"/>
              </a:rPr>
              <a:t>  </a:t>
            </a:r>
            <a:r>
              <a:rPr lang="en-US" sz="6000" dirty="0" smtClean="0">
                <a:latin typeface="Century Gothic"/>
                <a:cs typeface="Century Gothic"/>
              </a:rPr>
              <a:t>f</a:t>
            </a:r>
            <a:r>
              <a:rPr lang="en-US" sz="6000" dirty="0" smtClean="0">
                <a:solidFill>
                  <a:srgbClr val="FF0000"/>
                </a:solidFill>
                <a:latin typeface="Century Gothic"/>
                <a:cs typeface="Century Gothic"/>
              </a:rPr>
              <a:t>oo</a:t>
            </a:r>
            <a:r>
              <a:rPr lang="en-US" sz="6000" dirty="0" smtClean="0">
                <a:latin typeface="Century Gothic"/>
                <a:cs typeface="Century Gothic"/>
              </a:rPr>
              <a:t>t     f</a:t>
            </a:r>
            <a:r>
              <a:rPr lang="en-US" sz="6000" dirty="0" smtClean="0">
                <a:solidFill>
                  <a:srgbClr val="FF0000"/>
                </a:solidFill>
                <a:latin typeface="Century Gothic"/>
                <a:cs typeface="Century Gothic"/>
              </a:rPr>
              <a:t>ee</a:t>
            </a:r>
            <a:r>
              <a:rPr lang="en-US" sz="6000" dirty="0" smtClean="0">
                <a:latin typeface="Century Gothic"/>
                <a:cs typeface="Century Gothic"/>
              </a:rPr>
              <a:t>t     sh</a:t>
            </a:r>
            <a:r>
              <a:rPr lang="en-US" sz="6000" dirty="0" smtClean="0">
                <a:solidFill>
                  <a:srgbClr val="FF0000"/>
                </a:solidFill>
                <a:latin typeface="Century Gothic"/>
                <a:cs typeface="Century Gothic"/>
              </a:rPr>
              <a:t>ee</a:t>
            </a:r>
            <a:r>
              <a:rPr lang="en-US" sz="6000" dirty="0" smtClean="0">
                <a:latin typeface="Century Gothic"/>
                <a:cs typeface="Century Gothic"/>
              </a:rPr>
              <a:t>p</a:t>
            </a:r>
          </a:p>
          <a:p>
            <a:endParaRPr lang="en-US" sz="6000" dirty="0">
              <a:latin typeface="Century Gothic"/>
              <a:cs typeface="Century Gothic"/>
            </a:endParaRPr>
          </a:p>
          <a:p>
            <a:r>
              <a:rPr lang="en-US" sz="6000" dirty="0" smtClean="0">
                <a:latin typeface="Century Gothic"/>
                <a:cs typeface="Century Gothic"/>
              </a:rPr>
              <a:t> ch</a:t>
            </a:r>
            <a:r>
              <a:rPr lang="en-US" sz="6000" dirty="0" smtClean="0">
                <a:solidFill>
                  <a:srgbClr val="FF0000"/>
                </a:solidFill>
                <a:latin typeface="Century Gothic"/>
                <a:cs typeface="Century Gothic"/>
              </a:rPr>
              <a:t>i</a:t>
            </a:r>
            <a:r>
              <a:rPr lang="en-US" sz="6000" dirty="0" smtClean="0">
                <a:latin typeface="Century Gothic"/>
                <a:cs typeface="Century Gothic"/>
              </a:rPr>
              <a:t>ld   ch</a:t>
            </a:r>
            <a:r>
              <a:rPr lang="en-US" sz="6000" dirty="0" smtClean="0">
                <a:solidFill>
                  <a:srgbClr val="FF0000"/>
                </a:solidFill>
                <a:latin typeface="Century Gothic"/>
                <a:cs typeface="Century Gothic"/>
              </a:rPr>
              <a:t>i</a:t>
            </a:r>
            <a:r>
              <a:rPr lang="en-US" sz="6000" dirty="0" smtClean="0">
                <a:latin typeface="Century Gothic"/>
                <a:cs typeface="Century Gothic"/>
              </a:rPr>
              <a:t>ld</a:t>
            </a:r>
            <a:endParaRPr lang="en-US" sz="6000" dirty="0">
              <a:latin typeface="Century Gothic"/>
              <a:cs typeface="Century Gothic"/>
            </a:endParaRPr>
          </a:p>
        </p:txBody>
      </p:sp>
      <p:sp>
        <p:nvSpPr>
          <p:cNvPr id="3" name="TextBox 2"/>
          <p:cNvSpPr txBox="1"/>
          <p:nvPr/>
        </p:nvSpPr>
        <p:spPr>
          <a:xfrm>
            <a:off x="360168" y="75818"/>
            <a:ext cx="2644391"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4258883945"/>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2954655"/>
          </a:xfrm>
          <a:prstGeom prst="rect">
            <a:avLst/>
          </a:prstGeom>
          <a:noFill/>
        </p:spPr>
        <p:txBody>
          <a:bodyPr wrap="square" rtlCol="0">
            <a:spAutoFit/>
          </a:bodyPr>
          <a:lstStyle/>
          <a:p>
            <a:r>
              <a:rPr lang="en-US" sz="6600" dirty="0" smtClean="0">
                <a:latin typeface="Century Gothic"/>
                <a:cs typeface="Century Gothic"/>
              </a:rPr>
              <a:t>  </a:t>
            </a:r>
            <a:r>
              <a:rPr lang="en-US" sz="6000" dirty="0" smtClean="0">
                <a:latin typeface="Century Gothic"/>
                <a:cs typeface="Century Gothic"/>
              </a:rPr>
              <a:t>f</a:t>
            </a:r>
            <a:r>
              <a:rPr lang="en-US" sz="6000" dirty="0" smtClean="0">
                <a:solidFill>
                  <a:srgbClr val="FF0000"/>
                </a:solidFill>
                <a:latin typeface="Century Gothic"/>
                <a:cs typeface="Century Gothic"/>
              </a:rPr>
              <a:t>oo</a:t>
            </a:r>
            <a:r>
              <a:rPr lang="en-US" sz="6000" dirty="0" smtClean="0">
                <a:latin typeface="Century Gothic"/>
                <a:cs typeface="Century Gothic"/>
              </a:rPr>
              <a:t>t     f</a:t>
            </a:r>
            <a:r>
              <a:rPr lang="en-US" sz="6000" dirty="0" smtClean="0">
                <a:solidFill>
                  <a:srgbClr val="FF0000"/>
                </a:solidFill>
                <a:latin typeface="Century Gothic"/>
                <a:cs typeface="Century Gothic"/>
              </a:rPr>
              <a:t>ee</a:t>
            </a:r>
            <a:r>
              <a:rPr lang="en-US" sz="6000" dirty="0" smtClean="0">
                <a:latin typeface="Century Gothic"/>
                <a:cs typeface="Century Gothic"/>
              </a:rPr>
              <a:t>t     sh</a:t>
            </a:r>
            <a:r>
              <a:rPr lang="en-US" sz="6000" dirty="0" smtClean="0">
                <a:solidFill>
                  <a:srgbClr val="FF0000"/>
                </a:solidFill>
                <a:latin typeface="Century Gothic"/>
                <a:cs typeface="Century Gothic"/>
              </a:rPr>
              <a:t>ee</a:t>
            </a:r>
            <a:r>
              <a:rPr lang="en-US" sz="6000" dirty="0" smtClean="0">
                <a:latin typeface="Century Gothic"/>
                <a:cs typeface="Century Gothic"/>
              </a:rPr>
              <a:t>p</a:t>
            </a:r>
          </a:p>
          <a:p>
            <a:endParaRPr lang="en-US" sz="6000" dirty="0">
              <a:latin typeface="Century Gothic"/>
              <a:cs typeface="Century Gothic"/>
            </a:endParaRPr>
          </a:p>
          <a:p>
            <a:r>
              <a:rPr lang="en-US" sz="6000" dirty="0" smtClean="0">
                <a:latin typeface="Century Gothic"/>
                <a:cs typeface="Century Gothic"/>
              </a:rPr>
              <a:t> ch</a:t>
            </a:r>
            <a:r>
              <a:rPr lang="en-US" sz="6000" dirty="0" smtClean="0">
                <a:solidFill>
                  <a:srgbClr val="FF0000"/>
                </a:solidFill>
                <a:latin typeface="Century Gothic"/>
                <a:cs typeface="Century Gothic"/>
              </a:rPr>
              <a:t>i</a:t>
            </a:r>
            <a:r>
              <a:rPr lang="en-US" sz="6000" dirty="0" smtClean="0">
                <a:latin typeface="Century Gothic"/>
                <a:cs typeface="Century Gothic"/>
              </a:rPr>
              <a:t>ld   ch</a:t>
            </a:r>
            <a:r>
              <a:rPr lang="en-US" sz="6000" dirty="0" smtClean="0">
                <a:solidFill>
                  <a:srgbClr val="FF0000"/>
                </a:solidFill>
                <a:latin typeface="Century Gothic"/>
                <a:cs typeface="Century Gothic"/>
              </a:rPr>
              <a:t>i</a:t>
            </a:r>
            <a:r>
              <a:rPr lang="en-US" sz="6000" dirty="0" smtClean="0">
                <a:latin typeface="Century Gothic"/>
                <a:cs typeface="Century Gothic"/>
              </a:rPr>
              <a:t>ldr</a:t>
            </a:r>
            <a:r>
              <a:rPr lang="en-US" sz="6000" dirty="0" smtClean="0">
                <a:solidFill>
                  <a:srgbClr val="FF0000"/>
                </a:solidFill>
                <a:latin typeface="Century Gothic"/>
                <a:cs typeface="Century Gothic"/>
              </a:rPr>
              <a:t>e</a:t>
            </a:r>
            <a:r>
              <a:rPr lang="en-US" sz="6000" dirty="0" smtClean="0">
                <a:latin typeface="Century Gothic"/>
                <a:cs typeface="Century Gothic"/>
              </a:rPr>
              <a:t>n</a:t>
            </a:r>
            <a:endParaRPr lang="en-US" sz="6000" dirty="0">
              <a:latin typeface="Century Gothic"/>
              <a:cs typeface="Century Gothic"/>
            </a:endParaRPr>
          </a:p>
        </p:txBody>
      </p:sp>
      <p:sp>
        <p:nvSpPr>
          <p:cNvPr id="3" name="TextBox 2"/>
          <p:cNvSpPr txBox="1"/>
          <p:nvPr/>
        </p:nvSpPr>
        <p:spPr>
          <a:xfrm>
            <a:off x="360168" y="75818"/>
            <a:ext cx="2644391"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1124721334"/>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4801314"/>
          </a:xfrm>
          <a:prstGeom prst="rect">
            <a:avLst/>
          </a:prstGeom>
          <a:noFill/>
        </p:spPr>
        <p:txBody>
          <a:bodyPr wrap="square" rtlCol="0">
            <a:spAutoFit/>
          </a:bodyPr>
          <a:lstStyle/>
          <a:p>
            <a:r>
              <a:rPr lang="en-US" sz="6600" dirty="0" smtClean="0">
                <a:latin typeface="Century Gothic"/>
                <a:cs typeface="Century Gothic"/>
              </a:rPr>
              <a:t>  </a:t>
            </a:r>
            <a:r>
              <a:rPr lang="en-US" sz="6000" dirty="0" smtClean="0">
                <a:latin typeface="Century Gothic"/>
                <a:cs typeface="Century Gothic"/>
              </a:rPr>
              <a:t>f</a:t>
            </a:r>
            <a:r>
              <a:rPr lang="en-US" sz="6000" dirty="0" smtClean="0">
                <a:solidFill>
                  <a:srgbClr val="FF0000"/>
                </a:solidFill>
                <a:latin typeface="Century Gothic"/>
                <a:cs typeface="Century Gothic"/>
              </a:rPr>
              <a:t>oo</a:t>
            </a:r>
            <a:r>
              <a:rPr lang="en-US" sz="6000" dirty="0" smtClean="0">
                <a:latin typeface="Century Gothic"/>
                <a:cs typeface="Century Gothic"/>
              </a:rPr>
              <a:t>t     f</a:t>
            </a:r>
            <a:r>
              <a:rPr lang="en-US" sz="6000" dirty="0" smtClean="0">
                <a:solidFill>
                  <a:srgbClr val="FF0000"/>
                </a:solidFill>
                <a:latin typeface="Century Gothic"/>
                <a:cs typeface="Century Gothic"/>
              </a:rPr>
              <a:t>ee</a:t>
            </a:r>
            <a:r>
              <a:rPr lang="en-US" sz="6000" dirty="0" smtClean="0">
                <a:latin typeface="Century Gothic"/>
                <a:cs typeface="Century Gothic"/>
              </a:rPr>
              <a:t>t     sh</a:t>
            </a:r>
            <a:r>
              <a:rPr lang="en-US" sz="6000" dirty="0" smtClean="0">
                <a:solidFill>
                  <a:srgbClr val="FF0000"/>
                </a:solidFill>
                <a:latin typeface="Century Gothic"/>
                <a:cs typeface="Century Gothic"/>
              </a:rPr>
              <a:t>ee</a:t>
            </a:r>
            <a:r>
              <a:rPr lang="en-US" sz="6000" dirty="0" smtClean="0">
                <a:latin typeface="Century Gothic"/>
                <a:cs typeface="Century Gothic"/>
              </a:rPr>
              <a:t>p</a:t>
            </a:r>
          </a:p>
          <a:p>
            <a:endParaRPr lang="en-US" sz="6000" dirty="0">
              <a:latin typeface="Century Gothic"/>
              <a:cs typeface="Century Gothic"/>
            </a:endParaRPr>
          </a:p>
          <a:p>
            <a:r>
              <a:rPr lang="en-US" sz="6000" dirty="0" smtClean="0">
                <a:latin typeface="Century Gothic"/>
                <a:cs typeface="Century Gothic"/>
              </a:rPr>
              <a:t> ch</a:t>
            </a:r>
            <a:r>
              <a:rPr lang="en-US" sz="6000" dirty="0" smtClean="0">
                <a:solidFill>
                  <a:srgbClr val="FF0000"/>
                </a:solidFill>
                <a:latin typeface="Century Gothic"/>
                <a:cs typeface="Century Gothic"/>
              </a:rPr>
              <a:t>i</a:t>
            </a:r>
            <a:r>
              <a:rPr lang="en-US" sz="6000" dirty="0" smtClean="0">
                <a:latin typeface="Century Gothic"/>
                <a:cs typeface="Century Gothic"/>
              </a:rPr>
              <a:t>ld   ch</a:t>
            </a:r>
            <a:r>
              <a:rPr lang="en-US" sz="6000" dirty="0" smtClean="0">
                <a:solidFill>
                  <a:srgbClr val="FF0000"/>
                </a:solidFill>
                <a:latin typeface="Century Gothic"/>
                <a:cs typeface="Century Gothic"/>
              </a:rPr>
              <a:t>i</a:t>
            </a:r>
            <a:r>
              <a:rPr lang="en-US" sz="6000" dirty="0" smtClean="0">
                <a:latin typeface="Century Gothic"/>
                <a:cs typeface="Century Gothic"/>
              </a:rPr>
              <a:t>ldr</a:t>
            </a:r>
            <a:r>
              <a:rPr lang="en-US" sz="6000" dirty="0" smtClean="0">
                <a:solidFill>
                  <a:srgbClr val="FF0000"/>
                </a:solidFill>
                <a:latin typeface="Century Gothic"/>
                <a:cs typeface="Century Gothic"/>
              </a:rPr>
              <a:t>e</a:t>
            </a:r>
            <a:r>
              <a:rPr lang="en-US" sz="6000" dirty="0" smtClean="0">
                <a:latin typeface="Century Gothic"/>
                <a:cs typeface="Century Gothic"/>
              </a:rPr>
              <a:t>n   t</a:t>
            </a:r>
            <a:r>
              <a:rPr lang="en-US" sz="6000" dirty="0" smtClean="0">
                <a:solidFill>
                  <a:srgbClr val="FF0000"/>
                </a:solidFill>
                <a:latin typeface="Century Gothic"/>
                <a:cs typeface="Century Gothic"/>
              </a:rPr>
              <a:t>oo</a:t>
            </a:r>
            <a:r>
              <a:rPr lang="en-US" sz="6000" dirty="0" smtClean="0">
                <a:latin typeface="Century Gothic"/>
                <a:cs typeface="Century Gothic"/>
              </a:rPr>
              <a:t>th</a:t>
            </a:r>
            <a:endParaRPr lang="en-US" sz="6000" dirty="0">
              <a:latin typeface="Century Gothic"/>
              <a:cs typeface="Century Gothic"/>
            </a:endParaRPr>
          </a:p>
          <a:p>
            <a:r>
              <a:rPr lang="en-US" sz="6000" dirty="0" smtClean="0">
                <a:latin typeface="Century Gothic"/>
                <a:cs typeface="Century Gothic"/>
              </a:rPr>
              <a:t> </a:t>
            </a:r>
          </a:p>
          <a:p>
            <a:r>
              <a:rPr lang="en-US" sz="6000" dirty="0" smtClean="0">
                <a:latin typeface="Century Gothic"/>
                <a:cs typeface="Century Gothic"/>
              </a:rPr>
              <a:t> t</a:t>
            </a:r>
            <a:r>
              <a:rPr lang="en-US" sz="6000" dirty="0" smtClean="0">
                <a:solidFill>
                  <a:srgbClr val="FF0000"/>
                </a:solidFill>
                <a:latin typeface="Century Gothic"/>
                <a:cs typeface="Century Gothic"/>
              </a:rPr>
              <a:t>ee</a:t>
            </a:r>
            <a:r>
              <a:rPr lang="en-US" sz="6000" dirty="0" smtClean="0">
                <a:latin typeface="Century Gothic"/>
                <a:cs typeface="Century Gothic"/>
              </a:rPr>
              <a:t>th</a:t>
            </a:r>
            <a:endParaRPr lang="en-US" sz="6000" dirty="0">
              <a:latin typeface="Century Gothic"/>
              <a:cs typeface="Century Gothic"/>
            </a:endParaRPr>
          </a:p>
        </p:txBody>
      </p:sp>
      <p:sp>
        <p:nvSpPr>
          <p:cNvPr id="3" name="TextBox 2"/>
          <p:cNvSpPr txBox="1"/>
          <p:nvPr/>
        </p:nvSpPr>
        <p:spPr>
          <a:xfrm>
            <a:off x="360168" y="75818"/>
            <a:ext cx="2644391"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3519319060"/>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4801314"/>
          </a:xfrm>
          <a:prstGeom prst="rect">
            <a:avLst/>
          </a:prstGeom>
          <a:noFill/>
        </p:spPr>
        <p:txBody>
          <a:bodyPr wrap="square" rtlCol="0">
            <a:spAutoFit/>
          </a:bodyPr>
          <a:lstStyle/>
          <a:p>
            <a:r>
              <a:rPr lang="en-US" sz="6600" dirty="0" smtClean="0">
                <a:latin typeface="Century Gothic"/>
                <a:cs typeface="Century Gothic"/>
              </a:rPr>
              <a:t>  </a:t>
            </a:r>
            <a:r>
              <a:rPr lang="en-US" sz="6000" dirty="0" smtClean="0">
                <a:latin typeface="Century Gothic"/>
                <a:cs typeface="Century Gothic"/>
              </a:rPr>
              <a:t>f</a:t>
            </a:r>
            <a:r>
              <a:rPr lang="en-US" sz="6000" dirty="0" smtClean="0">
                <a:solidFill>
                  <a:srgbClr val="FF0000"/>
                </a:solidFill>
                <a:latin typeface="Century Gothic"/>
                <a:cs typeface="Century Gothic"/>
              </a:rPr>
              <a:t>oo</a:t>
            </a:r>
            <a:r>
              <a:rPr lang="en-US" sz="6000" dirty="0" smtClean="0">
                <a:latin typeface="Century Gothic"/>
                <a:cs typeface="Century Gothic"/>
              </a:rPr>
              <a:t>t     f</a:t>
            </a:r>
            <a:r>
              <a:rPr lang="en-US" sz="6000" dirty="0" smtClean="0">
                <a:solidFill>
                  <a:srgbClr val="FF0000"/>
                </a:solidFill>
                <a:latin typeface="Century Gothic"/>
                <a:cs typeface="Century Gothic"/>
              </a:rPr>
              <a:t>ee</a:t>
            </a:r>
            <a:r>
              <a:rPr lang="en-US" sz="6000" dirty="0" smtClean="0">
                <a:latin typeface="Century Gothic"/>
                <a:cs typeface="Century Gothic"/>
              </a:rPr>
              <a:t>t     sh</a:t>
            </a:r>
            <a:r>
              <a:rPr lang="en-US" sz="6000" dirty="0" smtClean="0">
                <a:solidFill>
                  <a:srgbClr val="FF0000"/>
                </a:solidFill>
                <a:latin typeface="Century Gothic"/>
                <a:cs typeface="Century Gothic"/>
              </a:rPr>
              <a:t>ee</a:t>
            </a:r>
            <a:r>
              <a:rPr lang="en-US" sz="6000" dirty="0" smtClean="0">
                <a:latin typeface="Century Gothic"/>
                <a:cs typeface="Century Gothic"/>
              </a:rPr>
              <a:t>p</a:t>
            </a:r>
          </a:p>
          <a:p>
            <a:endParaRPr lang="en-US" sz="6000" dirty="0">
              <a:latin typeface="Century Gothic"/>
              <a:cs typeface="Century Gothic"/>
            </a:endParaRPr>
          </a:p>
          <a:p>
            <a:r>
              <a:rPr lang="en-US" sz="6000" dirty="0" smtClean="0">
                <a:latin typeface="Century Gothic"/>
                <a:cs typeface="Century Gothic"/>
              </a:rPr>
              <a:t> ch</a:t>
            </a:r>
            <a:r>
              <a:rPr lang="en-US" sz="6000" dirty="0" smtClean="0">
                <a:solidFill>
                  <a:srgbClr val="FF0000"/>
                </a:solidFill>
                <a:latin typeface="Century Gothic"/>
                <a:cs typeface="Century Gothic"/>
              </a:rPr>
              <a:t>i</a:t>
            </a:r>
            <a:r>
              <a:rPr lang="en-US" sz="6000" dirty="0" smtClean="0">
                <a:latin typeface="Century Gothic"/>
                <a:cs typeface="Century Gothic"/>
              </a:rPr>
              <a:t>ld   ch</a:t>
            </a:r>
            <a:r>
              <a:rPr lang="en-US" sz="6000" dirty="0" smtClean="0">
                <a:solidFill>
                  <a:srgbClr val="FF0000"/>
                </a:solidFill>
                <a:latin typeface="Century Gothic"/>
                <a:cs typeface="Century Gothic"/>
              </a:rPr>
              <a:t>i</a:t>
            </a:r>
            <a:r>
              <a:rPr lang="en-US" sz="6000" dirty="0" smtClean="0">
                <a:latin typeface="Century Gothic"/>
                <a:cs typeface="Century Gothic"/>
              </a:rPr>
              <a:t>ldr</a:t>
            </a:r>
            <a:r>
              <a:rPr lang="en-US" sz="6000" dirty="0" smtClean="0">
                <a:solidFill>
                  <a:srgbClr val="FF0000"/>
                </a:solidFill>
                <a:latin typeface="Century Gothic"/>
                <a:cs typeface="Century Gothic"/>
              </a:rPr>
              <a:t>e</a:t>
            </a:r>
            <a:r>
              <a:rPr lang="en-US" sz="6000" dirty="0" smtClean="0">
                <a:latin typeface="Century Gothic"/>
                <a:cs typeface="Century Gothic"/>
              </a:rPr>
              <a:t>n   t</a:t>
            </a:r>
            <a:r>
              <a:rPr lang="en-US" sz="6000" dirty="0" smtClean="0">
                <a:solidFill>
                  <a:srgbClr val="FF0000"/>
                </a:solidFill>
                <a:latin typeface="Century Gothic"/>
                <a:cs typeface="Century Gothic"/>
              </a:rPr>
              <a:t>oo</a:t>
            </a:r>
            <a:r>
              <a:rPr lang="en-US" sz="6000" dirty="0" smtClean="0">
                <a:latin typeface="Century Gothic"/>
                <a:cs typeface="Century Gothic"/>
              </a:rPr>
              <a:t>th</a:t>
            </a:r>
            <a:endParaRPr lang="en-US" sz="6000" dirty="0">
              <a:latin typeface="Century Gothic"/>
              <a:cs typeface="Century Gothic"/>
            </a:endParaRPr>
          </a:p>
          <a:p>
            <a:r>
              <a:rPr lang="en-US" sz="6000" dirty="0" smtClean="0">
                <a:latin typeface="Century Gothic"/>
                <a:cs typeface="Century Gothic"/>
              </a:rPr>
              <a:t> </a:t>
            </a:r>
          </a:p>
          <a:p>
            <a:r>
              <a:rPr lang="en-US" sz="6000" dirty="0" smtClean="0">
                <a:latin typeface="Century Gothic"/>
                <a:cs typeface="Century Gothic"/>
              </a:rPr>
              <a:t> t</a:t>
            </a:r>
            <a:r>
              <a:rPr lang="en-US" sz="6000" dirty="0" smtClean="0">
                <a:solidFill>
                  <a:srgbClr val="FF0000"/>
                </a:solidFill>
                <a:latin typeface="Century Gothic"/>
                <a:cs typeface="Century Gothic"/>
              </a:rPr>
              <a:t>ee</a:t>
            </a:r>
            <a:r>
              <a:rPr lang="en-US" sz="6000" dirty="0" smtClean="0">
                <a:latin typeface="Century Gothic"/>
                <a:cs typeface="Century Gothic"/>
              </a:rPr>
              <a:t>th  m</a:t>
            </a:r>
            <a:r>
              <a:rPr lang="en-US" sz="6000" dirty="0" smtClean="0">
                <a:solidFill>
                  <a:srgbClr val="FF0000"/>
                </a:solidFill>
                <a:latin typeface="Century Gothic"/>
                <a:cs typeface="Century Gothic"/>
              </a:rPr>
              <a:t>i</a:t>
            </a:r>
            <a:r>
              <a:rPr lang="en-US" sz="6000" dirty="0" smtClean="0">
                <a:latin typeface="Century Gothic"/>
                <a:cs typeface="Century Gothic"/>
              </a:rPr>
              <a:t>c</a:t>
            </a:r>
            <a:r>
              <a:rPr lang="en-US" sz="6000" dirty="0" smtClean="0">
                <a:solidFill>
                  <a:srgbClr val="FF0000"/>
                </a:solidFill>
                <a:latin typeface="Century Gothic"/>
                <a:cs typeface="Century Gothic"/>
              </a:rPr>
              <a:t>e</a:t>
            </a:r>
            <a:endParaRPr lang="en-US" sz="6000" dirty="0">
              <a:latin typeface="Century Gothic"/>
              <a:cs typeface="Century Gothic"/>
            </a:endParaRPr>
          </a:p>
        </p:txBody>
      </p:sp>
      <p:sp>
        <p:nvSpPr>
          <p:cNvPr id="3" name="TextBox 2"/>
          <p:cNvSpPr txBox="1"/>
          <p:nvPr/>
        </p:nvSpPr>
        <p:spPr>
          <a:xfrm>
            <a:off x="360168" y="75818"/>
            <a:ext cx="2644391"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3095317296"/>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6647974"/>
          </a:xfrm>
          <a:prstGeom prst="rect">
            <a:avLst/>
          </a:prstGeom>
          <a:noFill/>
        </p:spPr>
        <p:txBody>
          <a:bodyPr wrap="square" rtlCol="0">
            <a:spAutoFit/>
          </a:bodyPr>
          <a:lstStyle/>
          <a:p>
            <a:r>
              <a:rPr lang="en-US" sz="6600" dirty="0" smtClean="0">
                <a:latin typeface="Century Gothic"/>
                <a:cs typeface="Century Gothic"/>
              </a:rPr>
              <a:t>  </a:t>
            </a:r>
            <a:r>
              <a:rPr lang="en-US" sz="6000" dirty="0" smtClean="0">
                <a:latin typeface="Century Gothic"/>
                <a:cs typeface="Century Gothic"/>
              </a:rPr>
              <a:t>f</a:t>
            </a:r>
            <a:r>
              <a:rPr lang="en-US" sz="6000" dirty="0" smtClean="0">
                <a:solidFill>
                  <a:srgbClr val="FF0000"/>
                </a:solidFill>
                <a:latin typeface="Century Gothic"/>
                <a:cs typeface="Century Gothic"/>
              </a:rPr>
              <a:t>oo</a:t>
            </a:r>
            <a:r>
              <a:rPr lang="en-US" sz="6000" dirty="0" smtClean="0">
                <a:latin typeface="Century Gothic"/>
                <a:cs typeface="Century Gothic"/>
              </a:rPr>
              <a:t>t     f</a:t>
            </a:r>
            <a:r>
              <a:rPr lang="en-US" sz="6000" dirty="0" smtClean="0">
                <a:solidFill>
                  <a:srgbClr val="FF0000"/>
                </a:solidFill>
                <a:latin typeface="Century Gothic"/>
                <a:cs typeface="Century Gothic"/>
              </a:rPr>
              <a:t>ee</a:t>
            </a:r>
            <a:r>
              <a:rPr lang="en-US" sz="6000" dirty="0" smtClean="0">
                <a:latin typeface="Century Gothic"/>
                <a:cs typeface="Century Gothic"/>
              </a:rPr>
              <a:t>t     sh</a:t>
            </a:r>
            <a:r>
              <a:rPr lang="en-US" sz="6000" dirty="0" smtClean="0">
                <a:solidFill>
                  <a:srgbClr val="FF0000"/>
                </a:solidFill>
                <a:latin typeface="Century Gothic"/>
                <a:cs typeface="Century Gothic"/>
              </a:rPr>
              <a:t>ee</a:t>
            </a:r>
            <a:r>
              <a:rPr lang="en-US" sz="6000" dirty="0" smtClean="0">
                <a:latin typeface="Century Gothic"/>
                <a:cs typeface="Century Gothic"/>
              </a:rPr>
              <a:t>p</a:t>
            </a:r>
          </a:p>
          <a:p>
            <a:endParaRPr lang="en-US" sz="6000" dirty="0">
              <a:latin typeface="Century Gothic"/>
              <a:cs typeface="Century Gothic"/>
            </a:endParaRPr>
          </a:p>
          <a:p>
            <a:r>
              <a:rPr lang="en-US" sz="6000" dirty="0" smtClean="0">
                <a:latin typeface="Century Gothic"/>
                <a:cs typeface="Century Gothic"/>
              </a:rPr>
              <a:t> ch</a:t>
            </a:r>
            <a:r>
              <a:rPr lang="en-US" sz="6000" dirty="0" smtClean="0">
                <a:solidFill>
                  <a:srgbClr val="FF0000"/>
                </a:solidFill>
                <a:latin typeface="Century Gothic"/>
                <a:cs typeface="Century Gothic"/>
              </a:rPr>
              <a:t>i</a:t>
            </a:r>
            <a:r>
              <a:rPr lang="en-US" sz="6000" dirty="0" smtClean="0">
                <a:latin typeface="Century Gothic"/>
                <a:cs typeface="Century Gothic"/>
              </a:rPr>
              <a:t>ld   ch</a:t>
            </a:r>
            <a:r>
              <a:rPr lang="en-US" sz="6000" dirty="0" smtClean="0">
                <a:solidFill>
                  <a:srgbClr val="FF0000"/>
                </a:solidFill>
                <a:latin typeface="Century Gothic"/>
                <a:cs typeface="Century Gothic"/>
              </a:rPr>
              <a:t>i</a:t>
            </a:r>
            <a:r>
              <a:rPr lang="en-US" sz="6000" dirty="0" smtClean="0">
                <a:latin typeface="Century Gothic"/>
                <a:cs typeface="Century Gothic"/>
              </a:rPr>
              <a:t>ldr</a:t>
            </a:r>
            <a:r>
              <a:rPr lang="en-US" sz="6000" dirty="0" smtClean="0">
                <a:solidFill>
                  <a:srgbClr val="FF0000"/>
                </a:solidFill>
                <a:latin typeface="Century Gothic"/>
                <a:cs typeface="Century Gothic"/>
              </a:rPr>
              <a:t>e</a:t>
            </a:r>
            <a:r>
              <a:rPr lang="en-US" sz="6000" dirty="0" smtClean="0">
                <a:latin typeface="Century Gothic"/>
                <a:cs typeface="Century Gothic"/>
              </a:rPr>
              <a:t>n   t</a:t>
            </a:r>
            <a:r>
              <a:rPr lang="en-US" sz="6000" dirty="0" smtClean="0">
                <a:solidFill>
                  <a:srgbClr val="FF0000"/>
                </a:solidFill>
                <a:latin typeface="Century Gothic"/>
                <a:cs typeface="Century Gothic"/>
              </a:rPr>
              <a:t>oo</a:t>
            </a:r>
            <a:r>
              <a:rPr lang="en-US" sz="6000" dirty="0" smtClean="0">
                <a:latin typeface="Century Gothic"/>
                <a:cs typeface="Century Gothic"/>
              </a:rPr>
              <a:t>th</a:t>
            </a:r>
            <a:endParaRPr lang="en-US" sz="6000" dirty="0">
              <a:latin typeface="Century Gothic"/>
              <a:cs typeface="Century Gothic"/>
            </a:endParaRPr>
          </a:p>
          <a:p>
            <a:r>
              <a:rPr lang="en-US" sz="6000" dirty="0" smtClean="0">
                <a:latin typeface="Century Gothic"/>
                <a:cs typeface="Century Gothic"/>
              </a:rPr>
              <a:t> </a:t>
            </a:r>
          </a:p>
          <a:p>
            <a:r>
              <a:rPr lang="en-US" sz="6000" dirty="0" smtClean="0">
                <a:latin typeface="Century Gothic"/>
                <a:cs typeface="Century Gothic"/>
              </a:rPr>
              <a:t> t</a:t>
            </a:r>
            <a:r>
              <a:rPr lang="en-US" sz="6000" dirty="0" smtClean="0">
                <a:solidFill>
                  <a:srgbClr val="FF0000"/>
                </a:solidFill>
                <a:latin typeface="Century Gothic"/>
                <a:cs typeface="Century Gothic"/>
              </a:rPr>
              <a:t>ee</a:t>
            </a:r>
            <a:r>
              <a:rPr lang="en-US" sz="6000" dirty="0" smtClean="0">
                <a:latin typeface="Century Gothic"/>
                <a:cs typeface="Century Gothic"/>
              </a:rPr>
              <a:t>th  m</a:t>
            </a:r>
            <a:r>
              <a:rPr lang="en-US" sz="6000" dirty="0" smtClean="0">
                <a:solidFill>
                  <a:srgbClr val="FF0000"/>
                </a:solidFill>
                <a:latin typeface="Century Gothic"/>
                <a:cs typeface="Century Gothic"/>
              </a:rPr>
              <a:t>i</a:t>
            </a:r>
            <a:r>
              <a:rPr lang="en-US" sz="6000" dirty="0" smtClean="0">
                <a:latin typeface="Century Gothic"/>
                <a:cs typeface="Century Gothic"/>
              </a:rPr>
              <a:t>c</a:t>
            </a:r>
            <a:r>
              <a:rPr lang="en-US" sz="6000" dirty="0" smtClean="0">
                <a:solidFill>
                  <a:srgbClr val="FF0000"/>
                </a:solidFill>
                <a:latin typeface="Century Gothic"/>
                <a:cs typeface="Century Gothic"/>
              </a:rPr>
              <a:t>e</a:t>
            </a:r>
            <a:r>
              <a:rPr lang="en-US" sz="6000" dirty="0" smtClean="0">
                <a:latin typeface="Century Gothic"/>
                <a:cs typeface="Century Gothic"/>
              </a:rPr>
              <a:t>   b</a:t>
            </a:r>
            <a:r>
              <a:rPr lang="en-US" sz="6000" dirty="0" smtClean="0">
                <a:solidFill>
                  <a:srgbClr val="FF0000"/>
                </a:solidFill>
                <a:latin typeface="Century Gothic"/>
                <a:cs typeface="Century Gothic"/>
              </a:rPr>
              <a:t>ar</a:t>
            </a:r>
            <a:r>
              <a:rPr lang="en-US" sz="6000" dirty="0" smtClean="0">
                <a:latin typeface="Century Gothic"/>
                <a:cs typeface="Century Gothic"/>
              </a:rPr>
              <a:t>n</a:t>
            </a:r>
          </a:p>
          <a:p>
            <a:endParaRPr lang="en-US" sz="6000" dirty="0">
              <a:latin typeface="Century Gothic"/>
              <a:cs typeface="Century Gothic"/>
            </a:endParaRPr>
          </a:p>
          <a:p>
            <a:r>
              <a:rPr lang="en-US" sz="6000" dirty="0" smtClean="0">
                <a:latin typeface="Century Gothic"/>
                <a:cs typeface="Century Gothic"/>
              </a:rPr>
              <a:t>  </a:t>
            </a:r>
            <a:endParaRPr lang="en-US" sz="6000" dirty="0">
              <a:latin typeface="Century Gothic"/>
              <a:cs typeface="Century Gothic"/>
            </a:endParaRPr>
          </a:p>
        </p:txBody>
      </p:sp>
      <p:sp>
        <p:nvSpPr>
          <p:cNvPr id="3" name="TextBox 2"/>
          <p:cNvSpPr txBox="1"/>
          <p:nvPr/>
        </p:nvSpPr>
        <p:spPr>
          <a:xfrm>
            <a:off x="360168" y="75818"/>
            <a:ext cx="2644391"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1811340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6492" y="353225"/>
            <a:ext cx="6986457"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042860"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st</a:t>
            </a:r>
            <a:endParaRPr lang="en-US" sz="12000" dirty="0">
              <a:solidFill>
                <a:schemeClr val="tx1"/>
              </a:solidFill>
              <a:latin typeface="Century Gothic"/>
              <a:cs typeface="Century Gothic"/>
            </a:endParaRPr>
          </a:p>
        </p:txBody>
      </p:sp>
      <p:sp>
        <p:nvSpPr>
          <p:cNvPr id="4" name="Rectangle 3"/>
          <p:cNvSpPr/>
          <p:nvPr/>
        </p:nvSpPr>
        <p:spPr>
          <a:xfrm>
            <a:off x="3165308"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5" name="Rectangle 4"/>
          <p:cNvSpPr/>
          <p:nvPr/>
        </p:nvSpPr>
        <p:spPr>
          <a:xfrm>
            <a:off x="5287756"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t</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404015692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6647974"/>
          </a:xfrm>
          <a:prstGeom prst="rect">
            <a:avLst/>
          </a:prstGeom>
          <a:noFill/>
        </p:spPr>
        <p:txBody>
          <a:bodyPr wrap="square" rtlCol="0">
            <a:spAutoFit/>
          </a:bodyPr>
          <a:lstStyle/>
          <a:p>
            <a:r>
              <a:rPr lang="en-US" sz="6600" dirty="0" smtClean="0">
                <a:latin typeface="Century Gothic"/>
                <a:cs typeface="Century Gothic"/>
              </a:rPr>
              <a:t>  </a:t>
            </a:r>
            <a:r>
              <a:rPr lang="en-US" sz="6000" dirty="0" smtClean="0">
                <a:latin typeface="Century Gothic"/>
                <a:cs typeface="Century Gothic"/>
              </a:rPr>
              <a:t>f</a:t>
            </a:r>
            <a:r>
              <a:rPr lang="en-US" sz="6000" dirty="0" smtClean="0">
                <a:solidFill>
                  <a:srgbClr val="FF0000"/>
                </a:solidFill>
                <a:latin typeface="Century Gothic"/>
                <a:cs typeface="Century Gothic"/>
              </a:rPr>
              <a:t>oo</a:t>
            </a:r>
            <a:r>
              <a:rPr lang="en-US" sz="6000" dirty="0" smtClean="0">
                <a:latin typeface="Century Gothic"/>
                <a:cs typeface="Century Gothic"/>
              </a:rPr>
              <a:t>t     f</a:t>
            </a:r>
            <a:r>
              <a:rPr lang="en-US" sz="6000" dirty="0" smtClean="0">
                <a:solidFill>
                  <a:srgbClr val="FF0000"/>
                </a:solidFill>
                <a:latin typeface="Century Gothic"/>
                <a:cs typeface="Century Gothic"/>
              </a:rPr>
              <a:t>ee</a:t>
            </a:r>
            <a:r>
              <a:rPr lang="en-US" sz="6000" dirty="0" smtClean="0">
                <a:latin typeface="Century Gothic"/>
                <a:cs typeface="Century Gothic"/>
              </a:rPr>
              <a:t>t     sh</a:t>
            </a:r>
            <a:r>
              <a:rPr lang="en-US" sz="6000" dirty="0" smtClean="0">
                <a:solidFill>
                  <a:srgbClr val="FF0000"/>
                </a:solidFill>
                <a:latin typeface="Century Gothic"/>
                <a:cs typeface="Century Gothic"/>
              </a:rPr>
              <a:t>ee</a:t>
            </a:r>
            <a:r>
              <a:rPr lang="en-US" sz="6000" dirty="0" smtClean="0">
                <a:latin typeface="Century Gothic"/>
                <a:cs typeface="Century Gothic"/>
              </a:rPr>
              <a:t>p</a:t>
            </a:r>
          </a:p>
          <a:p>
            <a:endParaRPr lang="en-US" sz="6000" dirty="0">
              <a:latin typeface="Century Gothic"/>
              <a:cs typeface="Century Gothic"/>
            </a:endParaRPr>
          </a:p>
          <a:p>
            <a:r>
              <a:rPr lang="en-US" sz="6000" dirty="0" smtClean="0">
                <a:latin typeface="Century Gothic"/>
                <a:cs typeface="Century Gothic"/>
              </a:rPr>
              <a:t> ch</a:t>
            </a:r>
            <a:r>
              <a:rPr lang="en-US" sz="6000" dirty="0" smtClean="0">
                <a:solidFill>
                  <a:srgbClr val="FF0000"/>
                </a:solidFill>
                <a:latin typeface="Century Gothic"/>
                <a:cs typeface="Century Gothic"/>
              </a:rPr>
              <a:t>i</a:t>
            </a:r>
            <a:r>
              <a:rPr lang="en-US" sz="6000" dirty="0" smtClean="0">
                <a:latin typeface="Century Gothic"/>
                <a:cs typeface="Century Gothic"/>
              </a:rPr>
              <a:t>ld   ch</a:t>
            </a:r>
            <a:r>
              <a:rPr lang="en-US" sz="6000" dirty="0" smtClean="0">
                <a:solidFill>
                  <a:srgbClr val="FF0000"/>
                </a:solidFill>
                <a:latin typeface="Century Gothic"/>
                <a:cs typeface="Century Gothic"/>
              </a:rPr>
              <a:t>i</a:t>
            </a:r>
            <a:r>
              <a:rPr lang="en-US" sz="6000" dirty="0" smtClean="0">
                <a:latin typeface="Century Gothic"/>
                <a:cs typeface="Century Gothic"/>
              </a:rPr>
              <a:t>ldr</a:t>
            </a:r>
            <a:r>
              <a:rPr lang="en-US" sz="6000" dirty="0" smtClean="0">
                <a:solidFill>
                  <a:srgbClr val="FF0000"/>
                </a:solidFill>
                <a:latin typeface="Century Gothic"/>
                <a:cs typeface="Century Gothic"/>
              </a:rPr>
              <a:t>e</a:t>
            </a:r>
            <a:r>
              <a:rPr lang="en-US" sz="6000" dirty="0" smtClean="0">
                <a:latin typeface="Century Gothic"/>
                <a:cs typeface="Century Gothic"/>
              </a:rPr>
              <a:t>n   t</a:t>
            </a:r>
            <a:r>
              <a:rPr lang="en-US" sz="6000" dirty="0" smtClean="0">
                <a:solidFill>
                  <a:srgbClr val="FF0000"/>
                </a:solidFill>
                <a:latin typeface="Century Gothic"/>
                <a:cs typeface="Century Gothic"/>
              </a:rPr>
              <a:t>oo</a:t>
            </a:r>
            <a:r>
              <a:rPr lang="en-US" sz="6000" dirty="0" smtClean="0">
                <a:latin typeface="Century Gothic"/>
                <a:cs typeface="Century Gothic"/>
              </a:rPr>
              <a:t>th</a:t>
            </a:r>
            <a:endParaRPr lang="en-US" sz="6000" dirty="0">
              <a:latin typeface="Century Gothic"/>
              <a:cs typeface="Century Gothic"/>
            </a:endParaRPr>
          </a:p>
          <a:p>
            <a:r>
              <a:rPr lang="en-US" sz="6000" dirty="0" smtClean="0">
                <a:latin typeface="Century Gothic"/>
                <a:cs typeface="Century Gothic"/>
              </a:rPr>
              <a:t> </a:t>
            </a:r>
          </a:p>
          <a:p>
            <a:r>
              <a:rPr lang="en-US" sz="6000" dirty="0" smtClean="0">
                <a:latin typeface="Century Gothic"/>
                <a:cs typeface="Century Gothic"/>
              </a:rPr>
              <a:t> t</a:t>
            </a:r>
            <a:r>
              <a:rPr lang="en-US" sz="6000" dirty="0" smtClean="0">
                <a:solidFill>
                  <a:srgbClr val="FF0000"/>
                </a:solidFill>
                <a:latin typeface="Century Gothic"/>
                <a:cs typeface="Century Gothic"/>
              </a:rPr>
              <a:t>ee</a:t>
            </a:r>
            <a:r>
              <a:rPr lang="en-US" sz="6000" dirty="0" smtClean="0">
                <a:latin typeface="Century Gothic"/>
                <a:cs typeface="Century Gothic"/>
              </a:rPr>
              <a:t>th  m</a:t>
            </a:r>
            <a:r>
              <a:rPr lang="en-US" sz="6000" dirty="0" smtClean="0">
                <a:solidFill>
                  <a:srgbClr val="FF0000"/>
                </a:solidFill>
                <a:latin typeface="Century Gothic"/>
                <a:cs typeface="Century Gothic"/>
              </a:rPr>
              <a:t>i</a:t>
            </a:r>
            <a:r>
              <a:rPr lang="en-US" sz="6000" dirty="0" smtClean="0">
                <a:latin typeface="Century Gothic"/>
                <a:cs typeface="Century Gothic"/>
              </a:rPr>
              <a:t>c</a:t>
            </a:r>
            <a:r>
              <a:rPr lang="en-US" sz="6000" dirty="0" smtClean="0">
                <a:solidFill>
                  <a:srgbClr val="FF0000"/>
                </a:solidFill>
                <a:latin typeface="Century Gothic"/>
                <a:cs typeface="Century Gothic"/>
              </a:rPr>
              <a:t>e</a:t>
            </a:r>
            <a:r>
              <a:rPr lang="en-US" sz="6000" dirty="0" smtClean="0">
                <a:latin typeface="Century Gothic"/>
                <a:cs typeface="Century Gothic"/>
              </a:rPr>
              <a:t>   b</a:t>
            </a:r>
            <a:r>
              <a:rPr lang="en-US" sz="6000" dirty="0" smtClean="0">
                <a:solidFill>
                  <a:srgbClr val="FF0000"/>
                </a:solidFill>
                <a:latin typeface="Century Gothic"/>
                <a:cs typeface="Century Gothic"/>
              </a:rPr>
              <a:t>ar</a:t>
            </a:r>
            <a:r>
              <a:rPr lang="en-US" sz="6000" dirty="0" smtClean="0">
                <a:latin typeface="Century Gothic"/>
                <a:cs typeface="Century Gothic"/>
              </a:rPr>
              <a:t>ny</a:t>
            </a:r>
            <a:r>
              <a:rPr lang="en-US" sz="6000" dirty="0" smtClean="0">
                <a:solidFill>
                  <a:srgbClr val="FF0000"/>
                </a:solidFill>
                <a:latin typeface="Century Gothic"/>
                <a:cs typeface="Century Gothic"/>
              </a:rPr>
              <a:t>ar</a:t>
            </a:r>
            <a:r>
              <a:rPr lang="en-US" sz="6000" dirty="0" smtClean="0">
                <a:latin typeface="Century Gothic"/>
                <a:cs typeface="Century Gothic"/>
              </a:rPr>
              <a:t>d</a:t>
            </a:r>
          </a:p>
          <a:p>
            <a:endParaRPr lang="en-US" sz="6000" dirty="0">
              <a:latin typeface="Century Gothic"/>
              <a:cs typeface="Century Gothic"/>
            </a:endParaRPr>
          </a:p>
          <a:p>
            <a:r>
              <a:rPr lang="en-US" sz="6000" dirty="0" smtClean="0">
                <a:latin typeface="Century Gothic"/>
                <a:cs typeface="Century Gothic"/>
              </a:rPr>
              <a:t>  </a:t>
            </a:r>
            <a:endParaRPr lang="en-US" sz="6000" dirty="0">
              <a:latin typeface="Century Gothic"/>
              <a:cs typeface="Century Gothic"/>
            </a:endParaRPr>
          </a:p>
        </p:txBody>
      </p:sp>
      <p:sp>
        <p:nvSpPr>
          <p:cNvPr id="3" name="TextBox 2"/>
          <p:cNvSpPr txBox="1"/>
          <p:nvPr/>
        </p:nvSpPr>
        <p:spPr>
          <a:xfrm>
            <a:off x="360168" y="75818"/>
            <a:ext cx="2644391"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124591525"/>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6647974"/>
          </a:xfrm>
          <a:prstGeom prst="rect">
            <a:avLst/>
          </a:prstGeom>
          <a:noFill/>
        </p:spPr>
        <p:txBody>
          <a:bodyPr wrap="square" rtlCol="0">
            <a:spAutoFit/>
          </a:bodyPr>
          <a:lstStyle/>
          <a:p>
            <a:r>
              <a:rPr lang="en-US" sz="6600" dirty="0" smtClean="0">
                <a:latin typeface="Century Gothic"/>
                <a:cs typeface="Century Gothic"/>
              </a:rPr>
              <a:t>  </a:t>
            </a:r>
            <a:r>
              <a:rPr lang="en-US" sz="6000" dirty="0" smtClean="0">
                <a:latin typeface="Century Gothic"/>
                <a:cs typeface="Century Gothic"/>
              </a:rPr>
              <a:t>f</a:t>
            </a:r>
            <a:r>
              <a:rPr lang="en-US" sz="6000" dirty="0" smtClean="0">
                <a:solidFill>
                  <a:srgbClr val="FF0000"/>
                </a:solidFill>
                <a:latin typeface="Century Gothic"/>
                <a:cs typeface="Century Gothic"/>
              </a:rPr>
              <a:t>oo</a:t>
            </a:r>
            <a:r>
              <a:rPr lang="en-US" sz="6000" dirty="0" smtClean="0">
                <a:latin typeface="Century Gothic"/>
                <a:cs typeface="Century Gothic"/>
              </a:rPr>
              <a:t>t     f</a:t>
            </a:r>
            <a:r>
              <a:rPr lang="en-US" sz="6000" dirty="0" smtClean="0">
                <a:solidFill>
                  <a:srgbClr val="FF0000"/>
                </a:solidFill>
                <a:latin typeface="Century Gothic"/>
                <a:cs typeface="Century Gothic"/>
              </a:rPr>
              <a:t>ee</a:t>
            </a:r>
            <a:r>
              <a:rPr lang="en-US" sz="6000" dirty="0" smtClean="0">
                <a:latin typeface="Century Gothic"/>
                <a:cs typeface="Century Gothic"/>
              </a:rPr>
              <a:t>t     sh</a:t>
            </a:r>
            <a:r>
              <a:rPr lang="en-US" sz="6000" dirty="0" smtClean="0">
                <a:solidFill>
                  <a:srgbClr val="FF0000"/>
                </a:solidFill>
                <a:latin typeface="Century Gothic"/>
                <a:cs typeface="Century Gothic"/>
              </a:rPr>
              <a:t>ee</a:t>
            </a:r>
            <a:r>
              <a:rPr lang="en-US" sz="6000" dirty="0" smtClean="0">
                <a:latin typeface="Century Gothic"/>
                <a:cs typeface="Century Gothic"/>
              </a:rPr>
              <a:t>p</a:t>
            </a:r>
          </a:p>
          <a:p>
            <a:endParaRPr lang="en-US" sz="6000" dirty="0">
              <a:latin typeface="Century Gothic"/>
              <a:cs typeface="Century Gothic"/>
            </a:endParaRPr>
          </a:p>
          <a:p>
            <a:r>
              <a:rPr lang="en-US" sz="6000" dirty="0" smtClean="0">
                <a:latin typeface="Century Gothic"/>
                <a:cs typeface="Century Gothic"/>
              </a:rPr>
              <a:t> ch</a:t>
            </a:r>
            <a:r>
              <a:rPr lang="en-US" sz="6000" dirty="0" smtClean="0">
                <a:solidFill>
                  <a:srgbClr val="FF0000"/>
                </a:solidFill>
                <a:latin typeface="Century Gothic"/>
                <a:cs typeface="Century Gothic"/>
              </a:rPr>
              <a:t>i</a:t>
            </a:r>
            <a:r>
              <a:rPr lang="en-US" sz="6000" dirty="0" smtClean="0">
                <a:latin typeface="Century Gothic"/>
                <a:cs typeface="Century Gothic"/>
              </a:rPr>
              <a:t>ld   ch</a:t>
            </a:r>
            <a:r>
              <a:rPr lang="en-US" sz="6000" dirty="0" smtClean="0">
                <a:solidFill>
                  <a:srgbClr val="FF0000"/>
                </a:solidFill>
                <a:latin typeface="Century Gothic"/>
                <a:cs typeface="Century Gothic"/>
              </a:rPr>
              <a:t>i</a:t>
            </a:r>
            <a:r>
              <a:rPr lang="en-US" sz="6000" dirty="0" smtClean="0">
                <a:latin typeface="Century Gothic"/>
                <a:cs typeface="Century Gothic"/>
              </a:rPr>
              <a:t>ldr</a:t>
            </a:r>
            <a:r>
              <a:rPr lang="en-US" sz="6000" dirty="0" smtClean="0">
                <a:solidFill>
                  <a:srgbClr val="FF0000"/>
                </a:solidFill>
                <a:latin typeface="Century Gothic"/>
                <a:cs typeface="Century Gothic"/>
              </a:rPr>
              <a:t>e</a:t>
            </a:r>
            <a:r>
              <a:rPr lang="en-US" sz="6000" dirty="0" smtClean="0">
                <a:latin typeface="Century Gothic"/>
                <a:cs typeface="Century Gothic"/>
              </a:rPr>
              <a:t>n   t</a:t>
            </a:r>
            <a:r>
              <a:rPr lang="en-US" sz="6000" dirty="0" smtClean="0">
                <a:solidFill>
                  <a:srgbClr val="FF0000"/>
                </a:solidFill>
                <a:latin typeface="Century Gothic"/>
                <a:cs typeface="Century Gothic"/>
              </a:rPr>
              <a:t>oo</a:t>
            </a:r>
            <a:r>
              <a:rPr lang="en-US" sz="6000" dirty="0" smtClean="0">
                <a:latin typeface="Century Gothic"/>
                <a:cs typeface="Century Gothic"/>
              </a:rPr>
              <a:t>th</a:t>
            </a:r>
            <a:endParaRPr lang="en-US" sz="6000" dirty="0">
              <a:latin typeface="Century Gothic"/>
              <a:cs typeface="Century Gothic"/>
            </a:endParaRPr>
          </a:p>
          <a:p>
            <a:r>
              <a:rPr lang="en-US" sz="6000" dirty="0" smtClean="0">
                <a:latin typeface="Century Gothic"/>
                <a:cs typeface="Century Gothic"/>
              </a:rPr>
              <a:t> </a:t>
            </a:r>
          </a:p>
          <a:p>
            <a:r>
              <a:rPr lang="en-US" sz="6000" dirty="0" smtClean="0">
                <a:latin typeface="Century Gothic"/>
                <a:cs typeface="Century Gothic"/>
              </a:rPr>
              <a:t> t</a:t>
            </a:r>
            <a:r>
              <a:rPr lang="en-US" sz="6000" dirty="0" smtClean="0">
                <a:solidFill>
                  <a:srgbClr val="FF0000"/>
                </a:solidFill>
                <a:latin typeface="Century Gothic"/>
                <a:cs typeface="Century Gothic"/>
              </a:rPr>
              <a:t>ee</a:t>
            </a:r>
            <a:r>
              <a:rPr lang="en-US" sz="6000" dirty="0" smtClean="0">
                <a:latin typeface="Century Gothic"/>
                <a:cs typeface="Century Gothic"/>
              </a:rPr>
              <a:t>th  m</a:t>
            </a:r>
            <a:r>
              <a:rPr lang="en-US" sz="6000" dirty="0" smtClean="0">
                <a:solidFill>
                  <a:srgbClr val="FF0000"/>
                </a:solidFill>
                <a:latin typeface="Century Gothic"/>
                <a:cs typeface="Century Gothic"/>
              </a:rPr>
              <a:t>i</a:t>
            </a:r>
            <a:r>
              <a:rPr lang="en-US" sz="6000" dirty="0" smtClean="0">
                <a:latin typeface="Century Gothic"/>
                <a:cs typeface="Century Gothic"/>
              </a:rPr>
              <a:t>c</a:t>
            </a:r>
            <a:r>
              <a:rPr lang="en-US" sz="6000" dirty="0" smtClean="0">
                <a:solidFill>
                  <a:srgbClr val="FF0000"/>
                </a:solidFill>
                <a:latin typeface="Century Gothic"/>
                <a:cs typeface="Century Gothic"/>
              </a:rPr>
              <a:t>e</a:t>
            </a:r>
            <a:r>
              <a:rPr lang="en-US" sz="6000" dirty="0" smtClean="0">
                <a:latin typeface="Century Gothic"/>
                <a:cs typeface="Century Gothic"/>
              </a:rPr>
              <a:t>   b</a:t>
            </a:r>
            <a:r>
              <a:rPr lang="en-US" sz="6000" dirty="0" smtClean="0">
                <a:solidFill>
                  <a:srgbClr val="FF0000"/>
                </a:solidFill>
                <a:latin typeface="Century Gothic"/>
                <a:cs typeface="Century Gothic"/>
              </a:rPr>
              <a:t>ar</a:t>
            </a:r>
            <a:r>
              <a:rPr lang="en-US" sz="6000" dirty="0" smtClean="0">
                <a:latin typeface="Century Gothic"/>
                <a:cs typeface="Century Gothic"/>
              </a:rPr>
              <a:t>ny</a:t>
            </a:r>
            <a:r>
              <a:rPr lang="en-US" sz="6000" dirty="0" smtClean="0">
                <a:solidFill>
                  <a:srgbClr val="FF0000"/>
                </a:solidFill>
                <a:latin typeface="Century Gothic"/>
                <a:cs typeface="Century Gothic"/>
              </a:rPr>
              <a:t>ar</a:t>
            </a:r>
            <a:r>
              <a:rPr lang="en-US" sz="6000" dirty="0" smtClean="0">
                <a:latin typeface="Century Gothic"/>
                <a:cs typeface="Century Gothic"/>
              </a:rPr>
              <a:t>d</a:t>
            </a:r>
          </a:p>
          <a:p>
            <a:endParaRPr lang="en-US" sz="6000" dirty="0">
              <a:latin typeface="Century Gothic"/>
              <a:cs typeface="Century Gothic"/>
            </a:endParaRPr>
          </a:p>
          <a:p>
            <a:r>
              <a:rPr lang="en-US" sz="6000" dirty="0" smtClean="0">
                <a:latin typeface="Century Gothic"/>
                <a:cs typeface="Century Gothic"/>
              </a:rPr>
              <a:t>  p</a:t>
            </a:r>
            <a:r>
              <a:rPr lang="en-US" sz="6000" dirty="0" smtClean="0">
                <a:solidFill>
                  <a:srgbClr val="FF0000"/>
                </a:solidFill>
                <a:latin typeface="Century Gothic"/>
                <a:cs typeface="Century Gothic"/>
              </a:rPr>
              <a:t>o</a:t>
            </a:r>
            <a:r>
              <a:rPr lang="en-US" sz="6000" dirty="0" smtClean="0">
                <a:latin typeface="Century Gothic"/>
                <a:cs typeface="Century Gothic"/>
              </a:rPr>
              <a:t>st</a:t>
            </a:r>
            <a:endParaRPr lang="en-US" sz="6000" dirty="0">
              <a:latin typeface="Century Gothic"/>
              <a:cs typeface="Century Gothic"/>
            </a:endParaRPr>
          </a:p>
        </p:txBody>
      </p:sp>
      <p:sp>
        <p:nvSpPr>
          <p:cNvPr id="3" name="TextBox 2"/>
          <p:cNvSpPr txBox="1"/>
          <p:nvPr/>
        </p:nvSpPr>
        <p:spPr>
          <a:xfrm>
            <a:off x="360168" y="75818"/>
            <a:ext cx="2644391"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151960558"/>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6647974"/>
          </a:xfrm>
          <a:prstGeom prst="rect">
            <a:avLst/>
          </a:prstGeom>
          <a:noFill/>
        </p:spPr>
        <p:txBody>
          <a:bodyPr wrap="square" rtlCol="0">
            <a:spAutoFit/>
          </a:bodyPr>
          <a:lstStyle/>
          <a:p>
            <a:r>
              <a:rPr lang="en-US" sz="6600" dirty="0" smtClean="0">
                <a:latin typeface="Century Gothic"/>
                <a:cs typeface="Century Gothic"/>
              </a:rPr>
              <a:t>  </a:t>
            </a:r>
            <a:r>
              <a:rPr lang="en-US" sz="6000" dirty="0" smtClean="0">
                <a:latin typeface="Century Gothic"/>
                <a:cs typeface="Century Gothic"/>
              </a:rPr>
              <a:t>f</a:t>
            </a:r>
            <a:r>
              <a:rPr lang="en-US" sz="6000" dirty="0" smtClean="0">
                <a:solidFill>
                  <a:srgbClr val="FF0000"/>
                </a:solidFill>
                <a:latin typeface="Century Gothic"/>
                <a:cs typeface="Century Gothic"/>
              </a:rPr>
              <a:t>oo</a:t>
            </a:r>
            <a:r>
              <a:rPr lang="en-US" sz="6000" dirty="0" smtClean="0">
                <a:latin typeface="Century Gothic"/>
                <a:cs typeface="Century Gothic"/>
              </a:rPr>
              <a:t>t     f</a:t>
            </a:r>
            <a:r>
              <a:rPr lang="en-US" sz="6000" dirty="0" smtClean="0">
                <a:solidFill>
                  <a:srgbClr val="FF0000"/>
                </a:solidFill>
                <a:latin typeface="Century Gothic"/>
                <a:cs typeface="Century Gothic"/>
              </a:rPr>
              <a:t>ee</a:t>
            </a:r>
            <a:r>
              <a:rPr lang="en-US" sz="6000" dirty="0" smtClean="0">
                <a:latin typeface="Century Gothic"/>
                <a:cs typeface="Century Gothic"/>
              </a:rPr>
              <a:t>t     sh</a:t>
            </a:r>
            <a:r>
              <a:rPr lang="en-US" sz="6000" dirty="0" smtClean="0">
                <a:solidFill>
                  <a:srgbClr val="FF0000"/>
                </a:solidFill>
                <a:latin typeface="Century Gothic"/>
                <a:cs typeface="Century Gothic"/>
              </a:rPr>
              <a:t>ee</a:t>
            </a:r>
            <a:r>
              <a:rPr lang="en-US" sz="6000" dirty="0" smtClean="0">
                <a:latin typeface="Century Gothic"/>
                <a:cs typeface="Century Gothic"/>
              </a:rPr>
              <a:t>p</a:t>
            </a:r>
          </a:p>
          <a:p>
            <a:endParaRPr lang="en-US" sz="6000" dirty="0">
              <a:latin typeface="Century Gothic"/>
              <a:cs typeface="Century Gothic"/>
            </a:endParaRPr>
          </a:p>
          <a:p>
            <a:r>
              <a:rPr lang="en-US" sz="6000" dirty="0" smtClean="0">
                <a:latin typeface="Century Gothic"/>
                <a:cs typeface="Century Gothic"/>
              </a:rPr>
              <a:t> ch</a:t>
            </a:r>
            <a:r>
              <a:rPr lang="en-US" sz="6000" dirty="0" smtClean="0">
                <a:solidFill>
                  <a:srgbClr val="FF0000"/>
                </a:solidFill>
                <a:latin typeface="Century Gothic"/>
                <a:cs typeface="Century Gothic"/>
              </a:rPr>
              <a:t>i</a:t>
            </a:r>
            <a:r>
              <a:rPr lang="en-US" sz="6000" dirty="0" smtClean="0">
                <a:latin typeface="Century Gothic"/>
                <a:cs typeface="Century Gothic"/>
              </a:rPr>
              <a:t>ld   ch</a:t>
            </a:r>
            <a:r>
              <a:rPr lang="en-US" sz="6000" dirty="0" smtClean="0">
                <a:solidFill>
                  <a:srgbClr val="FF0000"/>
                </a:solidFill>
                <a:latin typeface="Century Gothic"/>
                <a:cs typeface="Century Gothic"/>
              </a:rPr>
              <a:t>i</a:t>
            </a:r>
            <a:r>
              <a:rPr lang="en-US" sz="6000" dirty="0" smtClean="0">
                <a:latin typeface="Century Gothic"/>
                <a:cs typeface="Century Gothic"/>
              </a:rPr>
              <a:t>ldr</a:t>
            </a:r>
            <a:r>
              <a:rPr lang="en-US" sz="6000" dirty="0" smtClean="0">
                <a:solidFill>
                  <a:srgbClr val="FF0000"/>
                </a:solidFill>
                <a:latin typeface="Century Gothic"/>
                <a:cs typeface="Century Gothic"/>
              </a:rPr>
              <a:t>e</a:t>
            </a:r>
            <a:r>
              <a:rPr lang="en-US" sz="6000" dirty="0" smtClean="0">
                <a:latin typeface="Century Gothic"/>
                <a:cs typeface="Century Gothic"/>
              </a:rPr>
              <a:t>n   t</a:t>
            </a:r>
            <a:r>
              <a:rPr lang="en-US" sz="6000" dirty="0" smtClean="0">
                <a:solidFill>
                  <a:srgbClr val="FF0000"/>
                </a:solidFill>
                <a:latin typeface="Century Gothic"/>
                <a:cs typeface="Century Gothic"/>
              </a:rPr>
              <a:t>oo</a:t>
            </a:r>
            <a:r>
              <a:rPr lang="en-US" sz="6000" dirty="0" smtClean="0">
                <a:latin typeface="Century Gothic"/>
                <a:cs typeface="Century Gothic"/>
              </a:rPr>
              <a:t>th</a:t>
            </a:r>
            <a:endParaRPr lang="en-US" sz="6000" dirty="0">
              <a:latin typeface="Century Gothic"/>
              <a:cs typeface="Century Gothic"/>
            </a:endParaRPr>
          </a:p>
          <a:p>
            <a:r>
              <a:rPr lang="en-US" sz="6000" dirty="0" smtClean="0">
                <a:latin typeface="Century Gothic"/>
                <a:cs typeface="Century Gothic"/>
              </a:rPr>
              <a:t> </a:t>
            </a:r>
          </a:p>
          <a:p>
            <a:r>
              <a:rPr lang="en-US" sz="6000" dirty="0" smtClean="0">
                <a:latin typeface="Century Gothic"/>
                <a:cs typeface="Century Gothic"/>
              </a:rPr>
              <a:t> t</a:t>
            </a:r>
            <a:r>
              <a:rPr lang="en-US" sz="6000" dirty="0" smtClean="0">
                <a:solidFill>
                  <a:srgbClr val="FF0000"/>
                </a:solidFill>
                <a:latin typeface="Century Gothic"/>
                <a:cs typeface="Century Gothic"/>
              </a:rPr>
              <a:t>ee</a:t>
            </a:r>
            <a:r>
              <a:rPr lang="en-US" sz="6000" dirty="0" smtClean="0">
                <a:latin typeface="Century Gothic"/>
                <a:cs typeface="Century Gothic"/>
              </a:rPr>
              <a:t>th  m</a:t>
            </a:r>
            <a:r>
              <a:rPr lang="en-US" sz="6000" dirty="0" smtClean="0">
                <a:solidFill>
                  <a:srgbClr val="FF0000"/>
                </a:solidFill>
                <a:latin typeface="Century Gothic"/>
                <a:cs typeface="Century Gothic"/>
              </a:rPr>
              <a:t>i</a:t>
            </a:r>
            <a:r>
              <a:rPr lang="en-US" sz="6000" dirty="0" smtClean="0">
                <a:latin typeface="Century Gothic"/>
                <a:cs typeface="Century Gothic"/>
              </a:rPr>
              <a:t>c</a:t>
            </a:r>
            <a:r>
              <a:rPr lang="en-US" sz="6000" dirty="0" smtClean="0">
                <a:solidFill>
                  <a:srgbClr val="FF0000"/>
                </a:solidFill>
                <a:latin typeface="Century Gothic"/>
                <a:cs typeface="Century Gothic"/>
              </a:rPr>
              <a:t>e</a:t>
            </a:r>
            <a:r>
              <a:rPr lang="en-US" sz="6000" dirty="0" smtClean="0">
                <a:latin typeface="Century Gothic"/>
                <a:cs typeface="Century Gothic"/>
              </a:rPr>
              <a:t>   b</a:t>
            </a:r>
            <a:r>
              <a:rPr lang="en-US" sz="6000" dirty="0" smtClean="0">
                <a:solidFill>
                  <a:srgbClr val="FF0000"/>
                </a:solidFill>
                <a:latin typeface="Century Gothic"/>
                <a:cs typeface="Century Gothic"/>
              </a:rPr>
              <a:t>ar</a:t>
            </a:r>
            <a:r>
              <a:rPr lang="en-US" sz="6000" dirty="0" smtClean="0">
                <a:latin typeface="Century Gothic"/>
                <a:cs typeface="Century Gothic"/>
              </a:rPr>
              <a:t>ny</a:t>
            </a:r>
            <a:r>
              <a:rPr lang="en-US" sz="6000" dirty="0" smtClean="0">
                <a:solidFill>
                  <a:srgbClr val="FF0000"/>
                </a:solidFill>
                <a:latin typeface="Century Gothic"/>
                <a:cs typeface="Century Gothic"/>
              </a:rPr>
              <a:t>ar</a:t>
            </a:r>
            <a:r>
              <a:rPr lang="en-US" sz="6000" dirty="0" smtClean="0">
                <a:latin typeface="Century Gothic"/>
                <a:cs typeface="Century Gothic"/>
              </a:rPr>
              <a:t>d</a:t>
            </a:r>
          </a:p>
          <a:p>
            <a:endParaRPr lang="en-US" sz="6000" dirty="0">
              <a:latin typeface="Century Gothic"/>
              <a:cs typeface="Century Gothic"/>
            </a:endParaRPr>
          </a:p>
          <a:p>
            <a:r>
              <a:rPr lang="en-US" sz="6000" dirty="0" smtClean="0">
                <a:latin typeface="Century Gothic"/>
                <a:cs typeface="Century Gothic"/>
              </a:rPr>
              <a:t>  p</a:t>
            </a:r>
            <a:r>
              <a:rPr lang="en-US" sz="6000" dirty="0" smtClean="0">
                <a:solidFill>
                  <a:srgbClr val="FF0000"/>
                </a:solidFill>
                <a:latin typeface="Century Gothic"/>
                <a:cs typeface="Century Gothic"/>
              </a:rPr>
              <a:t>o</a:t>
            </a:r>
            <a:r>
              <a:rPr lang="en-US" sz="6000" dirty="0" smtClean="0">
                <a:latin typeface="Century Gothic"/>
                <a:cs typeface="Century Gothic"/>
              </a:rPr>
              <a:t>stc</a:t>
            </a:r>
            <a:r>
              <a:rPr lang="en-US" sz="6000" dirty="0" smtClean="0">
                <a:solidFill>
                  <a:srgbClr val="FF0000"/>
                </a:solidFill>
                <a:latin typeface="Century Gothic"/>
                <a:cs typeface="Century Gothic"/>
              </a:rPr>
              <a:t>ar</a:t>
            </a:r>
            <a:r>
              <a:rPr lang="en-US" sz="6000" dirty="0" smtClean="0">
                <a:latin typeface="Century Gothic"/>
                <a:cs typeface="Century Gothic"/>
              </a:rPr>
              <a:t>d</a:t>
            </a:r>
            <a:endParaRPr lang="en-US" sz="6000" dirty="0">
              <a:latin typeface="Century Gothic"/>
              <a:cs typeface="Century Gothic"/>
            </a:endParaRPr>
          </a:p>
        </p:txBody>
      </p:sp>
      <p:sp>
        <p:nvSpPr>
          <p:cNvPr id="3" name="TextBox 2"/>
          <p:cNvSpPr txBox="1"/>
          <p:nvPr/>
        </p:nvSpPr>
        <p:spPr>
          <a:xfrm>
            <a:off x="360168" y="75818"/>
            <a:ext cx="2644391"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3855875691"/>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6647974"/>
          </a:xfrm>
          <a:prstGeom prst="rect">
            <a:avLst/>
          </a:prstGeom>
          <a:noFill/>
        </p:spPr>
        <p:txBody>
          <a:bodyPr wrap="square" rtlCol="0">
            <a:spAutoFit/>
          </a:bodyPr>
          <a:lstStyle/>
          <a:p>
            <a:r>
              <a:rPr lang="en-US" sz="6600" dirty="0" smtClean="0">
                <a:latin typeface="Century Gothic"/>
                <a:cs typeface="Century Gothic"/>
              </a:rPr>
              <a:t>  </a:t>
            </a:r>
            <a:r>
              <a:rPr lang="en-US" sz="6000" dirty="0" smtClean="0">
                <a:latin typeface="Century Gothic"/>
                <a:cs typeface="Century Gothic"/>
              </a:rPr>
              <a:t>f</a:t>
            </a:r>
            <a:r>
              <a:rPr lang="en-US" sz="6000" dirty="0" smtClean="0">
                <a:solidFill>
                  <a:srgbClr val="FF0000"/>
                </a:solidFill>
                <a:latin typeface="Century Gothic"/>
                <a:cs typeface="Century Gothic"/>
              </a:rPr>
              <a:t>oo</a:t>
            </a:r>
            <a:r>
              <a:rPr lang="en-US" sz="6000" dirty="0" smtClean="0">
                <a:latin typeface="Century Gothic"/>
                <a:cs typeface="Century Gothic"/>
              </a:rPr>
              <a:t>t     f</a:t>
            </a:r>
            <a:r>
              <a:rPr lang="en-US" sz="6000" dirty="0" smtClean="0">
                <a:solidFill>
                  <a:srgbClr val="FF0000"/>
                </a:solidFill>
                <a:latin typeface="Century Gothic"/>
                <a:cs typeface="Century Gothic"/>
              </a:rPr>
              <a:t>ee</a:t>
            </a:r>
            <a:r>
              <a:rPr lang="en-US" sz="6000" dirty="0" smtClean="0">
                <a:latin typeface="Century Gothic"/>
                <a:cs typeface="Century Gothic"/>
              </a:rPr>
              <a:t>t     sh</a:t>
            </a:r>
            <a:r>
              <a:rPr lang="en-US" sz="6000" dirty="0" smtClean="0">
                <a:solidFill>
                  <a:srgbClr val="FF0000"/>
                </a:solidFill>
                <a:latin typeface="Century Gothic"/>
                <a:cs typeface="Century Gothic"/>
              </a:rPr>
              <a:t>ee</a:t>
            </a:r>
            <a:r>
              <a:rPr lang="en-US" sz="6000" dirty="0" smtClean="0">
                <a:latin typeface="Century Gothic"/>
                <a:cs typeface="Century Gothic"/>
              </a:rPr>
              <a:t>p</a:t>
            </a:r>
          </a:p>
          <a:p>
            <a:endParaRPr lang="en-US" sz="6000" dirty="0">
              <a:latin typeface="Century Gothic"/>
              <a:cs typeface="Century Gothic"/>
            </a:endParaRPr>
          </a:p>
          <a:p>
            <a:r>
              <a:rPr lang="en-US" sz="6000" dirty="0" smtClean="0">
                <a:latin typeface="Century Gothic"/>
                <a:cs typeface="Century Gothic"/>
              </a:rPr>
              <a:t> ch</a:t>
            </a:r>
            <a:r>
              <a:rPr lang="en-US" sz="6000" dirty="0" smtClean="0">
                <a:solidFill>
                  <a:srgbClr val="FF0000"/>
                </a:solidFill>
                <a:latin typeface="Century Gothic"/>
                <a:cs typeface="Century Gothic"/>
              </a:rPr>
              <a:t>i</a:t>
            </a:r>
            <a:r>
              <a:rPr lang="en-US" sz="6000" dirty="0" smtClean="0">
                <a:latin typeface="Century Gothic"/>
                <a:cs typeface="Century Gothic"/>
              </a:rPr>
              <a:t>ld   ch</a:t>
            </a:r>
            <a:r>
              <a:rPr lang="en-US" sz="6000" dirty="0" smtClean="0">
                <a:solidFill>
                  <a:srgbClr val="FF0000"/>
                </a:solidFill>
                <a:latin typeface="Century Gothic"/>
                <a:cs typeface="Century Gothic"/>
              </a:rPr>
              <a:t>i</a:t>
            </a:r>
            <a:r>
              <a:rPr lang="en-US" sz="6000" dirty="0" smtClean="0">
                <a:latin typeface="Century Gothic"/>
                <a:cs typeface="Century Gothic"/>
              </a:rPr>
              <a:t>ldr</a:t>
            </a:r>
            <a:r>
              <a:rPr lang="en-US" sz="6000" dirty="0" smtClean="0">
                <a:solidFill>
                  <a:srgbClr val="FF0000"/>
                </a:solidFill>
                <a:latin typeface="Century Gothic"/>
                <a:cs typeface="Century Gothic"/>
              </a:rPr>
              <a:t>e</a:t>
            </a:r>
            <a:r>
              <a:rPr lang="en-US" sz="6000" dirty="0" smtClean="0">
                <a:latin typeface="Century Gothic"/>
                <a:cs typeface="Century Gothic"/>
              </a:rPr>
              <a:t>n   t</a:t>
            </a:r>
            <a:r>
              <a:rPr lang="en-US" sz="6000" dirty="0" smtClean="0">
                <a:solidFill>
                  <a:srgbClr val="FF0000"/>
                </a:solidFill>
                <a:latin typeface="Century Gothic"/>
                <a:cs typeface="Century Gothic"/>
              </a:rPr>
              <a:t>oo</a:t>
            </a:r>
            <a:r>
              <a:rPr lang="en-US" sz="6000" dirty="0" smtClean="0">
                <a:latin typeface="Century Gothic"/>
                <a:cs typeface="Century Gothic"/>
              </a:rPr>
              <a:t>th</a:t>
            </a:r>
            <a:endParaRPr lang="en-US" sz="6000" dirty="0">
              <a:latin typeface="Century Gothic"/>
              <a:cs typeface="Century Gothic"/>
            </a:endParaRPr>
          </a:p>
          <a:p>
            <a:r>
              <a:rPr lang="en-US" sz="6000" dirty="0" smtClean="0">
                <a:latin typeface="Century Gothic"/>
                <a:cs typeface="Century Gothic"/>
              </a:rPr>
              <a:t> </a:t>
            </a:r>
          </a:p>
          <a:p>
            <a:r>
              <a:rPr lang="en-US" sz="6000" dirty="0" smtClean="0">
                <a:latin typeface="Century Gothic"/>
                <a:cs typeface="Century Gothic"/>
              </a:rPr>
              <a:t> t</a:t>
            </a:r>
            <a:r>
              <a:rPr lang="en-US" sz="6000" dirty="0" smtClean="0">
                <a:solidFill>
                  <a:srgbClr val="FF0000"/>
                </a:solidFill>
                <a:latin typeface="Century Gothic"/>
                <a:cs typeface="Century Gothic"/>
              </a:rPr>
              <a:t>ee</a:t>
            </a:r>
            <a:r>
              <a:rPr lang="en-US" sz="6000" dirty="0" smtClean="0">
                <a:latin typeface="Century Gothic"/>
                <a:cs typeface="Century Gothic"/>
              </a:rPr>
              <a:t>th  m</a:t>
            </a:r>
            <a:r>
              <a:rPr lang="en-US" sz="6000" dirty="0" smtClean="0">
                <a:solidFill>
                  <a:srgbClr val="FF0000"/>
                </a:solidFill>
                <a:latin typeface="Century Gothic"/>
                <a:cs typeface="Century Gothic"/>
              </a:rPr>
              <a:t>i</a:t>
            </a:r>
            <a:r>
              <a:rPr lang="en-US" sz="6000" dirty="0" smtClean="0">
                <a:latin typeface="Century Gothic"/>
                <a:cs typeface="Century Gothic"/>
              </a:rPr>
              <a:t>c</a:t>
            </a:r>
            <a:r>
              <a:rPr lang="en-US" sz="6000" dirty="0" smtClean="0">
                <a:solidFill>
                  <a:srgbClr val="FF0000"/>
                </a:solidFill>
                <a:latin typeface="Century Gothic"/>
                <a:cs typeface="Century Gothic"/>
              </a:rPr>
              <a:t>e</a:t>
            </a:r>
            <a:r>
              <a:rPr lang="en-US" sz="6000" dirty="0" smtClean="0">
                <a:latin typeface="Century Gothic"/>
                <a:cs typeface="Century Gothic"/>
              </a:rPr>
              <a:t>   b</a:t>
            </a:r>
            <a:r>
              <a:rPr lang="en-US" sz="6000" dirty="0" smtClean="0">
                <a:solidFill>
                  <a:srgbClr val="FF0000"/>
                </a:solidFill>
                <a:latin typeface="Century Gothic"/>
                <a:cs typeface="Century Gothic"/>
              </a:rPr>
              <a:t>ar</a:t>
            </a:r>
            <a:r>
              <a:rPr lang="en-US" sz="6000" dirty="0" smtClean="0">
                <a:latin typeface="Century Gothic"/>
                <a:cs typeface="Century Gothic"/>
              </a:rPr>
              <a:t>ny</a:t>
            </a:r>
            <a:r>
              <a:rPr lang="en-US" sz="6000" dirty="0" smtClean="0">
                <a:solidFill>
                  <a:srgbClr val="FF0000"/>
                </a:solidFill>
                <a:latin typeface="Century Gothic"/>
                <a:cs typeface="Century Gothic"/>
              </a:rPr>
              <a:t>ar</a:t>
            </a:r>
            <a:r>
              <a:rPr lang="en-US" sz="6000" dirty="0" smtClean="0">
                <a:latin typeface="Century Gothic"/>
                <a:cs typeface="Century Gothic"/>
              </a:rPr>
              <a:t>d</a:t>
            </a:r>
          </a:p>
          <a:p>
            <a:endParaRPr lang="en-US" sz="6000" dirty="0">
              <a:latin typeface="Century Gothic"/>
              <a:cs typeface="Century Gothic"/>
            </a:endParaRPr>
          </a:p>
          <a:p>
            <a:r>
              <a:rPr lang="en-US" sz="6000" dirty="0" smtClean="0">
                <a:latin typeface="Century Gothic"/>
                <a:cs typeface="Century Gothic"/>
              </a:rPr>
              <a:t>  p</a:t>
            </a:r>
            <a:r>
              <a:rPr lang="en-US" sz="6000" dirty="0" smtClean="0">
                <a:solidFill>
                  <a:srgbClr val="FF0000"/>
                </a:solidFill>
                <a:latin typeface="Century Gothic"/>
                <a:cs typeface="Century Gothic"/>
              </a:rPr>
              <a:t>o</a:t>
            </a:r>
            <a:r>
              <a:rPr lang="en-US" sz="6000" dirty="0" smtClean="0">
                <a:latin typeface="Century Gothic"/>
                <a:cs typeface="Century Gothic"/>
              </a:rPr>
              <a:t>stc</a:t>
            </a:r>
            <a:r>
              <a:rPr lang="en-US" sz="6000" dirty="0" smtClean="0">
                <a:solidFill>
                  <a:srgbClr val="FF0000"/>
                </a:solidFill>
                <a:latin typeface="Century Gothic"/>
                <a:cs typeface="Century Gothic"/>
              </a:rPr>
              <a:t>ar</a:t>
            </a:r>
            <a:r>
              <a:rPr lang="en-US" sz="6000" dirty="0" smtClean="0">
                <a:latin typeface="Century Gothic"/>
                <a:cs typeface="Century Gothic"/>
              </a:rPr>
              <a:t>d   b</a:t>
            </a:r>
            <a:r>
              <a:rPr lang="en-US" sz="6000" dirty="0" smtClean="0">
                <a:solidFill>
                  <a:srgbClr val="FF0000"/>
                </a:solidFill>
                <a:latin typeface="Century Gothic"/>
                <a:cs typeface="Century Gothic"/>
              </a:rPr>
              <a:t>oo</a:t>
            </a:r>
            <a:r>
              <a:rPr lang="en-US" sz="6000" dirty="0" smtClean="0">
                <a:latin typeface="Century Gothic"/>
                <a:cs typeface="Century Gothic"/>
              </a:rPr>
              <a:t>k</a:t>
            </a:r>
            <a:endParaRPr lang="en-US" sz="6000" dirty="0">
              <a:latin typeface="Century Gothic"/>
              <a:cs typeface="Century Gothic"/>
            </a:endParaRPr>
          </a:p>
        </p:txBody>
      </p:sp>
      <p:sp>
        <p:nvSpPr>
          <p:cNvPr id="3" name="TextBox 2"/>
          <p:cNvSpPr txBox="1"/>
          <p:nvPr/>
        </p:nvSpPr>
        <p:spPr>
          <a:xfrm>
            <a:off x="360168" y="75818"/>
            <a:ext cx="2644391"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3637878446"/>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208500"/>
            <a:ext cx="8805157" cy="6647974"/>
          </a:xfrm>
          <a:prstGeom prst="rect">
            <a:avLst/>
          </a:prstGeom>
          <a:noFill/>
        </p:spPr>
        <p:txBody>
          <a:bodyPr wrap="square" rtlCol="0">
            <a:spAutoFit/>
          </a:bodyPr>
          <a:lstStyle/>
          <a:p>
            <a:r>
              <a:rPr lang="en-US" sz="6600" dirty="0" smtClean="0">
                <a:latin typeface="Century Gothic"/>
                <a:cs typeface="Century Gothic"/>
              </a:rPr>
              <a:t>  </a:t>
            </a:r>
            <a:r>
              <a:rPr lang="en-US" sz="6000" dirty="0" smtClean="0">
                <a:latin typeface="Century Gothic"/>
                <a:cs typeface="Century Gothic"/>
              </a:rPr>
              <a:t>f</a:t>
            </a:r>
            <a:r>
              <a:rPr lang="en-US" sz="6000" dirty="0" smtClean="0">
                <a:solidFill>
                  <a:srgbClr val="FF0000"/>
                </a:solidFill>
                <a:latin typeface="Century Gothic"/>
                <a:cs typeface="Century Gothic"/>
              </a:rPr>
              <a:t>oo</a:t>
            </a:r>
            <a:r>
              <a:rPr lang="en-US" sz="6000" dirty="0" smtClean="0">
                <a:latin typeface="Century Gothic"/>
                <a:cs typeface="Century Gothic"/>
              </a:rPr>
              <a:t>t     f</a:t>
            </a:r>
            <a:r>
              <a:rPr lang="en-US" sz="6000" dirty="0" smtClean="0">
                <a:solidFill>
                  <a:srgbClr val="FF0000"/>
                </a:solidFill>
                <a:latin typeface="Century Gothic"/>
                <a:cs typeface="Century Gothic"/>
              </a:rPr>
              <a:t>ee</a:t>
            </a:r>
            <a:r>
              <a:rPr lang="en-US" sz="6000" dirty="0" smtClean="0">
                <a:latin typeface="Century Gothic"/>
                <a:cs typeface="Century Gothic"/>
              </a:rPr>
              <a:t>t     sh</a:t>
            </a:r>
            <a:r>
              <a:rPr lang="en-US" sz="6000" dirty="0" smtClean="0">
                <a:solidFill>
                  <a:srgbClr val="FF0000"/>
                </a:solidFill>
                <a:latin typeface="Century Gothic"/>
                <a:cs typeface="Century Gothic"/>
              </a:rPr>
              <a:t>ee</a:t>
            </a:r>
            <a:r>
              <a:rPr lang="en-US" sz="6000" dirty="0" smtClean="0">
                <a:latin typeface="Century Gothic"/>
                <a:cs typeface="Century Gothic"/>
              </a:rPr>
              <a:t>p</a:t>
            </a:r>
          </a:p>
          <a:p>
            <a:endParaRPr lang="en-US" sz="6000" dirty="0">
              <a:latin typeface="Century Gothic"/>
              <a:cs typeface="Century Gothic"/>
            </a:endParaRPr>
          </a:p>
          <a:p>
            <a:r>
              <a:rPr lang="en-US" sz="6000" dirty="0" smtClean="0">
                <a:latin typeface="Century Gothic"/>
                <a:cs typeface="Century Gothic"/>
              </a:rPr>
              <a:t> ch</a:t>
            </a:r>
            <a:r>
              <a:rPr lang="en-US" sz="6000" dirty="0" smtClean="0">
                <a:solidFill>
                  <a:srgbClr val="FF0000"/>
                </a:solidFill>
                <a:latin typeface="Century Gothic"/>
                <a:cs typeface="Century Gothic"/>
              </a:rPr>
              <a:t>i</a:t>
            </a:r>
            <a:r>
              <a:rPr lang="en-US" sz="6000" dirty="0" smtClean="0">
                <a:latin typeface="Century Gothic"/>
                <a:cs typeface="Century Gothic"/>
              </a:rPr>
              <a:t>ld   ch</a:t>
            </a:r>
            <a:r>
              <a:rPr lang="en-US" sz="6000" dirty="0" smtClean="0">
                <a:solidFill>
                  <a:srgbClr val="FF0000"/>
                </a:solidFill>
                <a:latin typeface="Century Gothic"/>
                <a:cs typeface="Century Gothic"/>
              </a:rPr>
              <a:t>i</a:t>
            </a:r>
            <a:r>
              <a:rPr lang="en-US" sz="6000" dirty="0" smtClean="0">
                <a:latin typeface="Century Gothic"/>
                <a:cs typeface="Century Gothic"/>
              </a:rPr>
              <a:t>ldr</a:t>
            </a:r>
            <a:r>
              <a:rPr lang="en-US" sz="6000" dirty="0" smtClean="0">
                <a:solidFill>
                  <a:srgbClr val="FF0000"/>
                </a:solidFill>
                <a:latin typeface="Century Gothic"/>
                <a:cs typeface="Century Gothic"/>
              </a:rPr>
              <a:t>e</a:t>
            </a:r>
            <a:r>
              <a:rPr lang="en-US" sz="6000" dirty="0" smtClean="0">
                <a:latin typeface="Century Gothic"/>
                <a:cs typeface="Century Gothic"/>
              </a:rPr>
              <a:t>n   t</a:t>
            </a:r>
            <a:r>
              <a:rPr lang="en-US" sz="6000" dirty="0" smtClean="0">
                <a:solidFill>
                  <a:srgbClr val="FF0000"/>
                </a:solidFill>
                <a:latin typeface="Century Gothic"/>
                <a:cs typeface="Century Gothic"/>
              </a:rPr>
              <a:t>oo</a:t>
            </a:r>
            <a:r>
              <a:rPr lang="en-US" sz="6000" dirty="0" smtClean="0">
                <a:latin typeface="Century Gothic"/>
                <a:cs typeface="Century Gothic"/>
              </a:rPr>
              <a:t>th</a:t>
            </a:r>
            <a:endParaRPr lang="en-US" sz="6000" dirty="0">
              <a:latin typeface="Century Gothic"/>
              <a:cs typeface="Century Gothic"/>
            </a:endParaRPr>
          </a:p>
          <a:p>
            <a:r>
              <a:rPr lang="en-US" sz="6000" dirty="0" smtClean="0">
                <a:latin typeface="Century Gothic"/>
                <a:cs typeface="Century Gothic"/>
              </a:rPr>
              <a:t> </a:t>
            </a:r>
          </a:p>
          <a:p>
            <a:r>
              <a:rPr lang="en-US" sz="6000" dirty="0" smtClean="0">
                <a:latin typeface="Century Gothic"/>
                <a:cs typeface="Century Gothic"/>
              </a:rPr>
              <a:t> t</a:t>
            </a:r>
            <a:r>
              <a:rPr lang="en-US" sz="6000" dirty="0" smtClean="0">
                <a:solidFill>
                  <a:srgbClr val="FF0000"/>
                </a:solidFill>
                <a:latin typeface="Century Gothic"/>
                <a:cs typeface="Century Gothic"/>
              </a:rPr>
              <a:t>ee</a:t>
            </a:r>
            <a:r>
              <a:rPr lang="en-US" sz="6000" dirty="0" smtClean="0">
                <a:latin typeface="Century Gothic"/>
                <a:cs typeface="Century Gothic"/>
              </a:rPr>
              <a:t>th  m</a:t>
            </a:r>
            <a:r>
              <a:rPr lang="en-US" sz="6000" dirty="0" smtClean="0">
                <a:solidFill>
                  <a:srgbClr val="FF0000"/>
                </a:solidFill>
                <a:latin typeface="Century Gothic"/>
                <a:cs typeface="Century Gothic"/>
              </a:rPr>
              <a:t>i</a:t>
            </a:r>
            <a:r>
              <a:rPr lang="en-US" sz="6000" dirty="0" smtClean="0">
                <a:latin typeface="Century Gothic"/>
                <a:cs typeface="Century Gothic"/>
              </a:rPr>
              <a:t>c</a:t>
            </a:r>
            <a:r>
              <a:rPr lang="en-US" sz="6000" dirty="0" smtClean="0">
                <a:solidFill>
                  <a:srgbClr val="FF0000"/>
                </a:solidFill>
                <a:latin typeface="Century Gothic"/>
                <a:cs typeface="Century Gothic"/>
              </a:rPr>
              <a:t>e</a:t>
            </a:r>
            <a:r>
              <a:rPr lang="en-US" sz="6000" dirty="0" smtClean="0">
                <a:latin typeface="Century Gothic"/>
                <a:cs typeface="Century Gothic"/>
              </a:rPr>
              <a:t>   b</a:t>
            </a:r>
            <a:r>
              <a:rPr lang="en-US" sz="6000" dirty="0" smtClean="0">
                <a:solidFill>
                  <a:srgbClr val="FF0000"/>
                </a:solidFill>
                <a:latin typeface="Century Gothic"/>
                <a:cs typeface="Century Gothic"/>
              </a:rPr>
              <a:t>ar</a:t>
            </a:r>
            <a:r>
              <a:rPr lang="en-US" sz="6000" dirty="0" smtClean="0">
                <a:latin typeface="Century Gothic"/>
                <a:cs typeface="Century Gothic"/>
              </a:rPr>
              <a:t>ny</a:t>
            </a:r>
            <a:r>
              <a:rPr lang="en-US" sz="6000" dirty="0" smtClean="0">
                <a:solidFill>
                  <a:srgbClr val="FF0000"/>
                </a:solidFill>
                <a:latin typeface="Century Gothic"/>
                <a:cs typeface="Century Gothic"/>
              </a:rPr>
              <a:t>ar</a:t>
            </a:r>
            <a:r>
              <a:rPr lang="en-US" sz="6000" dirty="0" smtClean="0">
                <a:latin typeface="Century Gothic"/>
                <a:cs typeface="Century Gothic"/>
              </a:rPr>
              <a:t>d</a:t>
            </a:r>
          </a:p>
          <a:p>
            <a:endParaRPr lang="en-US" sz="6000" dirty="0">
              <a:latin typeface="Century Gothic"/>
              <a:cs typeface="Century Gothic"/>
            </a:endParaRPr>
          </a:p>
          <a:p>
            <a:r>
              <a:rPr lang="en-US" sz="6000" dirty="0" smtClean="0">
                <a:latin typeface="Century Gothic"/>
                <a:cs typeface="Century Gothic"/>
              </a:rPr>
              <a:t>  p</a:t>
            </a:r>
            <a:r>
              <a:rPr lang="en-US" sz="6000" dirty="0" smtClean="0">
                <a:solidFill>
                  <a:srgbClr val="FF0000"/>
                </a:solidFill>
                <a:latin typeface="Century Gothic"/>
                <a:cs typeface="Century Gothic"/>
              </a:rPr>
              <a:t>o</a:t>
            </a:r>
            <a:r>
              <a:rPr lang="en-US" sz="6000" dirty="0" smtClean="0">
                <a:latin typeface="Century Gothic"/>
                <a:cs typeface="Century Gothic"/>
              </a:rPr>
              <a:t>stc</a:t>
            </a:r>
            <a:r>
              <a:rPr lang="en-US" sz="6000" dirty="0" smtClean="0">
                <a:solidFill>
                  <a:srgbClr val="FF0000"/>
                </a:solidFill>
                <a:latin typeface="Century Gothic"/>
                <a:cs typeface="Century Gothic"/>
              </a:rPr>
              <a:t>ar</a:t>
            </a:r>
            <a:r>
              <a:rPr lang="en-US" sz="6000" dirty="0" smtClean="0">
                <a:latin typeface="Century Gothic"/>
                <a:cs typeface="Century Gothic"/>
              </a:rPr>
              <a:t>d   b</a:t>
            </a:r>
            <a:r>
              <a:rPr lang="en-US" sz="6000" dirty="0" smtClean="0">
                <a:solidFill>
                  <a:srgbClr val="FF0000"/>
                </a:solidFill>
                <a:latin typeface="Century Gothic"/>
                <a:cs typeface="Century Gothic"/>
              </a:rPr>
              <a:t>oo</a:t>
            </a:r>
            <a:r>
              <a:rPr lang="en-US" sz="6000" dirty="0" smtClean="0">
                <a:latin typeface="Century Gothic"/>
                <a:cs typeface="Century Gothic"/>
              </a:rPr>
              <a:t>km</a:t>
            </a:r>
            <a:r>
              <a:rPr lang="en-US" sz="6000" dirty="0" smtClean="0">
                <a:solidFill>
                  <a:srgbClr val="FF0000"/>
                </a:solidFill>
                <a:latin typeface="Century Gothic"/>
                <a:cs typeface="Century Gothic"/>
              </a:rPr>
              <a:t>ar</a:t>
            </a:r>
            <a:r>
              <a:rPr lang="en-US" sz="6000" dirty="0" smtClean="0">
                <a:latin typeface="Century Gothic"/>
                <a:cs typeface="Century Gothic"/>
              </a:rPr>
              <a:t>k</a:t>
            </a:r>
            <a:endParaRPr lang="en-US" sz="6000" dirty="0">
              <a:latin typeface="Century Gothic"/>
              <a:cs typeface="Century Gothic"/>
            </a:endParaRPr>
          </a:p>
        </p:txBody>
      </p:sp>
      <p:sp>
        <p:nvSpPr>
          <p:cNvPr id="3" name="TextBox 2"/>
          <p:cNvSpPr txBox="1"/>
          <p:nvPr/>
        </p:nvSpPr>
        <p:spPr>
          <a:xfrm>
            <a:off x="360168" y="75818"/>
            <a:ext cx="2644391"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268199246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928773"/>
            <a:ext cx="8805157" cy="1015663"/>
          </a:xfrm>
          <a:prstGeom prst="rect">
            <a:avLst/>
          </a:prstGeom>
          <a:noFill/>
        </p:spPr>
        <p:txBody>
          <a:bodyPr wrap="square" rtlCol="0">
            <a:spAutoFit/>
          </a:bodyPr>
          <a:lstStyle/>
          <a:p>
            <a:r>
              <a:rPr lang="en-US" sz="6000" dirty="0" smtClean="0">
                <a:latin typeface="Century Gothic"/>
                <a:cs typeface="Century Gothic"/>
              </a:rPr>
              <a:t>Mars</a:t>
            </a:r>
            <a:endParaRPr lang="en-US" sz="6000" dirty="0">
              <a:latin typeface="Century Gothic"/>
              <a:cs typeface="Century Gothic"/>
            </a:endParaRPr>
          </a:p>
        </p:txBody>
      </p:sp>
    </p:spTree>
    <p:extLst>
      <p:ext uri="{BB962C8B-B14F-4D97-AF65-F5344CB8AC3E}">
        <p14:creationId xmlns:p14="http://schemas.microsoft.com/office/powerpoint/2010/main" val="2886645280"/>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928773"/>
            <a:ext cx="8805157" cy="1015663"/>
          </a:xfrm>
          <a:prstGeom prst="rect">
            <a:avLst/>
          </a:prstGeom>
          <a:noFill/>
        </p:spPr>
        <p:txBody>
          <a:bodyPr wrap="square" rtlCol="0">
            <a:spAutoFit/>
          </a:bodyPr>
          <a:lstStyle/>
          <a:p>
            <a:r>
              <a:rPr lang="en-US" sz="6000" dirty="0" smtClean="0">
                <a:latin typeface="Century Gothic"/>
                <a:cs typeface="Century Gothic"/>
              </a:rPr>
              <a:t>Mars is</a:t>
            </a:r>
            <a:endParaRPr lang="en-US" sz="6000" dirty="0">
              <a:latin typeface="Century Gothic"/>
              <a:cs typeface="Century Gothic"/>
            </a:endParaRPr>
          </a:p>
        </p:txBody>
      </p:sp>
    </p:spTree>
    <p:extLst>
      <p:ext uri="{BB962C8B-B14F-4D97-AF65-F5344CB8AC3E}">
        <p14:creationId xmlns:p14="http://schemas.microsoft.com/office/powerpoint/2010/main" val="1724766938"/>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928773"/>
            <a:ext cx="8805157" cy="1015663"/>
          </a:xfrm>
          <a:prstGeom prst="rect">
            <a:avLst/>
          </a:prstGeom>
          <a:noFill/>
        </p:spPr>
        <p:txBody>
          <a:bodyPr wrap="square" rtlCol="0">
            <a:spAutoFit/>
          </a:bodyPr>
          <a:lstStyle/>
          <a:p>
            <a:r>
              <a:rPr lang="en-US" sz="6000" dirty="0" smtClean="0">
                <a:latin typeface="Century Gothic"/>
                <a:cs typeface="Century Gothic"/>
              </a:rPr>
              <a:t>Mars is a</a:t>
            </a:r>
            <a:endParaRPr lang="en-US" sz="6000" dirty="0">
              <a:latin typeface="Century Gothic"/>
              <a:cs typeface="Century Gothic"/>
            </a:endParaRPr>
          </a:p>
        </p:txBody>
      </p:sp>
    </p:spTree>
    <p:extLst>
      <p:ext uri="{BB962C8B-B14F-4D97-AF65-F5344CB8AC3E}">
        <p14:creationId xmlns:p14="http://schemas.microsoft.com/office/powerpoint/2010/main" val="4055641975"/>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928773"/>
            <a:ext cx="8805157" cy="1015663"/>
          </a:xfrm>
          <a:prstGeom prst="rect">
            <a:avLst/>
          </a:prstGeom>
          <a:noFill/>
        </p:spPr>
        <p:txBody>
          <a:bodyPr wrap="square" rtlCol="0">
            <a:spAutoFit/>
          </a:bodyPr>
          <a:lstStyle/>
          <a:p>
            <a:r>
              <a:rPr lang="en-US" sz="6000" dirty="0" smtClean="0">
                <a:latin typeface="Century Gothic"/>
                <a:cs typeface="Century Gothic"/>
              </a:rPr>
              <a:t>Mars is a planet</a:t>
            </a:r>
            <a:endParaRPr lang="en-US" sz="6000" dirty="0">
              <a:latin typeface="Century Gothic"/>
              <a:cs typeface="Century Gothic"/>
            </a:endParaRPr>
          </a:p>
        </p:txBody>
      </p:sp>
    </p:spTree>
    <p:extLst>
      <p:ext uri="{BB962C8B-B14F-4D97-AF65-F5344CB8AC3E}">
        <p14:creationId xmlns:p14="http://schemas.microsoft.com/office/powerpoint/2010/main" val="478851499"/>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928773"/>
            <a:ext cx="8805157" cy="1015663"/>
          </a:xfrm>
          <a:prstGeom prst="rect">
            <a:avLst/>
          </a:prstGeom>
          <a:noFill/>
        </p:spPr>
        <p:txBody>
          <a:bodyPr wrap="square" rtlCol="0">
            <a:spAutoFit/>
          </a:bodyPr>
          <a:lstStyle/>
          <a:p>
            <a:r>
              <a:rPr lang="en-US" sz="6000" dirty="0" smtClean="0">
                <a:latin typeface="Century Gothic"/>
                <a:cs typeface="Century Gothic"/>
              </a:rPr>
              <a:t>Mars is a planet far</a:t>
            </a:r>
            <a:endParaRPr lang="en-US" sz="6000" dirty="0">
              <a:latin typeface="Century Gothic"/>
              <a:cs typeface="Century Gothic"/>
            </a:endParaRPr>
          </a:p>
        </p:txBody>
      </p:sp>
    </p:spTree>
    <p:extLst>
      <p:ext uri="{BB962C8B-B14F-4D97-AF65-F5344CB8AC3E}">
        <p14:creationId xmlns:p14="http://schemas.microsoft.com/office/powerpoint/2010/main" val="828312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512" y="605581"/>
            <a:ext cx="8906412" cy="5170646"/>
          </a:xfrm>
          <a:prstGeom prst="rect">
            <a:avLst/>
          </a:prstGeom>
          <a:noFill/>
        </p:spPr>
        <p:txBody>
          <a:bodyPr wrap="square" rtlCol="0">
            <a:spAutoFit/>
          </a:bodyPr>
          <a:lstStyle/>
          <a:p>
            <a:r>
              <a:rPr lang="en-US" sz="6600" dirty="0" smtClean="0">
                <a:solidFill>
                  <a:srgbClr val="FF0000"/>
                </a:solidFill>
                <a:latin typeface="Century Gothic"/>
                <a:cs typeface="Century Gothic"/>
              </a:rPr>
              <a:t> </a:t>
            </a:r>
            <a:r>
              <a:rPr lang="en-US" sz="6600" dirty="0" err="1" smtClean="0">
                <a:solidFill>
                  <a:srgbClr val="FF0000"/>
                </a:solidFill>
                <a:latin typeface="Century Gothic"/>
                <a:cs typeface="Century Gothic"/>
              </a:rPr>
              <a:t>ar</a:t>
            </a:r>
            <a:r>
              <a:rPr lang="en-US" sz="6600" dirty="0" smtClean="0">
                <a:solidFill>
                  <a:srgbClr val="FF0000"/>
                </a:solidFill>
                <a:latin typeface="Century Gothic"/>
                <a:cs typeface="Century Gothic"/>
              </a:rPr>
              <a:t>     </a:t>
            </a:r>
            <a:r>
              <a:rPr lang="en-US" sz="6600" dirty="0" err="1" smtClean="0">
                <a:latin typeface="Century Gothic"/>
                <a:cs typeface="Century Gothic"/>
              </a:rPr>
              <a:t>ge</a:t>
            </a:r>
            <a:r>
              <a:rPr lang="en-US" sz="6600" dirty="0">
                <a:solidFill>
                  <a:srgbClr val="FF0000"/>
                </a:solidFill>
                <a:latin typeface="Century Gothic"/>
                <a:cs typeface="Century Gothic"/>
              </a:rPr>
              <a:t> </a:t>
            </a:r>
            <a:r>
              <a:rPr lang="en-US" sz="6600" dirty="0" smtClean="0">
                <a:solidFill>
                  <a:srgbClr val="FF0000"/>
                </a:solidFill>
                <a:latin typeface="Century Gothic"/>
                <a:cs typeface="Century Gothic"/>
              </a:rPr>
              <a:t>    </a:t>
            </a:r>
            <a:r>
              <a:rPr lang="en-US" sz="6600" dirty="0" err="1" smtClean="0">
                <a:solidFill>
                  <a:srgbClr val="FF0000"/>
                </a:solidFill>
                <a:latin typeface="Century Gothic"/>
                <a:cs typeface="Century Gothic"/>
              </a:rPr>
              <a:t>igh</a:t>
            </a:r>
            <a:r>
              <a:rPr lang="en-US" sz="6600" dirty="0" smtClean="0">
                <a:solidFill>
                  <a:srgbClr val="FF0000"/>
                </a:solidFill>
                <a:latin typeface="Century Gothic"/>
                <a:cs typeface="Century Gothic"/>
              </a:rPr>
              <a:t>     </a:t>
            </a:r>
            <a:r>
              <a:rPr lang="en-US" sz="6600" dirty="0" err="1" smtClean="0">
                <a:solidFill>
                  <a:srgbClr val="000000"/>
                </a:solidFill>
                <a:latin typeface="Century Gothic"/>
                <a:cs typeface="Century Gothic"/>
              </a:rPr>
              <a:t>ch</a:t>
            </a:r>
            <a:r>
              <a:rPr lang="en-US" sz="6600" dirty="0" smtClean="0">
                <a:solidFill>
                  <a:srgbClr val="FF0000"/>
                </a:solidFill>
                <a:latin typeface="Century Gothic"/>
                <a:cs typeface="Century Gothic"/>
              </a:rPr>
              <a:t> </a:t>
            </a:r>
          </a:p>
          <a:p>
            <a:endParaRPr lang="en-US" sz="6600" dirty="0">
              <a:solidFill>
                <a:srgbClr val="FF0000"/>
              </a:solidFill>
              <a:latin typeface="Century Gothic"/>
              <a:cs typeface="Century Gothic"/>
            </a:endParaRPr>
          </a:p>
          <a:p>
            <a:r>
              <a:rPr lang="en-US" sz="6600" dirty="0" smtClean="0">
                <a:solidFill>
                  <a:srgbClr val="FF0000"/>
                </a:solidFill>
                <a:latin typeface="Century Gothic"/>
                <a:cs typeface="Century Gothic"/>
              </a:rPr>
              <a:t> </a:t>
            </a:r>
            <a:r>
              <a:rPr lang="en-US" sz="6600" dirty="0" err="1" smtClean="0">
                <a:solidFill>
                  <a:srgbClr val="000000"/>
                </a:solidFill>
                <a:latin typeface="Century Gothic"/>
                <a:cs typeface="Century Gothic"/>
              </a:rPr>
              <a:t>ck</a:t>
            </a:r>
            <a:r>
              <a:rPr lang="en-US" sz="6600" dirty="0" smtClean="0">
                <a:solidFill>
                  <a:srgbClr val="FF0000"/>
                </a:solidFill>
                <a:latin typeface="Century Gothic"/>
                <a:cs typeface="Century Gothic"/>
              </a:rPr>
              <a:t>     </a:t>
            </a:r>
            <a:r>
              <a:rPr lang="en-US" sz="6600" dirty="0" err="1" smtClean="0">
                <a:solidFill>
                  <a:srgbClr val="FF0000"/>
                </a:solidFill>
                <a:latin typeface="Century Gothic"/>
                <a:cs typeface="Century Gothic"/>
              </a:rPr>
              <a:t>ey</a:t>
            </a:r>
            <a:r>
              <a:rPr lang="en-US" sz="6600" dirty="0" smtClean="0">
                <a:solidFill>
                  <a:srgbClr val="FF0000"/>
                </a:solidFill>
                <a:latin typeface="Century Gothic"/>
                <a:cs typeface="Century Gothic"/>
              </a:rPr>
              <a:t>      </a:t>
            </a:r>
            <a:r>
              <a:rPr lang="en-US" sz="6600" dirty="0" err="1" smtClean="0">
                <a:solidFill>
                  <a:srgbClr val="000000"/>
                </a:solidFill>
                <a:latin typeface="Century Gothic"/>
                <a:cs typeface="Century Gothic"/>
              </a:rPr>
              <a:t>sh</a:t>
            </a:r>
            <a:r>
              <a:rPr lang="en-US" sz="6600" dirty="0" smtClean="0">
                <a:solidFill>
                  <a:srgbClr val="FF0000"/>
                </a:solidFill>
                <a:latin typeface="Century Gothic"/>
                <a:cs typeface="Century Gothic"/>
              </a:rPr>
              <a:t>      </a:t>
            </a:r>
            <a:r>
              <a:rPr lang="en-US" sz="6600" dirty="0" err="1" smtClean="0">
                <a:solidFill>
                  <a:srgbClr val="FF0000"/>
                </a:solidFill>
                <a:latin typeface="Century Gothic"/>
                <a:cs typeface="Century Gothic"/>
              </a:rPr>
              <a:t>ar</a:t>
            </a:r>
            <a:endParaRPr lang="en-US" sz="6600" dirty="0" smtClean="0">
              <a:solidFill>
                <a:srgbClr val="FF0000"/>
              </a:solidFill>
              <a:latin typeface="Century Gothic"/>
              <a:cs typeface="Century Gothic"/>
            </a:endParaRPr>
          </a:p>
          <a:p>
            <a:endParaRPr lang="en-US" sz="6600" dirty="0">
              <a:solidFill>
                <a:srgbClr val="FF0000"/>
              </a:solidFill>
              <a:latin typeface="Century Gothic"/>
              <a:cs typeface="Century Gothic"/>
            </a:endParaRPr>
          </a:p>
          <a:p>
            <a:r>
              <a:rPr lang="en-US" sz="6600" dirty="0" err="1" smtClean="0">
                <a:solidFill>
                  <a:srgbClr val="000000"/>
                </a:solidFill>
                <a:latin typeface="Century Gothic"/>
                <a:cs typeface="Century Gothic"/>
              </a:rPr>
              <a:t>tch</a:t>
            </a:r>
            <a:r>
              <a:rPr lang="en-US" sz="6600" dirty="0" smtClean="0">
                <a:solidFill>
                  <a:srgbClr val="000000"/>
                </a:solidFill>
                <a:latin typeface="Century Gothic"/>
                <a:cs typeface="Century Gothic"/>
              </a:rPr>
              <a:t>    </a:t>
            </a:r>
            <a:r>
              <a:rPr lang="en-US" sz="6600" dirty="0" err="1" smtClean="0">
                <a:solidFill>
                  <a:srgbClr val="000000"/>
                </a:solidFill>
                <a:latin typeface="Century Gothic"/>
                <a:cs typeface="Century Gothic"/>
              </a:rPr>
              <a:t>sm</a:t>
            </a:r>
            <a:r>
              <a:rPr lang="en-US" sz="6600" dirty="0" smtClean="0">
                <a:solidFill>
                  <a:srgbClr val="000000"/>
                </a:solidFill>
                <a:latin typeface="Century Gothic"/>
                <a:cs typeface="Century Gothic"/>
              </a:rPr>
              <a:t>			 </a:t>
            </a:r>
            <a:r>
              <a:rPr lang="en-US" sz="6600" dirty="0" err="1" smtClean="0">
                <a:solidFill>
                  <a:srgbClr val="FF0000"/>
                </a:solidFill>
                <a:latin typeface="Century Gothic"/>
                <a:cs typeface="Century Gothic"/>
              </a:rPr>
              <a:t>ar</a:t>
            </a:r>
            <a:r>
              <a:rPr lang="en-US" sz="6600" dirty="0" smtClean="0">
                <a:solidFill>
                  <a:srgbClr val="FF0000"/>
                </a:solidFill>
                <a:latin typeface="Century Gothic"/>
                <a:cs typeface="Century Gothic"/>
              </a:rPr>
              <a:t>      </a:t>
            </a:r>
            <a:r>
              <a:rPr lang="en-US" sz="6600" dirty="0" err="1" smtClean="0">
                <a:solidFill>
                  <a:srgbClr val="FF0000"/>
                </a:solidFill>
                <a:latin typeface="Century Gothic"/>
                <a:cs typeface="Century Gothic"/>
              </a:rPr>
              <a:t>oa</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2420201918"/>
      </p:ext>
    </p:extLst>
  </p:cSld>
  <p:clrMapOvr>
    <a:masterClrMapping/>
  </p:clrMapOvr>
  <p:timing>
    <p:tnLst>
      <p:par>
        <p:cTn xmlns:p14="http://schemas.microsoft.com/office/powerpoint/2010/mai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928773"/>
            <a:ext cx="8805157" cy="2862322"/>
          </a:xfrm>
          <a:prstGeom prst="rect">
            <a:avLst/>
          </a:prstGeom>
          <a:noFill/>
        </p:spPr>
        <p:txBody>
          <a:bodyPr wrap="square" rtlCol="0">
            <a:spAutoFit/>
          </a:bodyPr>
          <a:lstStyle/>
          <a:p>
            <a:r>
              <a:rPr lang="en-US" sz="6000" dirty="0" smtClean="0">
                <a:latin typeface="Century Gothic"/>
                <a:cs typeface="Century Gothic"/>
              </a:rPr>
              <a:t>Mars is a planet far away.</a:t>
            </a:r>
          </a:p>
          <a:p>
            <a:endParaRPr lang="en-US" sz="6000" dirty="0">
              <a:latin typeface="Century Gothic"/>
              <a:cs typeface="Century Gothic"/>
            </a:endParaRPr>
          </a:p>
        </p:txBody>
      </p:sp>
    </p:spTree>
    <p:extLst>
      <p:ext uri="{BB962C8B-B14F-4D97-AF65-F5344CB8AC3E}">
        <p14:creationId xmlns:p14="http://schemas.microsoft.com/office/powerpoint/2010/main" val="2323540736"/>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928773"/>
            <a:ext cx="8805157" cy="3785652"/>
          </a:xfrm>
          <a:prstGeom prst="rect">
            <a:avLst/>
          </a:prstGeom>
          <a:noFill/>
        </p:spPr>
        <p:txBody>
          <a:bodyPr wrap="square" rtlCol="0">
            <a:spAutoFit/>
          </a:bodyPr>
          <a:lstStyle/>
          <a:p>
            <a:r>
              <a:rPr lang="en-US" sz="6000" dirty="0" smtClean="0">
                <a:latin typeface="Century Gothic"/>
                <a:cs typeface="Century Gothic"/>
              </a:rPr>
              <a:t>Mars is a planet far away.</a:t>
            </a:r>
          </a:p>
          <a:p>
            <a:endParaRPr lang="en-US" sz="6000" dirty="0">
              <a:latin typeface="Century Gothic"/>
              <a:cs typeface="Century Gothic"/>
            </a:endParaRPr>
          </a:p>
          <a:p>
            <a:r>
              <a:rPr lang="en-US" sz="6000" dirty="0" smtClean="0">
                <a:latin typeface="Century Gothic"/>
                <a:cs typeface="Century Gothic"/>
              </a:rPr>
              <a:t>Mark</a:t>
            </a:r>
            <a:endParaRPr lang="en-US" sz="6000" dirty="0">
              <a:latin typeface="Century Gothic"/>
              <a:cs typeface="Century Gothic"/>
            </a:endParaRPr>
          </a:p>
        </p:txBody>
      </p:sp>
    </p:spTree>
    <p:extLst>
      <p:ext uri="{BB962C8B-B14F-4D97-AF65-F5344CB8AC3E}">
        <p14:creationId xmlns:p14="http://schemas.microsoft.com/office/powerpoint/2010/main" val="1591919936"/>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928773"/>
            <a:ext cx="8805157" cy="3785652"/>
          </a:xfrm>
          <a:prstGeom prst="rect">
            <a:avLst/>
          </a:prstGeom>
          <a:noFill/>
        </p:spPr>
        <p:txBody>
          <a:bodyPr wrap="square" rtlCol="0">
            <a:spAutoFit/>
          </a:bodyPr>
          <a:lstStyle/>
          <a:p>
            <a:r>
              <a:rPr lang="en-US" sz="6000" dirty="0" smtClean="0">
                <a:latin typeface="Century Gothic"/>
                <a:cs typeface="Century Gothic"/>
              </a:rPr>
              <a:t>Mars is a planet far away.</a:t>
            </a:r>
          </a:p>
          <a:p>
            <a:endParaRPr lang="en-US" sz="6000" dirty="0">
              <a:latin typeface="Century Gothic"/>
              <a:cs typeface="Century Gothic"/>
            </a:endParaRPr>
          </a:p>
          <a:p>
            <a:r>
              <a:rPr lang="en-US" sz="6000" dirty="0" smtClean="0">
                <a:latin typeface="Century Gothic"/>
                <a:cs typeface="Century Gothic"/>
              </a:rPr>
              <a:t>Mark put</a:t>
            </a:r>
            <a:endParaRPr lang="en-US" sz="6000" dirty="0">
              <a:latin typeface="Century Gothic"/>
              <a:cs typeface="Century Gothic"/>
            </a:endParaRPr>
          </a:p>
        </p:txBody>
      </p:sp>
    </p:spTree>
    <p:extLst>
      <p:ext uri="{BB962C8B-B14F-4D97-AF65-F5344CB8AC3E}">
        <p14:creationId xmlns:p14="http://schemas.microsoft.com/office/powerpoint/2010/main" val="3432068089"/>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928773"/>
            <a:ext cx="8805157" cy="3785652"/>
          </a:xfrm>
          <a:prstGeom prst="rect">
            <a:avLst/>
          </a:prstGeom>
          <a:noFill/>
        </p:spPr>
        <p:txBody>
          <a:bodyPr wrap="square" rtlCol="0">
            <a:spAutoFit/>
          </a:bodyPr>
          <a:lstStyle/>
          <a:p>
            <a:r>
              <a:rPr lang="en-US" sz="6000" dirty="0" smtClean="0">
                <a:latin typeface="Century Gothic"/>
                <a:cs typeface="Century Gothic"/>
              </a:rPr>
              <a:t>Mars is a planet far away.</a:t>
            </a:r>
          </a:p>
          <a:p>
            <a:endParaRPr lang="en-US" sz="6000" dirty="0">
              <a:latin typeface="Century Gothic"/>
              <a:cs typeface="Century Gothic"/>
            </a:endParaRPr>
          </a:p>
          <a:p>
            <a:r>
              <a:rPr lang="en-US" sz="6000" dirty="0" smtClean="0">
                <a:latin typeface="Century Gothic"/>
                <a:cs typeface="Century Gothic"/>
              </a:rPr>
              <a:t>Mark put large</a:t>
            </a:r>
            <a:endParaRPr lang="en-US" sz="6000" dirty="0">
              <a:latin typeface="Century Gothic"/>
              <a:cs typeface="Century Gothic"/>
            </a:endParaRPr>
          </a:p>
        </p:txBody>
      </p:sp>
    </p:spTree>
    <p:extLst>
      <p:ext uri="{BB962C8B-B14F-4D97-AF65-F5344CB8AC3E}">
        <p14:creationId xmlns:p14="http://schemas.microsoft.com/office/powerpoint/2010/main" val="3871002659"/>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928773"/>
            <a:ext cx="8805157" cy="3785652"/>
          </a:xfrm>
          <a:prstGeom prst="rect">
            <a:avLst/>
          </a:prstGeom>
          <a:noFill/>
        </p:spPr>
        <p:txBody>
          <a:bodyPr wrap="square" rtlCol="0">
            <a:spAutoFit/>
          </a:bodyPr>
          <a:lstStyle/>
          <a:p>
            <a:r>
              <a:rPr lang="en-US" sz="6000" dirty="0" smtClean="0">
                <a:latin typeface="Century Gothic"/>
                <a:cs typeface="Century Gothic"/>
              </a:rPr>
              <a:t>Mars is a planet far away.</a:t>
            </a:r>
          </a:p>
          <a:p>
            <a:endParaRPr lang="en-US" sz="6000" dirty="0">
              <a:latin typeface="Century Gothic"/>
              <a:cs typeface="Century Gothic"/>
            </a:endParaRPr>
          </a:p>
          <a:p>
            <a:r>
              <a:rPr lang="en-US" sz="6000" dirty="0" smtClean="0">
                <a:latin typeface="Century Gothic"/>
                <a:cs typeface="Century Gothic"/>
              </a:rPr>
              <a:t>Mark put large jars</a:t>
            </a:r>
            <a:endParaRPr lang="en-US" sz="6000" dirty="0">
              <a:latin typeface="Century Gothic"/>
              <a:cs typeface="Century Gothic"/>
            </a:endParaRPr>
          </a:p>
        </p:txBody>
      </p:sp>
    </p:spTree>
    <p:extLst>
      <p:ext uri="{BB962C8B-B14F-4D97-AF65-F5344CB8AC3E}">
        <p14:creationId xmlns:p14="http://schemas.microsoft.com/office/powerpoint/2010/main" val="1012586885"/>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928773"/>
            <a:ext cx="8805157" cy="3785652"/>
          </a:xfrm>
          <a:prstGeom prst="rect">
            <a:avLst/>
          </a:prstGeom>
          <a:noFill/>
        </p:spPr>
        <p:txBody>
          <a:bodyPr wrap="square" rtlCol="0">
            <a:spAutoFit/>
          </a:bodyPr>
          <a:lstStyle/>
          <a:p>
            <a:r>
              <a:rPr lang="en-US" sz="6000" dirty="0" smtClean="0">
                <a:latin typeface="Century Gothic"/>
                <a:cs typeface="Century Gothic"/>
              </a:rPr>
              <a:t>Mars is a planet far away.</a:t>
            </a:r>
          </a:p>
          <a:p>
            <a:endParaRPr lang="en-US" sz="6000" dirty="0">
              <a:latin typeface="Century Gothic"/>
              <a:cs typeface="Century Gothic"/>
            </a:endParaRPr>
          </a:p>
          <a:p>
            <a:r>
              <a:rPr lang="en-US" sz="6000" dirty="0" smtClean="0">
                <a:latin typeface="Century Gothic"/>
                <a:cs typeface="Century Gothic"/>
              </a:rPr>
              <a:t>Mark put large jars in</a:t>
            </a:r>
            <a:endParaRPr lang="en-US" sz="6000" dirty="0">
              <a:latin typeface="Century Gothic"/>
              <a:cs typeface="Century Gothic"/>
            </a:endParaRPr>
          </a:p>
        </p:txBody>
      </p:sp>
    </p:spTree>
    <p:extLst>
      <p:ext uri="{BB962C8B-B14F-4D97-AF65-F5344CB8AC3E}">
        <p14:creationId xmlns:p14="http://schemas.microsoft.com/office/powerpoint/2010/main" val="2958916467"/>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928773"/>
            <a:ext cx="8805157" cy="4708981"/>
          </a:xfrm>
          <a:prstGeom prst="rect">
            <a:avLst/>
          </a:prstGeom>
          <a:noFill/>
        </p:spPr>
        <p:txBody>
          <a:bodyPr wrap="square" rtlCol="0">
            <a:spAutoFit/>
          </a:bodyPr>
          <a:lstStyle/>
          <a:p>
            <a:r>
              <a:rPr lang="en-US" sz="6000" dirty="0" smtClean="0">
                <a:latin typeface="Century Gothic"/>
                <a:cs typeface="Century Gothic"/>
              </a:rPr>
              <a:t>Mars is a planet far away.</a:t>
            </a:r>
          </a:p>
          <a:p>
            <a:endParaRPr lang="en-US" sz="6000" dirty="0">
              <a:latin typeface="Century Gothic"/>
              <a:cs typeface="Century Gothic"/>
            </a:endParaRPr>
          </a:p>
          <a:p>
            <a:r>
              <a:rPr lang="en-US" sz="6000" dirty="0" smtClean="0">
                <a:latin typeface="Century Gothic"/>
                <a:cs typeface="Century Gothic"/>
              </a:rPr>
              <a:t>Mark put large jars in his</a:t>
            </a:r>
            <a:endParaRPr lang="en-US" sz="6000" dirty="0">
              <a:latin typeface="Century Gothic"/>
              <a:cs typeface="Century Gothic"/>
            </a:endParaRPr>
          </a:p>
        </p:txBody>
      </p:sp>
    </p:spTree>
    <p:extLst>
      <p:ext uri="{BB962C8B-B14F-4D97-AF65-F5344CB8AC3E}">
        <p14:creationId xmlns:p14="http://schemas.microsoft.com/office/powerpoint/2010/main" val="279158300"/>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928773"/>
            <a:ext cx="8805157" cy="4708981"/>
          </a:xfrm>
          <a:prstGeom prst="rect">
            <a:avLst/>
          </a:prstGeom>
          <a:noFill/>
        </p:spPr>
        <p:txBody>
          <a:bodyPr wrap="square" rtlCol="0">
            <a:spAutoFit/>
          </a:bodyPr>
          <a:lstStyle/>
          <a:p>
            <a:r>
              <a:rPr lang="en-US" sz="6000" dirty="0" smtClean="0">
                <a:latin typeface="Century Gothic"/>
                <a:cs typeface="Century Gothic"/>
              </a:rPr>
              <a:t>Mars is a planet far away.</a:t>
            </a:r>
          </a:p>
          <a:p>
            <a:endParaRPr lang="en-US" sz="6000" dirty="0">
              <a:latin typeface="Century Gothic"/>
              <a:cs typeface="Century Gothic"/>
            </a:endParaRPr>
          </a:p>
          <a:p>
            <a:r>
              <a:rPr lang="en-US" sz="6000" dirty="0" smtClean="0">
                <a:latin typeface="Century Gothic"/>
                <a:cs typeface="Century Gothic"/>
              </a:rPr>
              <a:t>Mark put large jars in his cart</a:t>
            </a:r>
            <a:endParaRPr lang="en-US" sz="6000" dirty="0">
              <a:latin typeface="Century Gothic"/>
              <a:cs typeface="Century Gothic"/>
            </a:endParaRPr>
          </a:p>
        </p:txBody>
      </p:sp>
    </p:spTree>
    <p:extLst>
      <p:ext uri="{BB962C8B-B14F-4D97-AF65-F5344CB8AC3E}">
        <p14:creationId xmlns:p14="http://schemas.microsoft.com/office/powerpoint/2010/main" val="193355988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928773"/>
            <a:ext cx="8805157" cy="4708981"/>
          </a:xfrm>
          <a:prstGeom prst="rect">
            <a:avLst/>
          </a:prstGeom>
          <a:noFill/>
        </p:spPr>
        <p:txBody>
          <a:bodyPr wrap="square" rtlCol="0">
            <a:spAutoFit/>
          </a:bodyPr>
          <a:lstStyle/>
          <a:p>
            <a:r>
              <a:rPr lang="en-US" sz="6000" dirty="0" smtClean="0">
                <a:latin typeface="Century Gothic"/>
                <a:cs typeface="Century Gothic"/>
              </a:rPr>
              <a:t>Mars is a planet far away.</a:t>
            </a:r>
          </a:p>
          <a:p>
            <a:endParaRPr lang="en-US" sz="6000" dirty="0">
              <a:latin typeface="Century Gothic"/>
              <a:cs typeface="Century Gothic"/>
            </a:endParaRPr>
          </a:p>
          <a:p>
            <a:r>
              <a:rPr lang="en-US" sz="6000" dirty="0" smtClean="0">
                <a:latin typeface="Century Gothic"/>
                <a:cs typeface="Century Gothic"/>
              </a:rPr>
              <a:t>Mark put large jars in his cart at</a:t>
            </a:r>
            <a:endParaRPr lang="en-US" sz="6000" dirty="0">
              <a:latin typeface="Century Gothic"/>
              <a:cs typeface="Century Gothic"/>
            </a:endParaRPr>
          </a:p>
        </p:txBody>
      </p:sp>
    </p:spTree>
    <p:extLst>
      <p:ext uri="{BB962C8B-B14F-4D97-AF65-F5344CB8AC3E}">
        <p14:creationId xmlns:p14="http://schemas.microsoft.com/office/powerpoint/2010/main" val="583606193"/>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928773"/>
            <a:ext cx="8805157" cy="4708981"/>
          </a:xfrm>
          <a:prstGeom prst="rect">
            <a:avLst/>
          </a:prstGeom>
          <a:noFill/>
        </p:spPr>
        <p:txBody>
          <a:bodyPr wrap="square" rtlCol="0">
            <a:spAutoFit/>
          </a:bodyPr>
          <a:lstStyle/>
          <a:p>
            <a:r>
              <a:rPr lang="en-US" sz="6000" dirty="0" smtClean="0">
                <a:latin typeface="Century Gothic"/>
                <a:cs typeface="Century Gothic"/>
              </a:rPr>
              <a:t>Mars is a planet far away.</a:t>
            </a:r>
          </a:p>
          <a:p>
            <a:endParaRPr lang="en-US" sz="6000" dirty="0">
              <a:latin typeface="Century Gothic"/>
              <a:cs typeface="Century Gothic"/>
            </a:endParaRPr>
          </a:p>
          <a:p>
            <a:r>
              <a:rPr lang="en-US" sz="6000" dirty="0" smtClean="0">
                <a:latin typeface="Century Gothic"/>
                <a:cs typeface="Century Gothic"/>
              </a:rPr>
              <a:t>Mark put large jars in his cart at the</a:t>
            </a:r>
            <a:endParaRPr lang="en-US" sz="6000" dirty="0">
              <a:latin typeface="Century Gothic"/>
              <a:cs typeface="Century Gothic"/>
            </a:endParaRPr>
          </a:p>
        </p:txBody>
      </p:sp>
    </p:spTree>
    <p:extLst>
      <p:ext uri="{BB962C8B-B14F-4D97-AF65-F5344CB8AC3E}">
        <p14:creationId xmlns:p14="http://schemas.microsoft.com/office/powerpoint/2010/main" val="115104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1107996"/>
          </a:xfrm>
          <a:prstGeom prst="rect">
            <a:avLst/>
          </a:prstGeom>
          <a:noFill/>
        </p:spPr>
        <p:txBody>
          <a:bodyPr wrap="square" rtlCol="0">
            <a:spAutoFit/>
          </a:bodyPr>
          <a:lstStyle/>
          <a:p>
            <a:r>
              <a:rPr lang="en-US" sz="6600" dirty="0" smtClean="0">
                <a:solidFill>
                  <a:srgbClr val="FF0000"/>
                </a:solidFill>
                <a:latin typeface="Century Gothic"/>
                <a:cs typeface="Century Gothic"/>
              </a:rPr>
              <a:t>  </a:t>
            </a:r>
            <a:r>
              <a:rPr lang="en-US" sz="6600" dirty="0" err="1" smtClean="0">
                <a:solidFill>
                  <a:srgbClr val="FF0000"/>
                </a:solidFill>
                <a:latin typeface="Century Gothic"/>
                <a:cs typeface="Century Gothic"/>
              </a:rPr>
              <a:t>ar</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3373171505"/>
      </p:ext>
    </p:extLst>
  </p:cSld>
  <p:clrMapOvr>
    <a:masterClrMapping/>
  </p:clrMapOvr>
  <p:timing>
    <p:tnLst>
      <p:par>
        <p:cTn xmlns:p14="http://schemas.microsoft.com/office/powerpoint/2010/mai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0" y="928773"/>
            <a:ext cx="8805157" cy="4708981"/>
          </a:xfrm>
          <a:prstGeom prst="rect">
            <a:avLst/>
          </a:prstGeom>
          <a:noFill/>
        </p:spPr>
        <p:txBody>
          <a:bodyPr wrap="square" rtlCol="0">
            <a:spAutoFit/>
          </a:bodyPr>
          <a:lstStyle/>
          <a:p>
            <a:r>
              <a:rPr lang="en-US" sz="6000" dirty="0" smtClean="0">
                <a:latin typeface="Century Gothic"/>
                <a:cs typeface="Century Gothic"/>
              </a:rPr>
              <a:t>Mars is a planet far away.</a:t>
            </a:r>
          </a:p>
          <a:p>
            <a:endParaRPr lang="en-US" sz="6000" dirty="0">
              <a:latin typeface="Century Gothic"/>
              <a:cs typeface="Century Gothic"/>
            </a:endParaRPr>
          </a:p>
          <a:p>
            <a:r>
              <a:rPr lang="en-US" sz="6000" dirty="0" smtClean="0">
                <a:latin typeface="Century Gothic"/>
                <a:cs typeface="Century Gothic"/>
              </a:rPr>
              <a:t>Mark put large jars in his cart at the market.</a:t>
            </a:r>
            <a:endParaRPr lang="en-US" sz="6000" dirty="0">
              <a:latin typeface="Century Gothic"/>
              <a:cs typeface="Century Gothic"/>
            </a:endParaRPr>
          </a:p>
        </p:txBody>
      </p:sp>
    </p:spTree>
    <p:extLst>
      <p:ext uri="{BB962C8B-B14F-4D97-AF65-F5344CB8AC3E}">
        <p14:creationId xmlns:p14="http://schemas.microsoft.com/office/powerpoint/2010/main" val="321255612"/>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99224"/>
            <a:ext cx="5353000" cy="70977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Structural Analysis</a:t>
            </a:r>
          </a:p>
          <a:p>
            <a:pPr algn="ctr"/>
            <a:r>
              <a:rPr lang="en-US" sz="2000" dirty="0" smtClean="0">
                <a:latin typeface="Century Gothic" panose="020B0502020202020204" pitchFamily="34" charset="0"/>
              </a:rPr>
              <a:t>Irregular Plurals</a:t>
            </a:r>
            <a:endParaRPr lang="en-US" sz="2000" dirty="0" smtClean="0">
              <a:latin typeface="Century Gothic" panose="020B0502020202020204" pitchFamily="34" charset="0"/>
            </a:endParaRPr>
          </a:p>
        </p:txBody>
      </p:sp>
      <p:sp>
        <p:nvSpPr>
          <p:cNvPr id="7" name="Rectangle 6"/>
          <p:cNvSpPr/>
          <p:nvPr/>
        </p:nvSpPr>
        <p:spPr>
          <a:xfrm>
            <a:off x="2123095" y="2217684"/>
            <a:ext cx="5402519" cy="33833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600" dirty="0" smtClean="0">
                <a:latin typeface="Century Gothic"/>
                <a:cs typeface="Century Gothic"/>
              </a:rPr>
              <a:t>child</a:t>
            </a:r>
            <a:endParaRPr lang="en-US" sz="6600" dirty="0" smtClean="0">
              <a:latin typeface="Century Gothic"/>
              <a:cs typeface="Century Gothic"/>
            </a:endParaRPr>
          </a:p>
          <a:p>
            <a:pPr algn="ctr"/>
            <a:r>
              <a:rPr lang="en-US" sz="6600" dirty="0" smtClean="0">
                <a:latin typeface="Century Gothic"/>
                <a:cs typeface="Century Gothic"/>
              </a:rPr>
              <a:t>children</a:t>
            </a:r>
          </a:p>
          <a:p>
            <a:pPr algn="ctr"/>
            <a:endParaRPr lang="en-US" sz="2400" dirty="0" smtClean="0">
              <a:latin typeface="Century Gothic"/>
              <a:cs typeface="Century Gothic"/>
            </a:endParaRPr>
          </a:p>
          <a:p>
            <a:pPr algn="ctr"/>
            <a:r>
              <a:rPr lang="en-US" sz="2400" dirty="0" smtClean="0">
                <a:latin typeface="Century Gothic"/>
                <a:cs typeface="Century Gothic"/>
              </a:rPr>
              <a:t>One </a:t>
            </a:r>
            <a:r>
              <a:rPr lang="en-US" sz="2400" b="1" dirty="0" smtClean="0">
                <a:latin typeface="Century Gothic"/>
                <a:cs typeface="Century Gothic"/>
              </a:rPr>
              <a:t>child </a:t>
            </a:r>
            <a:r>
              <a:rPr lang="en-US" sz="2400" dirty="0" smtClean="0">
                <a:latin typeface="Century Gothic"/>
                <a:cs typeface="Century Gothic"/>
              </a:rPr>
              <a:t>runs to the swings.</a:t>
            </a:r>
            <a:endParaRPr lang="en-US" sz="2400" dirty="0" smtClean="0">
              <a:latin typeface="Century Gothic"/>
              <a:cs typeface="Century Gothic"/>
            </a:endParaRPr>
          </a:p>
          <a:p>
            <a:pPr algn="ctr"/>
            <a:r>
              <a:rPr lang="en-US" sz="2400" dirty="0" smtClean="0">
                <a:latin typeface="Century Gothic"/>
                <a:cs typeface="Century Gothic"/>
              </a:rPr>
              <a:t>Many </a:t>
            </a:r>
            <a:r>
              <a:rPr lang="en-US" sz="2400" b="1" dirty="0" smtClean="0">
                <a:latin typeface="Century Gothic"/>
                <a:cs typeface="Century Gothic"/>
              </a:rPr>
              <a:t>children</a:t>
            </a:r>
            <a:r>
              <a:rPr lang="en-US" sz="2400" dirty="0" smtClean="0">
                <a:latin typeface="Century Gothic"/>
                <a:cs typeface="Century Gothic"/>
              </a:rPr>
              <a:t> go down the slide.</a:t>
            </a:r>
            <a:endParaRPr lang="en-US" sz="2400" dirty="0" smtClean="0">
              <a:latin typeface="Century Gothic"/>
              <a:cs typeface="Century Gothic"/>
            </a:endParaRPr>
          </a:p>
        </p:txBody>
      </p:sp>
      <p:sp>
        <p:nvSpPr>
          <p:cNvPr id="4" name="TextBox 3"/>
          <p:cNvSpPr txBox="1"/>
          <p:nvPr/>
        </p:nvSpPr>
        <p:spPr>
          <a:xfrm>
            <a:off x="346364" y="1000128"/>
            <a:ext cx="8512848" cy="1015663"/>
          </a:xfrm>
          <a:prstGeom prst="rect">
            <a:avLst/>
          </a:prstGeom>
          <a:noFill/>
        </p:spPr>
        <p:txBody>
          <a:bodyPr wrap="square" rtlCol="0">
            <a:spAutoFit/>
          </a:bodyPr>
          <a:lstStyle/>
          <a:p>
            <a:pPr algn="ctr"/>
            <a:r>
              <a:rPr lang="en-US" sz="2000" dirty="0" smtClean="0">
                <a:solidFill>
                  <a:srgbClr val="FF0000"/>
                </a:solidFill>
                <a:latin typeface="Century Gothic"/>
                <a:cs typeface="Century Gothic"/>
              </a:rPr>
              <a:t>Some words change in other ways </a:t>
            </a:r>
          </a:p>
          <a:p>
            <a:pPr algn="ctr"/>
            <a:r>
              <a:rPr lang="en-US" sz="2000" dirty="0" smtClean="0">
                <a:solidFill>
                  <a:srgbClr val="FF0000"/>
                </a:solidFill>
                <a:latin typeface="Century Gothic"/>
                <a:cs typeface="Century Gothic"/>
              </a:rPr>
              <a:t>to make them mean “more than one.”</a:t>
            </a:r>
          </a:p>
          <a:p>
            <a:pPr algn="ctr"/>
            <a:r>
              <a:rPr lang="en-US" sz="2000" b="1" dirty="0" smtClean="0">
                <a:solidFill>
                  <a:srgbClr val="FF0000"/>
                </a:solidFill>
                <a:latin typeface="Century Gothic"/>
                <a:cs typeface="Century Gothic"/>
              </a:rPr>
              <a:t>Child</a:t>
            </a:r>
            <a:r>
              <a:rPr lang="en-US" sz="2000" dirty="0" smtClean="0">
                <a:solidFill>
                  <a:srgbClr val="FF0000"/>
                </a:solidFill>
                <a:latin typeface="Century Gothic"/>
                <a:cs typeface="Century Gothic"/>
              </a:rPr>
              <a:t> means one child and </a:t>
            </a:r>
            <a:r>
              <a:rPr lang="en-US" sz="2000" b="1" dirty="0" smtClean="0">
                <a:solidFill>
                  <a:srgbClr val="FF0000"/>
                </a:solidFill>
                <a:latin typeface="Century Gothic"/>
                <a:cs typeface="Century Gothic"/>
              </a:rPr>
              <a:t>children</a:t>
            </a:r>
            <a:r>
              <a:rPr lang="en-US" sz="2000" dirty="0" smtClean="0">
                <a:solidFill>
                  <a:srgbClr val="FF0000"/>
                </a:solidFill>
                <a:latin typeface="Century Gothic"/>
                <a:cs typeface="Century Gothic"/>
              </a:rPr>
              <a:t> means “more than one child.”</a:t>
            </a:r>
            <a:endParaRPr lang="en-US" sz="2000" dirty="0">
              <a:solidFill>
                <a:srgbClr val="FF0000"/>
              </a:solidFill>
              <a:latin typeface="Century Gothic"/>
              <a:cs typeface="Century Gothic"/>
            </a:endParaRPr>
          </a:p>
        </p:txBody>
      </p:sp>
    </p:spTree>
    <p:extLst>
      <p:ext uri="{BB962C8B-B14F-4D97-AF65-F5344CB8AC3E}">
        <p14:creationId xmlns:p14="http://schemas.microsoft.com/office/powerpoint/2010/main" val="544343604"/>
      </p:ext>
    </p:extLst>
  </p:cSld>
  <p:clrMapOvr>
    <a:masterClrMapping/>
  </p:clrMapOvr>
  <p:timing>
    <p:tnLst>
      <p:par>
        <p:cTn xmlns:p14="http://schemas.microsoft.com/office/powerpoint/2010/mai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99224"/>
            <a:ext cx="5353000" cy="70977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Structural Analysis</a:t>
            </a:r>
          </a:p>
          <a:p>
            <a:pPr algn="ctr"/>
            <a:r>
              <a:rPr lang="en-US" sz="2000" dirty="0" smtClean="0">
                <a:latin typeface="Century Gothic" panose="020B0502020202020204" pitchFamily="34" charset="0"/>
              </a:rPr>
              <a:t>Irregular Plurals</a:t>
            </a:r>
            <a:endParaRPr lang="en-US" sz="2000" dirty="0" smtClean="0">
              <a:latin typeface="Century Gothic" panose="020B0502020202020204" pitchFamily="34" charset="0"/>
            </a:endParaRPr>
          </a:p>
        </p:txBody>
      </p:sp>
      <p:sp>
        <p:nvSpPr>
          <p:cNvPr id="7" name="Rectangle 6"/>
          <p:cNvSpPr/>
          <p:nvPr/>
        </p:nvSpPr>
        <p:spPr>
          <a:xfrm>
            <a:off x="786683" y="2208206"/>
            <a:ext cx="3032993" cy="44732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r">
              <a:lnSpc>
                <a:spcPct val="90000"/>
              </a:lnSpc>
            </a:pPr>
            <a:r>
              <a:rPr lang="en-US" sz="6600" dirty="0" smtClean="0">
                <a:latin typeface="Century Gothic"/>
                <a:cs typeface="Century Gothic"/>
              </a:rPr>
              <a:t>man</a:t>
            </a:r>
          </a:p>
          <a:p>
            <a:pPr algn="r">
              <a:lnSpc>
                <a:spcPct val="90000"/>
              </a:lnSpc>
            </a:pPr>
            <a:r>
              <a:rPr lang="en-US" sz="6600" dirty="0" smtClean="0">
                <a:latin typeface="Century Gothic"/>
                <a:cs typeface="Century Gothic"/>
              </a:rPr>
              <a:t>ox</a:t>
            </a:r>
          </a:p>
          <a:p>
            <a:pPr algn="r">
              <a:lnSpc>
                <a:spcPct val="90000"/>
              </a:lnSpc>
            </a:pPr>
            <a:r>
              <a:rPr lang="en-US" sz="6600" dirty="0" smtClean="0">
                <a:latin typeface="Century Gothic"/>
                <a:cs typeface="Century Gothic"/>
              </a:rPr>
              <a:t>foot</a:t>
            </a:r>
          </a:p>
          <a:p>
            <a:pPr algn="r">
              <a:lnSpc>
                <a:spcPct val="90000"/>
              </a:lnSpc>
            </a:pPr>
            <a:r>
              <a:rPr lang="en-US" sz="6600" dirty="0" smtClean="0">
                <a:latin typeface="Century Gothic"/>
                <a:cs typeface="Century Gothic"/>
              </a:rPr>
              <a:t>person</a:t>
            </a:r>
          </a:p>
          <a:p>
            <a:pPr algn="r">
              <a:lnSpc>
                <a:spcPct val="90000"/>
              </a:lnSpc>
            </a:pPr>
            <a:r>
              <a:rPr lang="en-US" sz="6600" dirty="0" smtClean="0">
                <a:latin typeface="Century Gothic"/>
                <a:cs typeface="Century Gothic"/>
              </a:rPr>
              <a:t>fish</a:t>
            </a:r>
            <a:endParaRPr lang="en-US" sz="6600" dirty="0" smtClean="0">
              <a:latin typeface="Century Gothic"/>
              <a:cs typeface="Century Gothic"/>
            </a:endParaRPr>
          </a:p>
          <a:p>
            <a:pPr algn="r"/>
            <a:endParaRPr lang="en-US" sz="2400" dirty="0" smtClean="0">
              <a:latin typeface="Century Gothic"/>
              <a:cs typeface="Century Gothic"/>
            </a:endParaRPr>
          </a:p>
        </p:txBody>
      </p:sp>
      <p:sp>
        <p:nvSpPr>
          <p:cNvPr id="4" name="TextBox 3"/>
          <p:cNvSpPr txBox="1"/>
          <p:nvPr/>
        </p:nvSpPr>
        <p:spPr>
          <a:xfrm>
            <a:off x="346364" y="1000128"/>
            <a:ext cx="851284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As you point to and read each word, ask children to repeat the word and say its plural form. Write the plural forms beside the singular forms. Then have children use the words in sentences to show their meaning.</a:t>
            </a:r>
            <a:endParaRPr lang="en-US" dirty="0">
              <a:solidFill>
                <a:srgbClr val="FF0000"/>
              </a:solidFill>
              <a:latin typeface="Century Gothic"/>
              <a:cs typeface="Century Gothic"/>
            </a:endParaRPr>
          </a:p>
        </p:txBody>
      </p:sp>
      <p:sp>
        <p:nvSpPr>
          <p:cNvPr id="5" name="Rectangle 4"/>
          <p:cNvSpPr/>
          <p:nvPr/>
        </p:nvSpPr>
        <p:spPr>
          <a:xfrm>
            <a:off x="5146610" y="2208205"/>
            <a:ext cx="3032993" cy="44732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r"/>
            <a:endParaRPr lang="en-US" sz="2400" dirty="0" smtClean="0">
              <a:latin typeface="Century Gothic"/>
              <a:cs typeface="Century Gothic"/>
            </a:endParaRPr>
          </a:p>
        </p:txBody>
      </p:sp>
      <p:sp>
        <p:nvSpPr>
          <p:cNvPr id="3" name="Right Arrow 2"/>
          <p:cNvSpPr/>
          <p:nvPr/>
        </p:nvSpPr>
        <p:spPr>
          <a:xfrm>
            <a:off x="3895500" y="4075232"/>
            <a:ext cx="1184763" cy="369614"/>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798540" y="1923458"/>
            <a:ext cx="1262887" cy="2847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latin typeface="Century Gothic"/>
                <a:cs typeface="Century Gothic"/>
              </a:rPr>
              <a:t>singular</a:t>
            </a:r>
            <a:endParaRPr lang="en-US" b="1" dirty="0">
              <a:latin typeface="Century Gothic"/>
              <a:cs typeface="Century Gothic"/>
            </a:endParaRPr>
          </a:p>
        </p:txBody>
      </p:sp>
      <p:sp>
        <p:nvSpPr>
          <p:cNvPr id="8" name="Rectangle 7"/>
          <p:cNvSpPr/>
          <p:nvPr/>
        </p:nvSpPr>
        <p:spPr>
          <a:xfrm>
            <a:off x="6141811" y="1923458"/>
            <a:ext cx="1184763" cy="2847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latin typeface="Century Gothic"/>
                <a:cs typeface="Century Gothic"/>
              </a:rPr>
              <a:t>plural</a:t>
            </a:r>
            <a:endParaRPr lang="en-US" b="1" dirty="0">
              <a:latin typeface="Century Gothic"/>
              <a:cs typeface="Century Gothic"/>
            </a:endParaRPr>
          </a:p>
        </p:txBody>
      </p:sp>
    </p:spTree>
    <p:extLst>
      <p:ext uri="{BB962C8B-B14F-4D97-AF65-F5344CB8AC3E}">
        <p14:creationId xmlns:p14="http://schemas.microsoft.com/office/powerpoint/2010/main" val="1375401098"/>
      </p:ext>
    </p:extLst>
  </p:cSld>
  <p:clrMapOvr>
    <a:masterClrMapping/>
  </p:clrMapOvr>
  <p:timing>
    <p:tnLst>
      <p:par>
        <p:cTn xmlns:p14="http://schemas.microsoft.com/office/powerpoint/2010/mai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2-05 at 8.48.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703" y="0"/>
            <a:ext cx="5302704" cy="6858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830317033"/>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2-05 at 8.48.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8752" y="0"/>
            <a:ext cx="5334000" cy="6858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711442981"/>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2-05 at 8.49.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1648" y="0"/>
            <a:ext cx="5336726" cy="6858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653439410"/>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2-05 at 8.49.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223" y="0"/>
            <a:ext cx="5299921" cy="6858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585566678"/>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14583" y="935724"/>
            <a:ext cx="8842025" cy="1909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3042372" y="151605"/>
            <a:ext cx="0" cy="660735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6138372" y="128904"/>
            <a:ext cx="0" cy="660735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891818" y="128904"/>
            <a:ext cx="1537328" cy="7256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smtClean="0">
                <a:solidFill>
                  <a:srgbClr val="000000"/>
                </a:solidFill>
                <a:latin typeface="Century Gothic"/>
                <a:cs typeface="Century Gothic"/>
              </a:rPr>
              <a:t>art</a:t>
            </a:r>
            <a:endParaRPr lang="en-US" sz="4000" dirty="0">
              <a:solidFill>
                <a:srgbClr val="000000"/>
              </a:solidFill>
              <a:latin typeface="Century Gothic"/>
              <a:cs typeface="Century Gothic"/>
            </a:endParaRPr>
          </a:p>
        </p:txBody>
      </p:sp>
      <p:sp>
        <p:nvSpPr>
          <p:cNvPr id="9" name="Rectangle 8"/>
          <p:cNvSpPr/>
          <p:nvPr/>
        </p:nvSpPr>
        <p:spPr>
          <a:xfrm>
            <a:off x="3746854" y="151605"/>
            <a:ext cx="1537328" cy="7256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err="1" smtClean="0">
                <a:solidFill>
                  <a:srgbClr val="000000"/>
                </a:solidFill>
                <a:latin typeface="Century Gothic"/>
                <a:cs typeface="Century Gothic"/>
              </a:rPr>
              <a:t>arn</a:t>
            </a:r>
            <a:endParaRPr lang="en-US" sz="4000" dirty="0">
              <a:solidFill>
                <a:srgbClr val="000000"/>
              </a:solidFill>
              <a:latin typeface="Century Gothic"/>
              <a:cs typeface="Century Gothic"/>
            </a:endParaRPr>
          </a:p>
        </p:txBody>
      </p:sp>
      <p:sp>
        <p:nvSpPr>
          <p:cNvPr id="10" name="Rectangle 9"/>
          <p:cNvSpPr/>
          <p:nvPr/>
        </p:nvSpPr>
        <p:spPr>
          <a:xfrm>
            <a:off x="6547331" y="151605"/>
            <a:ext cx="1537328" cy="7256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smtClean="0">
                <a:solidFill>
                  <a:srgbClr val="000000"/>
                </a:solidFill>
                <a:latin typeface="Century Gothic"/>
                <a:cs typeface="Century Gothic"/>
              </a:rPr>
              <a:t>arm</a:t>
            </a:r>
            <a:endParaRPr lang="en-US" sz="4000" dirty="0">
              <a:solidFill>
                <a:srgbClr val="000000"/>
              </a:solidFill>
              <a:latin typeface="Century Gothic"/>
              <a:cs typeface="Century Gothic"/>
            </a:endParaRPr>
          </a:p>
        </p:txBody>
      </p:sp>
    </p:spTree>
    <p:extLst>
      <p:ext uri="{BB962C8B-B14F-4D97-AF65-F5344CB8AC3E}">
        <p14:creationId xmlns:p14="http://schemas.microsoft.com/office/powerpoint/2010/main" val="256770648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9907" y="124127"/>
            <a:ext cx="2502451"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cart</a:t>
            </a:r>
            <a:endParaRPr lang="en-US" sz="5400" dirty="0">
              <a:latin typeface="Century Gothic"/>
              <a:cs typeface="Century Gothic"/>
            </a:endParaRPr>
          </a:p>
        </p:txBody>
      </p:sp>
      <p:sp>
        <p:nvSpPr>
          <p:cNvPr id="4" name="Rectangle 3"/>
          <p:cNvSpPr/>
          <p:nvPr/>
        </p:nvSpPr>
        <p:spPr>
          <a:xfrm>
            <a:off x="319907" y="1116769"/>
            <a:ext cx="2502451"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yarn</a:t>
            </a:r>
            <a:endParaRPr lang="en-US" sz="5400" dirty="0">
              <a:latin typeface="Century Gothic"/>
              <a:cs typeface="Century Gothic"/>
            </a:endParaRPr>
          </a:p>
        </p:txBody>
      </p:sp>
      <p:sp>
        <p:nvSpPr>
          <p:cNvPr id="5" name="Rectangle 4"/>
          <p:cNvSpPr/>
          <p:nvPr/>
        </p:nvSpPr>
        <p:spPr>
          <a:xfrm>
            <a:off x="319907" y="2109783"/>
            <a:ext cx="2502451"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harm</a:t>
            </a:r>
            <a:endParaRPr lang="en-US" sz="5400" dirty="0">
              <a:latin typeface="Century Gothic"/>
              <a:cs typeface="Century Gothic"/>
            </a:endParaRPr>
          </a:p>
        </p:txBody>
      </p:sp>
      <p:sp>
        <p:nvSpPr>
          <p:cNvPr id="6" name="Rectangle 5"/>
          <p:cNvSpPr/>
          <p:nvPr/>
        </p:nvSpPr>
        <p:spPr>
          <a:xfrm>
            <a:off x="319907" y="3112344"/>
            <a:ext cx="2502451"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barn</a:t>
            </a:r>
            <a:endParaRPr lang="en-US" sz="5400" dirty="0">
              <a:latin typeface="Century Gothic"/>
              <a:cs typeface="Century Gothic"/>
            </a:endParaRPr>
          </a:p>
        </p:txBody>
      </p:sp>
      <p:sp>
        <p:nvSpPr>
          <p:cNvPr id="7" name="Rectangle 6"/>
          <p:cNvSpPr/>
          <p:nvPr/>
        </p:nvSpPr>
        <p:spPr>
          <a:xfrm>
            <a:off x="319907" y="4124455"/>
            <a:ext cx="2502451"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art</a:t>
            </a:r>
            <a:endParaRPr lang="en-US" sz="5400" dirty="0">
              <a:latin typeface="Century Gothic"/>
              <a:cs typeface="Century Gothic"/>
            </a:endParaRPr>
          </a:p>
        </p:txBody>
      </p:sp>
      <p:sp>
        <p:nvSpPr>
          <p:cNvPr id="8" name="Rectangle 7"/>
          <p:cNvSpPr/>
          <p:nvPr/>
        </p:nvSpPr>
        <p:spPr>
          <a:xfrm>
            <a:off x="319907" y="5127017"/>
            <a:ext cx="2502451"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arm</a:t>
            </a:r>
            <a:endParaRPr lang="en-US" sz="5400" dirty="0">
              <a:latin typeface="Century Gothic"/>
              <a:cs typeface="Century Gothic"/>
            </a:endParaRPr>
          </a:p>
        </p:txBody>
      </p:sp>
      <p:sp>
        <p:nvSpPr>
          <p:cNvPr id="9" name="Rectangle 8"/>
          <p:cNvSpPr/>
          <p:nvPr/>
        </p:nvSpPr>
        <p:spPr>
          <a:xfrm>
            <a:off x="3334785" y="124127"/>
            <a:ext cx="2502452"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farm</a:t>
            </a:r>
            <a:endParaRPr lang="en-US" sz="5400" dirty="0">
              <a:latin typeface="Century Gothic"/>
              <a:cs typeface="Century Gothic"/>
            </a:endParaRPr>
          </a:p>
        </p:txBody>
      </p:sp>
      <p:sp>
        <p:nvSpPr>
          <p:cNvPr id="10" name="Rectangle 9"/>
          <p:cNvSpPr/>
          <p:nvPr/>
        </p:nvSpPr>
        <p:spPr>
          <a:xfrm>
            <a:off x="6119910" y="124127"/>
            <a:ext cx="2502451"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cart</a:t>
            </a:r>
            <a:endParaRPr lang="en-US" sz="5400" dirty="0">
              <a:latin typeface="Century Gothic"/>
              <a:cs typeface="Century Gothic"/>
            </a:endParaRPr>
          </a:p>
        </p:txBody>
      </p:sp>
      <p:sp>
        <p:nvSpPr>
          <p:cNvPr id="11" name="Rectangle 10"/>
          <p:cNvSpPr/>
          <p:nvPr/>
        </p:nvSpPr>
        <p:spPr>
          <a:xfrm>
            <a:off x="3405713" y="4114165"/>
            <a:ext cx="2431523"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farm</a:t>
            </a:r>
            <a:endParaRPr lang="en-US" sz="5400" dirty="0">
              <a:latin typeface="Century Gothic"/>
              <a:cs typeface="Century Gothic"/>
            </a:endParaRPr>
          </a:p>
        </p:txBody>
      </p:sp>
      <p:sp>
        <p:nvSpPr>
          <p:cNvPr id="12" name="Rectangle 11"/>
          <p:cNvSpPr/>
          <p:nvPr/>
        </p:nvSpPr>
        <p:spPr>
          <a:xfrm>
            <a:off x="6119909" y="1116769"/>
            <a:ext cx="2502451"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yarn</a:t>
            </a:r>
            <a:endParaRPr lang="en-US" sz="5400" dirty="0">
              <a:latin typeface="Century Gothic"/>
              <a:cs typeface="Century Gothic"/>
            </a:endParaRPr>
          </a:p>
        </p:txBody>
      </p:sp>
      <p:sp>
        <p:nvSpPr>
          <p:cNvPr id="14" name="Rectangle 13"/>
          <p:cNvSpPr/>
          <p:nvPr/>
        </p:nvSpPr>
        <p:spPr>
          <a:xfrm>
            <a:off x="6119910" y="2109783"/>
            <a:ext cx="2502450"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harm</a:t>
            </a:r>
            <a:endParaRPr lang="en-US" sz="5400" dirty="0">
              <a:latin typeface="Century Gothic"/>
              <a:cs typeface="Century Gothic"/>
            </a:endParaRPr>
          </a:p>
        </p:txBody>
      </p:sp>
      <p:sp>
        <p:nvSpPr>
          <p:cNvPr id="16" name="Rectangle 15"/>
          <p:cNvSpPr/>
          <p:nvPr/>
        </p:nvSpPr>
        <p:spPr>
          <a:xfrm>
            <a:off x="6119910" y="3112344"/>
            <a:ext cx="2502450"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barn</a:t>
            </a:r>
            <a:endParaRPr lang="en-US" sz="5400" dirty="0">
              <a:latin typeface="Century Gothic"/>
              <a:cs typeface="Century Gothic"/>
            </a:endParaRPr>
          </a:p>
        </p:txBody>
      </p:sp>
      <p:sp>
        <p:nvSpPr>
          <p:cNvPr id="17" name="Rectangle 16"/>
          <p:cNvSpPr/>
          <p:nvPr/>
        </p:nvSpPr>
        <p:spPr>
          <a:xfrm>
            <a:off x="3334785" y="1134144"/>
            <a:ext cx="2502451"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charm</a:t>
            </a:r>
            <a:endParaRPr lang="en-US" sz="5400" dirty="0">
              <a:latin typeface="Century Gothic"/>
              <a:cs typeface="Century Gothic"/>
            </a:endParaRPr>
          </a:p>
        </p:txBody>
      </p:sp>
      <p:sp>
        <p:nvSpPr>
          <p:cNvPr id="18" name="Rectangle 17"/>
          <p:cNvSpPr/>
          <p:nvPr/>
        </p:nvSpPr>
        <p:spPr>
          <a:xfrm>
            <a:off x="6119910" y="4114165"/>
            <a:ext cx="2502450"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art</a:t>
            </a:r>
            <a:endParaRPr lang="en-US" sz="5400" dirty="0">
              <a:latin typeface="Century Gothic"/>
              <a:cs typeface="Century Gothic"/>
            </a:endParaRPr>
          </a:p>
        </p:txBody>
      </p:sp>
      <p:sp>
        <p:nvSpPr>
          <p:cNvPr id="19" name="Rectangle 18"/>
          <p:cNvSpPr/>
          <p:nvPr/>
        </p:nvSpPr>
        <p:spPr>
          <a:xfrm>
            <a:off x="3405713" y="5153575"/>
            <a:ext cx="2431523"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charm</a:t>
            </a:r>
            <a:endParaRPr lang="en-US" sz="5400" dirty="0">
              <a:latin typeface="Century Gothic"/>
              <a:cs typeface="Century Gothic"/>
            </a:endParaRPr>
          </a:p>
        </p:txBody>
      </p:sp>
      <p:sp>
        <p:nvSpPr>
          <p:cNvPr id="20" name="Rectangle 19"/>
          <p:cNvSpPr/>
          <p:nvPr/>
        </p:nvSpPr>
        <p:spPr>
          <a:xfrm>
            <a:off x="6119911" y="5153575"/>
            <a:ext cx="2502450"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arm</a:t>
            </a:r>
            <a:endParaRPr lang="en-US" sz="5400" dirty="0">
              <a:latin typeface="Century Gothic"/>
              <a:cs typeface="Century Gothic"/>
            </a:endParaRPr>
          </a:p>
        </p:txBody>
      </p:sp>
    </p:spTree>
    <p:extLst>
      <p:ext uri="{BB962C8B-B14F-4D97-AF65-F5344CB8AC3E}">
        <p14:creationId xmlns:p14="http://schemas.microsoft.com/office/powerpoint/2010/main" val="2317330800"/>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0870" y="2565491"/>
            <a:ext cx="6512250" cy="18921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smtClean="0">
                <a:latin typeface="Century Gothic"/>
                <a:cs typeface="Century Gothic"/>
              </a:rPr>
              <a:t>High Frequency</a:t>
            </a:r>
          </a:p>
          <a:p>
            <a:pPr algn="ctr"/>
            <a:r>
              <a:rPr lang="en-US" sz="5400" dirty="0" smtClean="0">
                <a:latin typeface="Century Gothic"/>
                <a:cs typeface="Century Gothic"/>
              </a:rPr>
              <a:t>Words</a:t>
            </a:r>
            <a:endParaRPr lang="en-US" sz="5400" dirty="0">
              <a:latin typeface="Century Gothic"/>
              <a:cs typeface="Century Gothic"/>
            </a:endParaRPr>
          </a:p>
        </p:txBody>
      </p:sp>
    </p:spTree>
    <p:extLst>
      <p:ext uri="{BB962C8B-B14F-4D97-AF65-F5344CB8AC3E}">
        <p14:creationId xmlns:p14="http://schemas.microsoft.com/office/powerpoint/2010/main" val="9183519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8874" y="185135"/>
            <a:ext cx="4741004"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Introduce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pic>
        <p:nvPicPr>
          <p:cNvPr id="7" name="Picture 6" descr="Screen Shot 2017-02-04 at 10.58.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755" y="782214"/>
            <a:ext cx="4590739" cy="6033734"/>
          </a:xfrm>
          <a:prstGeom prst="rect">
            <a:avLst/>
          </a:prstGeom>
        </p:spPr>
      </p:pic>
      <p:sp>
        <p:nvSpPr>
          <p:cNvPr id="12" name="Rectangle 11"/>
          <p:cNvSpPr/>
          <p:nvPr/>
        </p:nvSpPr>
        <p:spPr>
          <a:xfrm>
            <a:off x="114028" y="2522957"/>
            <a:ext cx="2135014" cy="22701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smtClean="0">
                <a:latin typeface="Century Gothic"/>
                <a:cs typeface="Century Gothic"/>
              </a:rPr>
              <a:t>This is the Star </a:t>
            </a:r>
          </a:p>
          <a:p>
            <a:pPr algn="ctr"/>
            <a:r>
              <a:rPr lang="en-US" sz="1000" dirty="0" smtClean="0">
                <a:latin typeface="Century Gothic"/>
                <a:cs typeface="Century Gothic"/>
              </a:rPr>
              <a:t>Sound-Spelling Card.</a:t>
            </a:r>
          </a:p>
          <a:p>
            <a:pPr algn="ctr"/>
            <a:r>
              <a:rPr lang="en-US" sz="1000" dirty="0" smtClean="0">
                <a:latin typeface="Century Gothic"/>
                <a:cs typeface="Century Gothic"/>
              </a:rPr>
              <a:t> The sounds at the end of the </a:t>
            </a:r>
            <a:r>
              <a:rPr lang="en-US" sz="1000" dirty="0" err="1" smtClean="0">
                <a:latin typeface="Century Gothic"/>
                <a:cs typeface="Century Gothic"/>
              </a:rPr>
              <a:t>wortd</a:t>
            </a:r>
            <a:r>
              <a:rPr lang="en-US" sz="1000" dirty="0" smtClean="0">
                <a:latin typeface="Century Gothic"/>
                <a:cs typeface="Century Gothic"/>
              </a:rPr>
              <a:t> star are /</a:t>
            </a:r>
            <a:r>
              <a:rPr lang="en-US" sz="1000" dirty="0" err="1" smtClean="0">
                <a:latin typeface="Century Gothic"/>
                <a:cs typeface="Century Gothic"/>
              </a:rPr>
              <a:t>ar</a:t>
            </a:r>
            <a:r>
              <a:rPr lang="en-US" sz="1000" dirty="0" smtClean="0">
                <a:latin typeface="Century Gothic"/>
                <a:cs typeface="Century Gothic"/>
              </a:rPr>
              <a:t>/.</a:t>
            </a:r>
          </a:p>
          <a:p>
            <a:pPr algn="ctr"/>
            <a:r>
              <a:rPr lang="en-US" sz="1000" dirty="0" smtClean="0">
                <a:latin typeface="Century Gothic"/>
                <a:cs typeface="Century Gothic"/>
              </a:rPr>
              <a:t>Listen: /star/.</a:t>
            </a:r>
          </a:p>
          <a:p>
            <a:pPr algn="ctr"/>
            <a:r>
              <a:rPr lang="en-US" sz="1000" dirty="0" smtClean="0">
                <a:latin typeface="Century Gothic"/>
                <a:cs typeface="Century Gothic"/>
              </a:rPr>
              <a:t>When the vowel a is followed by an r the sound changes.</a:t>
            </a:r>
          </a:p>
          <a:p>
            <a:pPr algn="ctr"/>
            <a:r>
              <a:rPr lang="en-US" sz="1000" dirty="0" smtClean="0">
                <a:latin typeface="Century Gothic"/>
                <a:cs typeface="Century Gothic"/>
              </a:rPr>
              <a:t>Together a and r stand for /</a:t>
            </a:r>
            <a:r>
              <a:rPr lang="en-US" sz="1000" dirty="0" err="1" smtClean="0">
                <a:latin typeface="Century Gothic"/>
                <a:cs typeface="Century Gothic"/>
              </a:rPr>
              <a:t>ar</a:t>
            </a:r>
            <a:r>
              <a:rPr lang="en-US" sz="1000" dirty="0" smtClean="0">
                <a:latin typeface="Century Gothic"/>
                <a:cs typeface="Century Gothic"/>
              </a:rPr>
              <a:t>/.</a:t>
            </a:r>
          </a:p>
          <a:p>
            <a:pPr algn="ctr"/>
            <a:r>
              <a:rPr lang="en-US" sz="1000" dirty="0" smtClean="0">
                <a:latin typeface="Century Gothic"/>
                <a:cs typeface="Century Gothic"/>
              </a:rPr>
              <a:t>Say the sounds with me: /</a:t>
            </a:r>
            <a:r>
              <a:rPr lang="en-US" sz="1000" dirty="0" err="1" smtClean="0">
                <a:latin typeface="Century Gothic"/>
                <a:cs typeface="Century Gothic"/>
              </a:rPr>
              <a:t>ar</a:t>
            </a:r>
            <a:r>
              <a:rPr lang="en-US" sz="1000" dirty="0" smtClean="0">
                <a:latin typeface="Century Gothic"/>
                <a:cs typeface="Century Gothic"/>
              </a:rPr>
              <a:t>/.</a:t>
            </a:r>
          </a:p>
          <a:p>
            <a:pPr algn="ctr"/>
            <a:r>
              <a:rPr lang="en-US" sz="1000" dirty="0" smtClean="0">
                <a:latin typeface="Century Gothic"/>
                <a:cs typeface="Century Gothic"/>
              </a:rPr>
              <a:t>I’ll say /</a:t>
            </a:r>
            <a:r>
              <a:rPr lang="en-US" sz="1000" dirty="0" err="1" smtClean="0">
                <a:latin typeface="Century Gothic"/>
                <a:cs typeface="Century Gothic"/>
              </a:rPr>
              <a:t>ar</a:t>
            </a:r>
            <a:r>
              <a:rPr lang="en-US" sz="1000" dirty="0" smtClean="0">
                <a:latin typeface="Century Gothic"/>
                <a:cs typeface="Century Gothic"/>
              </a:rPr>
              <a:t>/ as I write the letters a and r several times.</a:t>
            </a:r>
          </a:p>
        </p:txBody>
      </p:sp>
    </p:spTree>
    <p:extLst>
      <p:ext uri="{BB962C8B-B14F-4D97-AF65-F5344CB8AC3E}">
        <p14:creationId xmlns:p14="http://schemas.microsoft.com/office/powerpoint/2010/main" val="1673806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1107996"/>
          </a:xfrm>
          <a:prstGeom prst="rect">
            <a:avLst/>
          </a:prstGeom>
          <a:noFill/>
        </p:spPr>
        <p:txBody>
          <a:bodyPr wrap="square" rtlCol="0">
            <a:spAutoFit/>
          </a:bodyPr>
          <a:lstStyle/>
          <a:p>
            <a:r>
              <a:rPr lang="en-US" sz="6600" dirty="0" smtClean="0">
                <a:solidFill>
                  <a:srgbClr val="FF0000"/>
                </a:solidFill>
                <a:latin typeface="Century Gothic"/>
                <a:cs typeface="Century Gothic"/>
              </a:rPr>
              <a:t>  ar</a:t>
            </a:r>
            <a:r>
              <a:rPr lang="en-US" sz="6600" dirty="0" smtClean="0">
                <a:latin typeface="Century Gothic"/>
                <a:cs typeface="Century Gothic"/>
              </a:rPr>
              <a:t>t</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1467127512"/>
      </p:ext>
    </p:extLst>
  </p:cSld>
  <p:clrMapOvr>
    <a:masterClrMapping/>
  </p:clrMapOvr>
  <p:timing>
    <p:tnLst>
      <p:par>
        <p:cTn xmlns:p14="http://schemas.microsoft.com/office/powerpoint/2010/mai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four</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I see</a:t>
            </a:r>
            <a:r>
              <a:rPr lang="en-US" sz="2800" b="1" dirty="0" smtClean="0">
                <a:latin typeface="Century Gothic"/>
                <a:cs typeface="Century Gothic"/>
              </a:rPr>
              <a:t> four </a:t>
            </a:r>
            <a:r>
              <a:rPr lang="en-US" sz="2800" dirty="0" smtClean="0">
                <a:latin typeface="Century Gothic"/>
                <a:cs typeface="Century Gothic"/>
              </a:rPr>
              <a:t>fish in the fish tank.</a:t>
            </a:r>
            <a:endParaRPr lang="en-US" sz="2800" b="1" dirty="0">
              <a:latin typeface="Century Gothic"/>
              <a:cs typeface="Century Gothic"/>
            </a:endParaRPr>
          </a:p>
        </p:txBody>
      </p:sp>
    </p:spTree>
    <p:extLst>
      <p:ext uri="{BB962C8B-B14F-4D97-AF65-F5344CB8AC3E}">
        <p14:creationId xmlns:p14="http://schemas.microsoft.com/office/powerpoint/2010/main" val="59507195"/>
      </p:ext>
    </p:extLst>
  </p:cSld>
  <p:clrMapOvr>
    <a:masterClrMapping/>
  </p:clrMapOvr>
  <p:timing>
    <p:tnLst>
      <p:par>
        <p:cTn xmlns:p14="http://schemas.microsoft.com/office/powerpoint/2010/mai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large</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I saw a </a:t>
            </a:r>
            <a:r>
              <a:rPr lang="en-US" sz="2800" b="1" dirty="0" smtClean="0">
                <a:latin typeface="Century Gothic"/>
                <a:cs typeface="Century Gothic"/>
              </a:rPr>
              <a:t>large </a:t>
            </a:r>
            <a:r>
              <a:rPr lang="en-US" sz="2800" dirty="0" smtClean="0">
                <a:latin typeface="Century Gothic"/>
                <a:cs typeface="Century Gothic"/>
              </a:rPr>
              <a:t>dog in the park.</a:t>
            </a:r>
            <a:endParaRPr lang="en-US" sz="2800" b="1" dirty="0">
              <a:latin typeface="Century Gothic"/>
              <a:cs typeface="Century Gothic"/>
            </a:endParaRPr>
          </a:p>
        </p:txBody>
      </p:sp>
    </p:spTree>
    <p:extLst>
      <p:ext uri="{BB962C8B-B14F-4D97-AF65-F5344CB8AC3E}">
        <p14:creationId xmlns:p14="http://schemas.microsoft.com/office/powerpoint/2010/main" val="2616690278"/>
      </p:ext>
    </p:extLst>
  </p:cSld>
  <p:clrMapOvr>
    <a:masterClrMapping/>
  </p:clrMapOvr>
  <p:timing>
    <p:tnLst>
      <p:par>
        <p:cTn xmlns:p14="http://schemas.microsoft.com/office/powerpoint/2010/mai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none</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Ted has one left, but Mark has </a:t>
            </a:r>
            <a:r>
              <a:rPr lang="en-US" sz="2800" b="1" dirty="0" smtClean="0">
                <a:latin typeface="Century Gothic"/>
                <a:cs typeface="Century Gothic"/>
              </a:rPr>
              <a:t>none</a:t>
            </a:r>
            <a:r>
              <a:rPr lang="en-US" sz="2800" dirty="0" smtClean="0">
                <a:latin typeface="Century Gothic"/>
                <a:cs typeface="Century Gothic"/>
              </a:rPr>
              <a:t>.</a:t>
            </a:r>
            <a:endParaRPr lang="en-US" sz="2800" b="1" dirty="0">
              <a:latin typeface="Century Gothic"/>
              <a:cs typeface="Century Gothic"/>
            </a:endParaRPr>
          </a:p>
        </p:txBody>
      </p:sp>
    </p:spTree>
    <p:extLst>
      <p:ext uri="{BB962C8B-B14F-4D97-AF65-F5344CB8AC3E}">
        <p14:creationId xmlns:p14="http://schemas.microsoft.com/office/powerpoint/2010/main" val="1719636599"/>
      </p:ext>
    </p:extLst>
  </p:cSld>
  <p:clrMapOvr>
    <a:masterClrMapping/>
  </p:clrMapOvr>
  <p:timing>
    <p:tnLst>
      <p:par>
        <p:cTn xmlns:p14="http://schemas.microsoft.com/office/powerpoint/2010/mai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only</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The card </a:t>
            </a:r>
            <a:r>
              <a:rPr lang="en-US" sz="2800" b="1" dirty="0" smtClean="0">
                <a:latin typeface="Century Gothic"/>
                <a:cs typeface="Century Gothic"/>
              </a:rPr>
              <a:t>only</a:t>
            </a:r>
            <a:r>
              <a:rPr lang="en-US" sz="2800" dirty="0" smtClean="0">
                <a:latin typeface="Century Gothic"/>
                <a:cs typeface="Century Gothic"/>
              </a:rPr>
              <a:t> costs five cents.</a:t>
            </a:r>
            <a:endParaRPr lang="en-US" sz="2800" b="1" dirty="0">
              <a:latin typeface="Century Gothic"/>
              <a:cs typeface="Century Gothic"/>
            </a:endParaRPr>
          </a:p>
        </p:txBody>
      </p:sp>
    </p:spTree>
    <p:extLst>
      <p:ext uri="{BB962C8B-B14F-4D97-AF65-F5344CB8AC3E}">
        <p14:creationId xmlns:p14="http://schemas.microsoft.com/office/powerpoint/2010/main" val="2698982887"/>
      </p:ext>
    </p:extLst>
  </p:cSld>
  <p:clrMapOvr>
    <a:masterClrMapping/>
  </p:clrMapOvr>
  <p:timing>
    <p:tnLst>
      <p:par>
        <p:cTn xmlns:p14="http://schemas.microsoft.com/office/powerpoint/2010/mai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put</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Where did you </a:t>
            </a:r>
            <a:r>
              <a:rPr lang="en-US" sz="2800" b="1" dirty="0" smtClean="0">
                <a:latin typeface="Century Gothic"/>
                <a:cs typeface="Century Gothic"/>
              </a:rPr>
              <a:t>put</a:t>
            </a:r>
            <a:r>
              <a:rPr lang="en-US" sz="2800" dirty="0" smtClean="0">
                <a:latin typeface="Century Gothic"/>
                <a:cs typeface="Century Gothic"/>
              </a:rPr>
              <a:t> my book?</a:t>
            </a:r>
            <a:endParaRPr lang="en-US" sz="2800" b="1" dirty="0">
              <a:latin typeface="Century Gothic"/>
              <a:cs typeface="Century Gothic"/>
            </a:endParaRPr>
          </a:p>
        </p:txBody>
      </p:sp>
    </p:spTree>
    <p:extLst>
      <p:ext uri="{BB962C8B-B14F-4D97-AF65-F5344CB8AC3E}">
        <p14:creationId xmlns:p14="http://schemas.microsoft.com/office/powerpoint/2010/main" val="2538303209"/>
      </p:ext>
    </p:extLst>
  </p:cSld>
  <p:clrMapOvr>
    <a:masterClrMapping/>
  </p:clrMapOvr>
  <p:timing>
    <p:tnLst>
      <p:par>
        <p:cTn xmlns:p14="http://schemas.microsoft.com/office/powerpoint/2010/mai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round</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A penny is </a:t>
            </a:r>
            <a:r>
              <a:rPr lang="en-US" sz="2800" b="1" dirty="0" smtClean="0">
                <a:latin typeface="Century Gothic"/>
                <a:cs typeface="Century Gothic"/>
              </a:rPr>
              <a:t>round</a:t>
            </a:r>
            <a:r>
              <a:rPr lang="en-US" sz="2800" dirty="0" smtClean="0">
                <a:latin typeface="Century Gothic"/>
                <a:cs typeface="Century Gothic"/>
              </a:rPr>
              <a:t>.</a:t>
            </a:r>
            <a:endParaRPr lang="en-US" sz="2800" b="1" dirty="0">
              <a:latin typeface="Century Gothic"/>
              <a:cs typeface="Century Gothic"/>
            </a:endParaRPr>
          </a:p>
        </p:txBody>
      </p:sp>
    </p:spTree>
    <p:extLst>
      <p:ext uri="{BB962C8B-B14F-4D97-AF65-F5344CB8AC3E}">
        <p14:creationId xmlns:p14="http://schemas.microsoft.com/office/powerpoint/2010/main" val="12211523"/>
      </p:ext>
    </p:extLst>
  </p:cSld>
  <p:clrMapOvr>
    <a:masterClrMapping/>
  </p:clrMapOvr>
  <p:timing>
    <p:tnLst>
      <p:par>
        <p:cTn xmlns:p14="http://schemas.microsoft.com/office/powerpoint/2010/mai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2965" y="735296"/>
            <a:ext cx="8647175" cy="7078861"/>
          </a:xfrm>
          <a:prstGeom prst="rect">
            <a:avLst/>
          </a:prstGeom>
          <a:noFill/>
        </p:spPr>
        <p:txBody>
          <a:bodyPr wrap="square" rtlCol="0">
            <a:spAutoFit/>
          </a:bodyPr>
          <a:lstStyle/>
          <a:p>
            <a:r>
              <a:rPr lang="en-US" sz="4800" dirty="0" smtClean="0">
                <a:latin typeface="Century Gothic"/>
                <a:cs typeface="Century Gothic"/>
              </a:rPr>
              <a:t>Mom put four round cookies into the jar.</a:t>
            </a:r>
          </a:p>
          <a:p>
            <a:endParaRPr lang="en-US" sz="4800" dirty="0">
              <a:latin typeface="Century Gothic"/>
              <a:cs typeface="Century Gothic"/>
            </a:endParaRPr>
          </a:p>
          <a:p>
            <a:r>
              <a:rPr lang="en-US" sz="4800" dirty="0" smtClean="0">
                <a:latin typeface="Century Gothic"/>
                <a:cs typeface="Century Gothic"/>
              </a:rPr>
              <a:t>Once I ate two, only two were left.</a:t>
            </a:r>
          </a:p>
          <a:p>
            <a:endParaRPr lang="en-US" sz="4800" dirty="0">
              <a:latin typeface="Century Gothic"/>
              <a:cs typeface="Century Gothic"/>
            </a:endParaRPr>
          </a:p>
          <a:p>
            <a:r>
              <a:rPr lang="en-US" sz="4800" dirty="0" smtClean="0">
                <a:latin typeface="Century Gothic"/>
                <a:cs typeface="Century Gothic"/>
              </a:rPr>
              <a:t>Dad ate two. Now there are non left.</a:t>
            </a:r>
            <a:endParaRPr lang="en-US" sz="4800" dirty="0" smtClean="0">
              <a:latin typeface="Century Gothic"/>
              <a:cs typeface="Century Gothic"/>
            </a:endParaRPr>
          </a:p>
          <a:p>
            <a:endParaRPr lang="en-US" sz="5400" dirty="0">
              <a:latin typeface="Century Gothic"/>
              <a:cs typeface="Century Gothic"/>
            </a:endParaRPr>
          </a:p>
        </p:txBody>
      </p:sp>
      <p:sp>
        <p:nvSpPr>
          <p:cNvPr id="3" name="Rectangle 2"/>
          <p:cNvSpPr/>
          <p:nvPr/>
        </p:nvSpPr>
        <p:spPr>
          <a:xfrm>
            <a:off x="785226" y="106645"/>
            <a:ext cx="7416019" cy="56231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entury Gothic"/>
                <a:cs typeface="Century Gothic"/>
              </a:rPr>
              <a:t>Build Fluency: Word Automaticity</a:t>
            </a:r>
            <a:endParaRPr lang="en-US" sz="2400" dirty="0">
              <a:latin typeface="Century Gothic"/>
              <a:cs typeface="Century Gothic"/>
            </a:endParaRPr>
          </a:p>
        </p:txBody>
      </p:sp>
    </p:spTree>
    <p:extLst>
      <p:ext uri="{BB962C8B-B14F-4D97-AF65-F5344CB8AC3E}">
        <p14:creationId xmlns:p14="http://schemas.microsoft.com/office/powerpoint/2010/main" val="1623203190"/>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6861" y="54835"/>
            <a:ext cx="5161278" cy="6843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entury Gothic"/>
                <a:cs typeface="Century Gothic"/>
              </a:rPr>
              <a:t>Grammar</a:t>
            </a:r>
          </a:p>
          <a:p>
            <a:pPr algn="ctr"/>
            <a:r>
              <a:rPr lang="en-US" sz="2000" dirty="0" smtClean="0">
                <a:latin typeface="Century Gothic"/>
                <a:cs typeface="Century Gothic"/>
              </a:rPr>
              <a:t> </a:t>
            </a:r>
            <a:r>
              <a:rPr lang="en-US" dirty="0" smtClean="0">
                <a:latin typeface="Century Gothic"/>
                <a:cs typeface="Century Gothic"/>
              </a:rPr>
              <a:t>Join sentences with and, but, or</a:t>
            </a:r>
            <a:endParaRPr lang="en-US" dirty="0">
              <a:latin typeface="Century Gothic"/>
              <a:cs typeface="Century Gothic"/>
            </a:endParaRPr>
          </a:p>
        </p:txBody>
      </p:sp>
      <p:pic>
        <p:nvPicPr>
          <p:cNvPr id="5" name="Picture 4" descr="Screen Shot 2017-02-05 at 8.59.1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2473" y="834001"/>
            <a:ext cx="4592151" cy="5957658"/>
          </a:xfrm>
          <a:prstGeom prst="rect">
            <a:avLst/>
          </a:prstGeom>
        </p:spPr>
        <p:style>
          <a:lnRef idx="2">
            <a:schemeClr val="dk1"/>
          </a:lnRef>
          <a:fillRef idx="1">
            <a:schemeClr val="lt1"/>
          </a:fillRef>
          <a:effectRef idx="0">
            <a:schemeClr val="dk1"/>
          </a:effectRef>
          <a:fontRef idx="minor">
            <a:schemeClr val="dk1"/>
          </a:fontRef>
        </p:style>
      </p:pic>
      <p:sp>
        <p:nvSpPr>
          <p:cNvPr id="7" name="Rectangle 6"/>
          <p:cNvSpPr/>
          <p:nvPr/>
        </p:nvSpPr>
        <p:spPr>
          <a:xfrm>
            <a:off x="417036" y="862434"/>
            <a:ext cx="2814997" cy="29569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rgbClr val="FF0000"/>
                </a:solidFill>
                <a:latin typeface="Century Gothic"/>
                <a:cs typeface="Century Gothic"/>
              </a:rPr>
              <a:t>Remember that and, but, or, so, and because are words that are used to join sentences together.</a:t>
            </a:r>
          </a:p>
          <a:p>
            <a:pPr algn="ctr"/>
            <a:endParaRPr lang="en-US" dirty="0">
              <a:solidFill>
                <a:srgbClr val="FF0000"/>
              </a:solidFill>
              <a:latin typeface="Century Gothic"/>
              <a:cs typeface="Century Gothic"/>
            </a:endParaRPr>
          </a:p>
          <a:p>
            <a:pPr algn="ctr"/>
            <a:r>
              <a:rPr lang="en-US" dirty="0" smtClean="0">
                <a:solidFill>
                  <a:srgbClr val="FF0000"/>
                </a:solidFill>
                <a:latin typeface="Century Gothic"/>
                <a:cs typeface="Century Gothic"/>
              </a:rPr>
              <a:t>Identify the conjunction in the model sentence.</a:t>
            </a:r>
            <a:endParaRPr lang="en-US" dirty="0">
              <a:solidFill>
                <a:srgbClr val="FF0000"/>
              </a:solidFill>
              <a:latin typeface="Century Gothic"/>
              <a:cs typeface="Century Gothic"/>
            </a:endParaRPr>
          </a:p>
        </p:txBody>
      </p:sp>
      <p:sp>
        <p:nvSpPr>
          <p:cNvPr id="8" name="Frame 7"/>
          <p:cNvSpPr/>
          <p:nvPr/>
        </p:nvSpPr>
        <p:spPr>
          <a:xfrm>
            <a:off x="3980803" y="2824233"/>
            <a:ext cx="2767606" cy="1952318"/>
          </a:xfrm>
          <a:prstGeom prst="frame">
            <a:avLst>
              <a:gd name="adj1" fmla="val 267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417036" y="4113140"/>
            <a:ext cx="2634913" cy="21418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rgbClr val="FF0000"/>
                </a:solidFill>
                <a:latin typeface="Century Gothic"/>
                <a:cs typeface="Century Gothic"/>
              </a:rPr>
              <a:t>Tell me the joining word in this sentence.</a:t>
            </a:r>
          </a:p>
          <a:p>
            <a:pPr algn="ctr"/>
            <a:r>
              <a:rPr lang="en-US" dirty="0" smtClean="0">
                <a:solidFill>
                  <a:srgbClr val="FF0000"/>
                </a:solidFill>
                <a:latin typeface="Century Gothic"/>
                <a:cs typeface="Century Gothic"/>
              </a:rPr>
              <a:t>Join two other sentences in this paragraph using a conjunction.</a:t>
            </a:r>
          </a:p>
          <a:p>
            <a:pPr algn="ctr"/>
            <a:endParaRPr lang="en-US" dirty="0">
              <a:solidFill>
                <a:srgbClr val="FF0000"/>
              </a:solidFill>
              <a:latin typeface="Century Gothic"/>
              <a:cs typeface="Century Gothic"/>
            </a:endParaRPr>
          </a:p>
        </p:txBody>
      </p:sp>
      <p:sp>
        <p:nvSpPr>
          <p:cNvPr id="10" name="Right Arrow 9"/>
          <p:cNvSpPr/>
          <p:nvPr/>
        </p:nvSpPr>
        <p:spPr>
          <a:xfrm rot="20130656">
            <a:off x="3122928" y="3986767"/>
            <a:ext cx="853030" cy="20850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34954"/>
      </p:ext>
    </p:extLst>
  </p:cSld>
  <p:clrMapOvr>
    <a:masterClrMapping/>
  </p:clrMapOvr>
  <p:timing>
    <p:tnLst>
      <p:par>
        <p:cTn xmlns:p14="http://schemas.microsoft.com/office/powerpoint/2010/mai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8105" y="2793478"/>
            <a:ext cx="6964016" cy="830997"/>
          </a:xfrm>
          <a:prstGeom prst="rect">
            <a:avLst/>
          </a:prstGeom>
          <a:noFill/>
        </p:spPr>
        <p:txBody>
          <a:bodyPr wrap="square" rtlCol="0">
            <a:spAutoFit/>
          </a:bodyPr>
          <a:lstStyle/>
          <a:p>
            <a:pPr algn="ctr"/>
            <a:r>
              <a:rPr lang="en-US" sz="4800" dirty="0" smtClean="0">
                <a:latin typeface="Century Gothic"/>
                <a:cs typeface="Century Gothic"/>
              </a:rPr>
              <a:t>Week 1 – Day 4</a:t>
            </a:r>
            <a:endParaRPr lang="en-US" sz="4800" dirty="0">
              <a:latin typeface="Century Gothic"/>
              <a:cs typeface="Century Gothic"/>
            </a:endParaRPr>
          </a:p>
        </p:txBody>
      </p:sp>
    </p:spTree>
    <p:extLst>
      <p:ext uri="{BB962C8B-B14F-4D97-AF65-F5344CB8AC3E}">
        <p14:creationId xmlns:p14="http://schemas.microsoft.com/office/powerpoint/2010/main" val="2122465569"/>
      </p:ext>
    </p:extLst>
  </p:cSld>
  <p:clrMapOvr>
    <a:masterClrMapping/>
  </p:clrMapOvr>
  <p:timing>
    <p:tnLst>
      <p:par>
        <p:cTn xmlns:p14="http://schemas.microsoft.com/office/powerpoint/2010/mai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527" y="289790"/>
            <a:ext cx="8515363" cy="792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Century Gothic"/>
                <a:cs typeface="Century Gothic"/>
              </a:rPr>
              <a:t>Phonemic Awareness  </a:t>
            </a:r>
          </a:p>
          <a:p>
            <a:pPr algn="ctr"/>
            <a:r>
              <a:rPr lang="en-US" sz="2000" dirty="0" smtClean="0">
                <a:latin typeface="Century Gothic"/>
                <a:cs typeface="Century Gothic"/>
              </a:rPr>
              <a:t>Phoneme </a:t>
            </a:r>
            <a:r>
              <a:rPr lang="en-US" sz="2000" dirty="0" smtClean="0">
                <a:latin typeface="Century Gothic"/>
                <a:cs typeface="Century Gothic"/>
              </a:rPr>
              <a:t>Categorization</a:t>
            </a:r>
            <a:endParaRPr lang="en-US" sz="2000" dirty="0">
              <a:latin typeface="Century Gothic"/>
              <a:cs typeface="Century Gothic"/>
            </a:endParaRPr>
          </a:p>
        </p:txBody>
      </p:sp>
      <p:sp>
        <p:nvSpPr>
          <p:cNvPr id="6" name="TextBox 5"/>
          <p:cNvSpPr txBox="1"/>
          <p:nvPr/>
        </p:nvSpPr>
        <p:spPr>
          <a:xfrm>
            <a:off x="587118" y="1260420"/>
            <a:ext cx="8055074" cy="923330"/>
          </a:xfrm>
          <a:prstGeom prst="rect">
            <a:avLst/>
          </a:prstGeom>
          <a:noFill/>
        </p:spPr>
        <p:txBody>
          <a:bodyPr wrap="square" rtlCol="0">
            <a:spAutoFit/>
          </a:bodyPr>
          <a:lstStyle/>
          <a:p>
            <a:pPr algn="ctr"/>
            <a:r>
              <a:rPr lang="en-US" dirty="0" smtClean="0">
                <a:solidFill>
                  <a:schemeClr val="bg1">
                    <a:lumMod val="85000"/>
                  </a:schemeClr>
                </a:solidFill>
                <a:latin typeface="Century Gothic"/>
                <a:cs typeface="Century Gothic"/>
              </a:rPr>
              <a:t>Listen as I say three words: barn, wait, marsh.</a:t>
            </a:r>
          </a:p>
          <a:p>
            <a:pPr algn="ctr"/>
            <a:r>
              <a:rPr lang="en-US" dirty="0" smtClean="0">
                <a:solidFill>
                  <a:schemeClr val="bg1">
                    <a:lumMod val="85000"/>
                  </a:schemeClr>
                </a:solidFill>
                <a:latin typeface="Century Gothic"/>
                <a:cs typeface="Century Gothic"/>
              </a:rPr>
              <a:t>Barn and marsh have the /</a:t>
            </a:r>
            <a:r>
              <a:rPr lang="en-US" dirty="0" err="1" smtClean="0">
                <a:solidFill>
                  <a:schemeClr val="bg1">
                    <a:lumMod val="85000"/>
                  </a:schemeClr>
                </a:solidFill>
                <a:latin typeface="Century Gothic"/>
                <a:cs typeface="Century Gothic"/>
              </a:rPr>
              <a:t>ar</a:t>
            </a:r>
            <a:r>
              <a:rPr lang="en-US" dirty="0" smtClean="0">
                <a:solidFill>
                  <a:schemeClr val="bg1">
                    <a:lumMod val="85000"/>
                  </a:schemeClr>
                </a:solidFill>
                <a:latin typeface="Century Gothic"/>
                <a:cs typeface="Century Gothic"/>
              </a:rPr>
              <a:t>/ sounds.</a:t>
            </a:r>
          </a:p>
          <a:p>
            <a:pPr algn="ctr"/>
            <a:r>
              <a:rPr lang="en-US" dirty="0" smtClean="0">
                <a:solidFill>
                  <a:schemeClr val="bg1">
                    <a:lumMod val="85000"/>
                  </a:schemeClr>
                </a:solidFill>
                <a:latin typeface="Century Gothic"/>
                <a:cs typeface="Century Gothic"/>
              </a:rPr>
              <a:t>Wait does not. Wait does not belong.</a:t>
            </a:r>
            <a:endParaRPr lang="en-US" dirty="0" smtClean="0">
              <a:solidFill>
                <a:schemeClr val="bg1">
                  <a:lumMod val="85000"/>
                </a:schemeClr>
              </a:solidFill>
              <a:latin typeface="Century Gothic"/>
              <a:cs typeface="Century Gothic"/>
            </a:endParaRPr>
          </a:p>
        </p:txBody>
      </p:sp>
      <p:sp>
        <p:nvSpPr>
          <p:cNvPr id="4" name="TextBox 3"/>
          <p:cNvSpPr txBox="1"/>
          <p:nvPr/>
        </p:nvSpPr>
        <p:spPr>
          <a:xfrm>
            <a:off x="213271" y="3383555"/>
            <a:ext cx="8860446" cy="2154436"/>
          </a:xfrm>
          <a:prstGeom prst="rect">
            <a:avLst/>
          </a:prstGeom>
          <a:noFill/>
        </p:spPr>
        <p:txBody>
          <a:bodyPr wrap="square" rtlCol="0">
            <a:spAutoFit/>
          </a:bodyPr>
          <a:lstStyle/>
          <a:p>
            <a:r>
              <a:rPr lang="en-US" dirty="0" smtClean="0">
                <a:latin typeface="Century Gothic"/>
                <a:cs typeface="Century Gothic"/>
              </a:rPr>
              <a:t>Guided Practice:</a:t>
            </a:r>
          </a:p>
          <a:p>
            <a:r>
              <a:rPr lang="en-US" dirty="0" smtClean="0">
                <a:solidFill>
                  <a:schemeClr val="bg1">
                    <a:lumMod val="85000"/>
                  </a:schemeClr>
                </a:solidFill>
                <a:latin typeface="Century Gothic"/>
                <a:cs typeface="Century Gothic"/>
              </a:rPr>
              <a:t>I will say three words: </a:t>
            </a:r>
          </a:p>
          <a:p>
            <a:r>
              <a:rPr lang="en-US" dirty="0" smtClean="0">
                <a:solidFill>
                  <a:schemeClr val="bg1">
                    <a:lumMod val="85000"/>
                  </a:schemeClr>
                </a:solidFill>
                <a:latin typeface="Century Gothic"/>
                <a:cs typeface="Century Gothic"/>
              </a:rPr>
              <a:t>Tell me which word does not belong and why.</a:t>
            </a:r>
            <a:endParaRPr lang="en-US" dirty="0" smtClean="0">
              <a:solidFill>
                <a:schemeClr val="bg1">
                  <a:lumMod val="85000"/>
                </a:schemeClr>
              </a:solidFill>
              <a:latin typeface="Century Gothic"/>
              <a:cs typeface="Century Gothic"/>
            </a:endParaRPr>
          </a:p>
          <a:p>
            <a:endParaRPr lang="en-US" sz="2000" dirty="0">
              <a:solidFill>
                <a:schemeClr val="bg1">
                  <a:lumMod val="85000"/>
                </a:schemeClr>
              </a:solidFill>
              <a:latin typeface="Century Gothic"/>
              <a:cs typeface="Century Gothic"/>
            </a:endParaRPr>
          </a:p>
          <a:p>
            <a:r>
              <a:rPr lang="en-US" sz="2000" dirty="0" smtClean="0">
                <a:solidFill>
                  <a:schemeClr val="bg1">
                    <a:lumMod val="85000"/>
                  </a:schemeClr>
                </a:solidFill>
                <a:latin typeface="Century Gothic"/>
                <a:cs typeface="Century Gothic"/>
              </a:rPr>
              <a:t>	</a:t>
            </a:r>
            <a:r>
              <a:rPr lang="en-US" sz="2000" dirty="0" smtClean="0">
                <a:solidFill>
                  <a:schemeClr val="bg1">
                    <a:lumMod val="85000"/>
                  </a:schemeClr>
                </a:solidFill>
                <a:latin typeface="Century Gothic"/>
                <a:cs typeface="Century Gothic"/>
              </a:rPr>
              <a:t>part, harm, chase		match, harp, cat		horn, mark, force</a:t>
            </a:r>
          </a:p>
          <a:p>
            <a:endParaRPr lang="en-US" sz="2000" dirty="0">
              <a:solidFill>
                <a:schemeClr val="bg1">
                  <a:lumMod val="85000"/>
                </a:schemeClr>
              </a:solidFill>
              <a:latin typeface="Century Gothic"/>
              <a:cs typeface="Century Gothic"/>
            </a:endParaRPr>
          </a:p>
          <a:p>
            <a:r>
              <a:rPr lang="en-US" sz="2000" dirty="0" smtClean="0">
                <a:solidFill>
                  <a:schemeClr val="bg1">
                    <a:lumMod val="85000"/>
                  </a:schemeClr>
                </a:solidFill>
                <a:latin typeface="Century Gothic"/>
                <a:cs typeface="Century Gothic"/>
              </a:rPr>
              <a:t>	night, like, dare		cart, feel, charm		boat, sharp, charge</a:t>
            </a:r>
            <a:endParaRPr lang="en-US" sz="2000" dirty="0">
              <a:solidFill>
                <a:schemeClr val="bg1">
                  <a:lumMod val="85000"/>
                </a:schemeClr>
              </a:solidFill>
              <a:latin typeface="Century Gothic"/>
              <a:cs typeface="Century Gothic"/>
            </a:endParaRPr>
          </a:p>
        </p:txBody>
      </p:sp>
    </p:spTree>
    <p:extLst>
      <p:ext uri="{BB962C8B-B14F-4D97-AF65-F5344CB8AC3E}">
        <p14:creationId xmlns:p14="http://schemas.microsoft.com/office/powerpoint/2010/main" val="103330957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1107996"/>
          </a:xfrm>
          <a:prstGeom prst="rect">
            <a:avLst/>
          </a:prstGeom>
          <a:noFill/>
        </p:spPr>
        <p:txBody>
          <a:bodyPr wrap="square" rtlCol="0">
            <a:spAutoFit/>
          </a:bodyPr>
          <a:lstStyle/>
          <a:p>
            <a:r>
              <a:rPr lang="en-US" sz="6600" dirty="0" smtClean="0">
                <a:solidFill>
                  <a:srgbClr val="FF0000"/>
                </a:solidFill>
                <a:latin typeface="Century Gothic"/>
                <a:cs typeface="Century Gothic"/>
              </a:rPr>
              <a:t>  ar</a:t>
            </a:r>
            <a:r>
              <a:rPr lang="en-US" sz="6600" dirty="0" smtClean="0">
                <a:latin typeface="Century Gothic"/>
                <a:cs typeface="Century Gothic"/>
              </a:rPr>
              <a:t>t      d</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2249951106"/>
      </p:ext>
    </p:extLst>
  </p:cSld>
  <p:clrMapOvr>
    <a:masterClrMapping/>
  </p:clrMapOvr>
  <p:timing>
    <p:tnLst>
      <p:par>
        <p:cTn xmlns:p14="http://schemas.microsoft.com/office/powerpoint/2010/mai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a:t>
            </a:r>
            <a:r>
              <a:rPr lang="en-US" sz="2800" dirty="0" smtClean="0">
                <a:latin typeface="Century Gothic" panose="020B0502020202020204" pitchFamily="34" charset="0"/>
              </a:rPr>
              <a:t>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2148805" y="2005976"/>
            <a:ext cx="1920239"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t</a:t>
            </a:r>
            <a:endParaRPr lang="en-US" sz="12000" dirty="0">
              <a:solidFill>
                <a:schemeClr val="tx1"/>
              </a:solidFill>
              <a:latin typeface="Century Gothic"/>
              <a:cs typeface="Century Gothic"/>
            </a:endParaRPr>
          </a:p>
        </p:txBody>
      </p:sp>
      <p:sp>
        <p:nvSpPr>
          <p:cNvPr id="4" name="Rectangle 3"/>
          <p:cNvSpPr/>
          <p:nvPr/>
        </p:nvSpPr>
        <p:spPr>
          <a:xfrm>
            <a:off x="4069044" y="2007580"/>
            <a:ext cx="2461369"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smtClean="0">
                <a:solidFill>
                  <a:srgbClr val="FF0000"/>
                </a:solidFill>
                <a:latin typeface="Century Gothic"/>
                <a:cs typeface="Century Gothic"/>
              </a:rPr>
              <a:t>t </a:t>
            </a:r>
            <a:r>
              <a:rPr lang="en-US" dirty="0" smtClean="0">
                <a:solidFill>
                  <a:srgbClr val="FF0000"/>
                </a:solidFill>
                <a:latin typeface="Century Gothic"/>
                <a:cs typeface="Century Gothic"/>
              </a:rPr>
              <a:t>to </a:t>
            </a:r>
            <a:r>
              <a:rPr lang="en-US" dirty="0" smtClean="0">
                <a:solidFill>
                  <a:srgbClr val="FF0000"/>
                </a:solidFill>
                <a:latin typeface="Century Gothic"/>
                <a:cs typeface="Century Gothic"/>
              </a:rPr>
              <a:t>f.</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1758248205"/>
      </p:ext>
    </p:extLst>
  </p:cSld>
  <p:clrMapOvr>
    <a:masterClrMapping/>
  </p:clrMapOvr>
  <p:timing>
    <p:tnLst>
      <p:par>
        <p:cTn xmlns:p14="http://schemas.microsoft.com/office/powerpoint/2010/mai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a:t>
            </a:r>
            <a:r>
              <a:rPr lang="en-US" sz="2800" dirty="0" smtClean="0">
                <a:latin typeface="Century Gothic" panose="020B0502020202020204" pitchFamily="34" charset="0"/>
              </a:rPr>
              <a:t>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2148805" y="2005976"/>
            <a:ext cx="1920239"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f</a:t>
            </a:r>
            <a:endParaRPr lang="en-US" sz="12000" dirty="0">
              <a:solidFill>
                <a:schemeClr val="tx1"/>
              </a:solidFill>
              <a:latin typeface="Century Gothic"/>
              <a:cs typeface="Century Gothic"/>
            </a:endParaRPr>
          </a:p>
        </p:txBody>
      </p:sp>
      <p:sp>
        <p:nvSpPr>
          <p:cNvPr id="4" name="Rectangle 3"/>
          <p:cNvSpPr/>
          <p:nvPr/>
        </p:nvSpPr>
        <p:spPr>
          <a:xfrm>
            <a:off x="4069044" y="2007580"/>
            <a:ext cx="2461369"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Add the letter m to the end of the word.</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1686785309"/>
      </p:ext>
    </p:extLst>
  </p:cSld>
  <p:clrMapOvr>
    <a:masterClrMapping/>
  </p:clrMapOvr>
  <p:timing>
    <p:tnLst>
      <p:par>
        <p:cTn xmlns:p14="http://schemas.microsoft.com/office/powerpoint/2010/mai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a:t>
            </a:r>
            <a:r>
              <a:rPr lang="en-US" sz="2800" dirty="0" smtClean="0">
                <a:latin typeface="Century Gothic" panose="020B0502020202020204" pitchFamily="34" charset="0"/>
              </a:rPr>
              <a:t>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474632" y="2005976"/>
            <a:ext cx="1920239"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f</a:t>
            </a:r>
            <a:endParaRPr lang="en-US" sz="12000" dirty="0">
              <a:solidFill>
                <a:schemeClr val="tx1"/>
              </a:solidFill>
              <a:latin typeface="Century Gothic"/>
              <a:cs typeface="Century Gothic"/>
            </a:endParaRPr>
          </a:p>
        </p:txBody>
      </p:sp>
      <p:sp>
        <p:nvSpPr>
          <p:cNvPr id="4" name="Rectangle 3"/>
          <p:cNvSpPr/>
          <p:nvPr/>
        </p:nvSpPr>
        <p:spPr>
          <a:xfrm>
            <a:off x="3394871" y="2005976"/>
            <a:ext cx="2461369"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f to </a:t>
            </a:r>
            <a:r>
              <a:rPr lang="en-US" dirty="0" err="1" smtClean="0">
                <a:solidFill>
                  <a:srgbClr val="FF0000"/>
                </a:solidFill>
                <a:latin typeface="Century Gothic"/>
                <a:cs typeface="Century Gothic"/>
              </a:rPr>
              <a:t>ch.</a:t>
            </a:r>
            <a:endParaRPr lang="en-US" dirty="0">
              <a:solidFill>
                <a:srgbClr val="FF0000"/>
              </a:solidFill>
              <a:latin typeface="Century Gothic"/>
              <a:cs typeface="Century Gothic"/>
            </a:endParaRPr>
          </a:p>
        </p:txBody>
      </p:sp>
      <p:sp>
        <p:nvSpPr>
          <p:cNvPr id="7" name="Rectangle 6"/>
          <p:cNvSpPr/>
          <p:nvPr/>
        </p:nvSpPr>
        <p:spPr>
          <a:xfrm>
            <a:off x="5856240" y="2005976"/>
            <a:ext cx="1920239"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m</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2752238406"/>
      </p:ext>
    </p:extLst>
  </p:cSld>
  <p:clrMapOvr>
    <a:masterClrMapping/>
  </p:clrMapOvr>
  <p:timing>
    <p:tnLst>
      <p:par>
        <p:cTn xmlns:p14="http://schemas.microsoft.com/office/powerpoint/2010/mai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a:t>
            </a:r>
            <a:r>
              <a:rPr lang="en-US" sz="2800" dirty="0" smtClean="0">
                <a:latin typeface="Century Gothic" panose="020B0502020202020204" pitchFamily="34" charset="0"/>
              </a:rPr>
              <a:t>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222676" y="2005976"/>
            <a:ext cx="217219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ch</a:t>
            </a:r>
            <a:endParaRPr lang="en-US" sz="12000" dirty="0">
              <a:solidFill>
                <a:schemeClr val="tx1"/>
              </a:solidFill>
              <a:latin typeface="Century Gothic"/>
              <a:cs typeface="Century Gothic"/>
            </a:endParaRPr>
          </a:p>
        </p:txBody>
      </p:sp>
      <p:sp>
        <p:nvSpPr>
          <p:cNvPr id="4" name="Rectangle 3"/>
          <p:cNvSpPr/>
          <p:nvPr/>
        </p:nvSpPr>
        <p:spPr>
          <a:xfrm>
            <a:off x="3394871" y="2005976"/>
            <a:ext cx="2461369"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m to t.</a:t>
            </a:r>
            <a:endParaRPr lang="en-US" dirty="0">
              <a:solidFill>
                <a:srgbClr val="FF0000"/>
              </a:solidFill>
              <a:latin typeface="Century Gothic"/>
              <a:cs typeface="Century Gothic"/>
            </a:endParaRPr>
          </a:p>
        </p:txBody>
      </p:sp>
      <p:sp>
        <p:nvSpPr>
          <p:cNvPr id="7" name="Rectangle 6"/>
          <p:cNvSpPr/>
          <p:nvPr/>
        </p:nvSpPr>
        <p:spPr>
          <a:xfrm>
            <a:off x="5856240" y="2005976"/>
            <a:ext cx="1920239"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m</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4238693216"/>
      </p:ext>
    </p:extLst>
  </p:cSld>
  <p:clrMapOvr>
    <a:masterClrMapping/>
  </p:clrMapOvr>
  <p:timing>
    <p:tnLst>
      <p:par>
        <p:cTn xmlns:p14="http://schemas.microsoft.com/office/powerpoint/2010/mai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a:t>
            </a:r>
            <a:r>
              <a:rPr lang="en-US" sz="2800" dirty="0" smtClean="0">
                <a:latin typeface="Century Gothic" panose="020B0502020202020204" pitchFamily="34" charset="0"/>
              </a:rPr>
              <a:t>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222676" y="2005976"/>
            <a:ext cx="2172196"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ch</a:t>
            </a:r>
            <a:endParaRPr lang="en-US" sz="12000" dirty="0">
              <a:solidFill>
                <a:schemeClr val="tx1"/>
              </a:solidFill>
              <a:latin typeface="Century Gothic"/>
              <a:cs typeface="Century Gothic"/>
            </a:endParaRPr>
          </a:p>
        </p:txBody>
      </p:sp>
      <p:sp>
        <p:nvSpPr>
          <p:cNvPr id="4" name="Rectangle 3"/>
          <p:cNvSpPr/>
          <p:nvPr/>
        </p:nvSpPr>
        <p:spPr>
          <a:xfrm>
            <a:off x="3394871" y="2005976"/>
            <a:ext cx="2461369"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err="1" smtClean="0">
                <a:solidFill>
                  <a:srgbClr val="FF0000"/>
                </a:solidFill>
                <a:latin typeface="Century Gothic"/>
                <a:cs typeface="Century Gothic"/>
              </a:rPr>
              <a:t>ch</a:t>
            </a:r>
            <a:r>
              <a:rPr lang="en-US" dirty="0" smtClean="0">
                <a:solidFill>
                  <a:srgbClr val="FF0000"/>
                </a:solidFill>
                <a:latin typeface="Century Gothic"/>
                <a:cs typeface="Century Gothic"/>
              </a:rPr>
              <a:t> to c.</a:t>
            </a:r>
            <a:endParaRPr lang="en-US" dirty="0">
              <a:solidFill>
                <a:srgbClr val="FF0000"/>
              </a:solidFill>
              <a:latin typeface="Century Gothic"/>
              <a:cs typeface="Century Gothic"/>
            </a:endParaRPr>
          </a:p>
        </p:txBody>
      </p:sp>
      <p:sp>
        <p:nvSpPr>
          <p:cNvPr id="7" name="Rectangle 6"/>
          <p:cNvSpPr/>
          <p:nvPr/>
        </p:nvSpPr>
        <p:spPr>
          <a:xfrm>
            <a:off x="5856240" y="2005976"/>
            <a:ext cx="1920239"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t</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3936526349"/>
      </p:ext>
    </p:extLst>
  </p:cSld>
  <p:clrMapOvr>
    <a:masterClrMapping/>
  </p:clrMapOvr>
  <p:timing>
    <p:tnLst>
      <p:par>
        <p:cTn xmlns:p14="http://schemas.microsoft.com/office/powerpoint/2010/mai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a:t>
            </a:r>
            <a:r>
              <a:rPr lang="en-US" sz="2800" dirty="0" smtClean="0">
                <a:latin typeface="Century Gothic" panose="020B0502020202020204" pitchFamily="34" charset="0"/>
              </a:rPr>
              <a:t>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544930" y="2005976"/>
            <a:ext cx="184994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c</a:t>
            </a:r>
            <a:endParaRPr lang="en-US" sz="12000" dirty="0">
              <a:solidFill>
                <a:schemeClr val="tx1"/>
              </a:solidFill>
              <a:latin typeface="Century Gothic"/>
              <a:cs typeface="Century Gothic"/>
            </a:endParaRPr>
          </a:p>
        </p:txBody>
      </p:sp>
      <p:sp>
        <p:nvSpPr>
          <p:cNvPr id="4" name="Rectangle 3"/>
          <p:cNvSpPr/>
          <p:nvPr/>
        </p:nvSpPr>
        <p:spPr>
          <a:xfrm>
            <a:off x="3394871" y="2005976"/>
            <a:ext cx="2461369"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Remove the t.</a:t>
            </a:r>
            <a:endParaRPr lang="en-US" dirty="0">
              <a:solidFill>
                <a:srgbClr val="FF0000"/>
              </a:solidFill>
              <a:latin typeface="Century Gothic"/>
              <a:cs typeface="Century Gothic"/>
            </a:endParaRPr>
          </a:p>
        </p:txBody>
      </p:sp>
      <p:sp>
        <p:nvSpPr>
          <p:cNvPr id="7" name="Rectangle 6"/>
          <p:cNvSpPr/>
          <p:nvPr/>
        </p:nvSpPr>
        <p:spPr>
          <a:xfrm>
            <a:off x="5856240" y="2005976"/>
            <a:ext cx="1920239"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t</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1438180537"/>
      </p:ext>
    </p:extLst>
  </p:cSld>
  <p:clrMapOvr>
    <a:masterClrMapping/>
  </p:clrMapOvr>
  <p:timing>
    <p:tnLst>
      <p:par>
        <p:cTn xmlns:p14="http://schemas.microsoft.com/office/powerpoint/2010/mai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a:t>
            </a:r>
            <a:r>
              <a:rPr lang="en-US" sz="2800" dirty="0" smtClean="0">
                <a:latin typeface="Century Gothic" panose="020B0502020202020204" pitchFamily="34" charset="0"/>
              </a:rPr>
              <a:t>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2198919" y="2005976"/>
            <a:ext cx="184994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c</a:t>
            </a:r>
            <a:endParaRPr lang="en-US" sz="12000" dirty="0">
              <a:solidFill>
                <a:schemeClr val="tx1"/>
              </a:solidFill>
              <a:latin typeface="Century Gothic"/>
              <a:cs typeface="Century Gothic"/>
            </a:endParaRPr>
          </a:p>
        </p:txBody>
      </p:sp>
      <p:sp>
        <p:nvSpPr>
          <p:cNvPr id="4" name="Rectangle 3"/>
          <p:cNvSpPr/>
          <p:nvPr/>
        </p:nvSpPr>
        <p:spPr>
          <a:xfrm>
            <a:off x="4048860" y="2005976"/>
            <a:ext cx="2461369"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c to b.</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3909330033"/>
      </p:ext>
    </p:extLst>
  </p:cSld>
  <p:clrMapOvr>
    <a:masterClrMapping/>
  </p:clrMapOvr>
  <p:timing>
    <p:tnLst>
      <p:par>
        <p:cTn xmlns:p14="http://schemas.microsoft.com/office/powerpoint/2010/mai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a:t>
            </a:r>
            <a:r>
              <a:rPr lang="en-US" sz="2800" dirty="0" smtClean="0">
                <a:latin typeface="Century Gothic" panose="020B0502020202020204" pitchFamily="34" charset="0"/>
              </a:rPr>
              <a:t>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2198919" y="2005976"/>
            <a:ext cx="184994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b</a:t>
            </a:r>
            <a:endParaRPr lang="en-US" sz="12000" dirty="0">
              <a:solidFill>
                <a:schemeClr val="tx1"/>
              </a:solidFill>
              <a:latin typeface="Century Gothic"/>
              <a:cs typeface="Century Gothic"/>
            </a:endParaRPr>
          </a:p>
        </p:txBody>
      </p:sp>
      <p:sp>
        <p:nvSpPr>
          <p:cNvPr id="4" name="Rectangle 3"/>
          <p:cNvSpPr/>
          <p:nvPr/>
        </p:nvSpPr>
        <p:spPr>
          <a:xfrm>
            <a:off x="4048860" y="2005976"/>
            <a:ext cx="2461369"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Add the letter k to the end of the word.</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2968409620"/>
      </p:ext>
    </p:extLst>
  </p:cSld>
  <p:clrMapOvr>
    <a:masterClrMapping/>
  </p:clrMapOvr>
  <p:timing>
    <p:tnLst>
      <p:par>
        <p:cTn xmlns:p14="http://schemas.microsoft.com/office/powerpoint/2010/mai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a:t>
            </a:r>
            <a:r>
              <a:rPr lang="en-US" sz="2800" dirty="0" smtClean="0">
                <a:latin typeface="Century Gothic" panose="020B0502020202020204" pitchFamily="34" charset="0"/>
              </a:rPr>
              <a:t>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273948" y="2005976"/>
            <a:ext cx="184994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b</a:t>
            </a:r>
            <a:endParaRPr lang="en-US" sz="12000" dirty="0">
              <a:solidFill>
                <a:schemeClr val="tx1"/>
              </a:solidFill>
              <a:latin typeface="Century Gothic"/>
              <a:cs typeface="Century Gothic"/>
            </a:endParaRPr>
          </a:p>
        </p:txBody>
      </p:sp>
      <p:sp>
        <p:nvSpPr>
          <p:cNvPr id="4" name="Rectangle 3"/>
          <p:cNvSpPr/>
          <p:nvPr/>
        </p:nvSpPr>
        <p:spPr>
          <a:xfrm>
            <a:off x="3123889" y="2005976"/>
            <a:ext cx="2461369"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k to n.</a:t>
            </a:r>
            <a:endParaRPr lang="en-US" dirty="0">
              <a:solidFill>
                <a:srgbClr val="FF0000"/>
              </a:solidFill>
              <a:latin typeface="Century Gothic"/>
              <a:cs typeface="Century Gothic"/>
            </a:endParaRPr>
          </a:p>
        </p:txBody>
      </p:sp>
      <p:sp>
        <p:nvSpPr>
          <p:cNvPr id="7" name="Rectangle 6"/>
          <p:cNvSpPr/>
          <p:nvPr/>
        </p:nvSpPr>
        <p:spPr>
          <a:xfrm>
            <a:off x="5585258" y="2005976"/>
            <a:ext cx="184994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k</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1536703757"/>
      </p:ext>
    </p:extLst>
  </p:cSld>
  <p:clrMapOvr>
    <a:masterClrMapping/>
  </p:clrMapOvr>
  <p:timing>
    <p:tnLst>
      <p:par>
        <p:cTn xmlns:p14="http://schemas.microsoft.com/office/powerpoint/2010/mai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a:t>
            </a:r>
            <a:r>
              <a:rPr lang="en-US" sz="2800" dirty="0" smtClean="0">
                <a:latin typeface="Century Gothic" panose="020B0502020202020204" pitchFamily="34" charset="0"/>
              </a:rPr>
              <a:t>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273948" y="2005976"/>
            <a:ext cx="184994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b</a:t>
            </a:r>
            <a:endParaRPr lang="en-US" sz="12000" dirty="0">
              <a:solidFill>
                <a:schemeClr val="tx1"/>
              </a:solidFill>
              <a:latin typeface="Century Gothic"/>
              <a:cs typeface="Century Gothic"/>
            </a:endParaRPr>
          </a:p>
        </p:txBody>
      </p:sp>
      <p:sp>
        <p:nvSpPr>
          <p:cNvPr id="4" name="Rectangle 3"/>
          <p:cNvSpPr/>
          <p:nvPr/>
        </p:nvSpPr>
        <p:spPr>
          <a:xfrm>
            <a:off x="3123889" y="2005976"/>
            <a:ext cx="2461369"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b to y.</a:t>
            </a:r>
            <a:endParaRPr lang="en-US" dirty="0">
              <a:solidFill>
                <a:srgbClr val="FF0000"/>
              </a:solidFill>
              <a:latin typeface="Century Gothic"/>
              <a:cs typeface="Century Gothic"/>
            </a:endParaRPr>
          </a:p>
        </p:txBody>
      </p:sp>
      <p:sp>
        <p:nvSpPr>
          <p:cNvPr id="7" name="Rectangle 6"/>
          <p:cNvSpPr/>
          <p:nvPr/>
        </p:nvSpPr>
        <p:spPr>
          <a:xfrm>
            <a:off x="5585258" y="2005976"/>
            <a:ext cx="184994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n</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133808031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1107996"/>
          </a:xfrm>
          <a:prstGeom prst="rect">
            <a:avLst/>
          </a:prstGeom>
          <a:noFill/>
        </p:spPr>
        <p:txBody>
          <a:bodyPr wrap="square" rtlCol="0">
            <a:spAutoFit/>
          </a:bodyPr>
          <a:lstStyle/>
          <a:p>
            <a:r>
              <a:rPr lang="en-US" sz="6600" dirty="0" smtClean="0">
                <a:solidFill>
                  <a:srgbClr val="FF0000"/>
                </a:solidFill>
                <a:latin typeface="Century Gothic"/>
                <a:cs typeface="Century Gothic"/>
              </a:rPr>
              <a:t>  ar</a:t>
            </a:r>
            <a:r>
              <a:rPr lang="en-US" sz="6600" dirty="0" smtClean="0">
                <a:latin typeface="Century Gothic"/>
                <a:cs typeface="Century Gothic"/>
              </a:rPr>
              <a:t>t      </a:t>
            </a:r>
            <a:r>
              <a:rPr lang="en-US" sz="6600" dirty="0" err="1" smtClean="0">
                <a:latin typeface="Century Gothic"/>
                <a:cs typeface="Century Gothic"/>
              </a:rPr>
              <a:t>d</a:t>
            </a:r>
            <a:r>
              <a:rPr lang="en-US" sz="6600" dirty="0" err="1" smtClean="0">
                <a:solidFill>
                  <a:srgbClr val="FF0000"/>
                </a:solidFill>
                <a:latin typeface="Century Gothic"/>
                <a:cs typeface="Century Gothic"/>
              </a:rPr>
              <a:t>ar</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3783612611"/>
      </p:ext>
    </p:extLst>
  </p:cSld>
  <p:clrMapOvr>
    <a:masterClrMapping/>
  </p:clrMapOvr>
  <p:timing>
    <p:tnLst>
      <p:par>
        <p:cTn xmlns:p14="http://schemas.microsoft.com/office/powerpoint/2010/mai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a:t>
            </a:r>
            <a:r>
              <a:rPr lang="en-US" sz="2800" dirty="0" smtClean="0">
                <a:latin typeface="Century Gothic" panose="020B0502020202020204" pitchFamily="34" charset="0"/>
              </a:rPr>
              <a:t>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273948" y="2005976"/>
            <a:ext cx="184994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y</a:t>
            </a:r>
            <a:endParaRPr lang="en-US" sz="12000" dirty="0">
              <a:solidFill>
                <a:schemeClr val="tx1"/>
              </a:solidFill>
              <a:latin typeface="Century Gothic"/>
              <a:cs typeface="Century Gothic"/>
            </a:endParaRPr>
          </a:p>
        </p:txBody>
      </p:sp>
      <p:sp>
        <p:nvSpPr>
          <p:cNvPr id="4" name="Rectangle 3"/>
          <p:cNvSpPr/>
          <p:nvPr/>
        </p:nvSpPr>
        <p:spPr>
          <a:xfrm>
            <a:off x="3123889" y="2005976"/>
            <a:ext cx="2461369"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n to d.</a:t>
            </a:r>
            <a:endParaRPr lang="en-US" dirty="0">
              <a:solidFill>
                <a:srgbClr val="FF0000"/>
              </a:solidFill>
              <a:latin typeface="Century Gothic"/>
              <a:cs typeface="Century Gothic"/>
            </a:endParaRPr>
          </a:p>
        </p:txBody>
      </p:sp>
      <p:sp>
        <p:nvSpPr>
          <p:cNvPr id="7" name="Rectangle 6"/>
          <p:cNvSpPr/>
          <p:nvPr/>
        </p:nvSpPr>
        <p:spPr>
          <a:xfrm>
            <a:off x="5585258" y="2005976"/>
            <a:ext cx="184994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n</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3173630664"/>
      </p:ext>
    </p:extLst>
  </p:cSld>
  <p:clrMapOvr>
    <a:masterClrMapping/>
  </p:clrMapOvr>
  <p:timing>
    <p:tnLst>
      <p:par>
        <p:cTn xmlns:p14="http://schemas.microsoft.com/office/powerpoint/2010/mai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a:t>
            </a:r>
            <a:r>
              <a:rPr lang="en-US" sz="2800" dirty="0" smtClean="0">
                <a:latin typeface="Century Gothic" panose="020B0502020202020204" pitchFamily="34" charset="0"/>
              </a:rPr>
              <a:t>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273948" y="2005976"/>
            <a:ext cx="184994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y</a:t>
            </a:r>
            <a:endParaRPr lang="en-US" sz="12000" dirty="0">
              <a:solidFill>
                <a:schemeClr val="tx1"/>
              </a:solidFill>
              <a:latin typeface="Century Gothic"/>
              <a:cs typeface="Century Gothic"/>
            </a:endParaRPr>
          </a:p>
        </p:txBody>
      </p:sp>
      <p:sp>
        <p:nvSpPr>
          <p:cNvPr id="4" name="Rectangle 3"/>
          <p:cNvSpPr/>
          <p:nvPr/>
        </p:nvSpPr>
        <p:spPr>
          <a:xfrm>
            <a:off x="3123889" y="2005976"/>
            <a:ext cx="2461369"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y to h.</a:t>
            </a:r>
            <a:endParaRPr lang="en-US" dirty="0">
              <a:solidFill>
                <a:srgbClr val="FF0000"/>
              </a:solidFill>
              <a:latin typeface="Century Gothic"/>
              <a:cs typeface="Century Gothic"/>
            </a:endParaRPr>
          </a:p>
        </p:txBody>
      </p:sp>
      <p:sp>
        <p:nvSpPr>
          <p:cNvPr id="7" name="Rectangle 6"/>
          <p:cNvSpPr/>
          <p:nvPr/>
        </p:nvSpPr>
        <p:spPr>
          <a:xfrm>
            <a:off x="5585258" y="2005976"/>
            <a:ext cx="184994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d</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2684824525"/>
      </p:ext>
    </p:extLst>
  </p:cSld>
  <p:clrMapOvr>
    <a:masterClrMapping/>
  </p:clrMapOvr>
  <p:timing>
    <p:tnLst>
      <p:par>
        <p:cTn xmlns:p14="http://schemas.microsoft.com/office/powerpoint/2010/mai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a:t>
            </a:r>
            <a:r>
              <a:rPr lang="en-US" sz="2800" dirty="0" smtClean="0">
                <a:latin typeface="Century Gothic" panose="020B0502020202020204" pitchFamily="34" charset="0"/>
              </a:rPr>
              <a:t>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273948" y="2005976"/>
            <a:ext cx="184994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h</a:t>
            </a:r>
            <a:endParaRPr lang="en-US" sz="12000" dirty="0">
              <a:solidFill>
                <a:schemeClr val="tx1"/>
              </a:solidFill>
              <a:latin typeface="Century Gothic"/>
              <a:cs typeface="Century Gothic"/>
            </a:endParaRPr>
          </a:p>
        </p:txBody>
      </p:sp>
      <p:sp>
        <p:nvSpPr>
          <p:cNvPr id="4" name="Rectangle 3"/>
          <p:cNvSpPr/>
          <p:nvPr/>
        </p:nvSpPr>
        <p:spPr>
          <a:xfrm>
            <a:off x="3123889" y="2005976"/>
            <a:ext cx="2461369"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d to p.</a:t>
            </a:r>
            <a:endParaRPr lang="en-US" dirty="0">
              <a:solidFill>
                <a:srgbClr val="FF0000"/>
              </a:solidFill>
              <a:latin typeface="Century Gothic"/>
              <a:cs typeface="Century Gothic"/>
            </a:endParaRPr>
          </a:p>
        </p:txBody>
      </p:sp>
      <p:sp>
        <p:nvSpPr>
          <p:cNvPr id="7" name="Rectangle 6"/>
          <p:cNvSpPr/>
          <p:nvPr/>
        </p:nvSpPr>
        <p:spPr>
          <a:xfrm>
            <a:off x="5585258" y="2005976"/>
            <a:ext cx="184994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d</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1805633798"/>
      </p:ext>
    </p:extLst>
  </p:cSld>
  <p:clrMapOvr>
    <a:masterClrMapping/>
  </p:clrMapOvr>
  <p:timing>
    <p:tnLst>
      <p:par>
        <p:cTn xmlns:p14="http://schemas.microsoft.com/office/powerpoint/2010/mai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a:t>
            </a:r>
            <a:r>
              <a:rPr lang="en-US" sz="2800" dirty="0" smtClean="0">
                <a:latin typeface="Century Gothic" panose="020B0502020202020204" pitchFamily="34" charset="0"/>
              </a:rPr>
              <a:t>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273948" y="2005976"/>
            <a:ext cx="184994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h</a:t>
            </a:r>
            <a:endParaRPr lang="en-US" sz="12000" dirty="0">
              <a:solidFill>
                <a:schemeClr val="tx1"/>
              </a:solidFill>
              <a:latin typeface="Century Gothic"/>
              <a:cs typeface="Century Gothic"/>
            </a:endParaRPr>
          </a:p>
        </p:txBody>
      </p:sp>
      <p:sp>
        <p:nvSpPr>
          <p:cNvPr id="4" name="Rectangle 3"/>
          <p:cNvSpPr/>
          <p:nvPr/>
        </p:nvSpPr>
        <p:spPr>
          <a:xfrm>
            <a:off x="3123889" y="2005976"/>
            <a:ext cx="2461369"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h to sh.</a:t>
            </a:r>
            <a:endParaRPr lang="en-US" dirty="0">
              <a:solidFill>
                <a:srgbClr val="FF0000"/>
              </a:solidFill>
              <a:latin typeface="Century Gothic"/>
              <a:cs typeface="Century Gothic"/>
            </a:endParaRPr>
          </a:p>
        </p:txBody>
      </p:sp>
      <p:sp>
        <p:nvSpPr>
          <p:cNvPr id="7" name="Rectangle 6"/>
          <p:cNvSpPr/>
          <p:nvPr/>
        </p:nvSpPr>
        <p:spPr>
          <a:xfrm>
            <a:off x="5585258" y="2005976"/>
            <a:ext cx="184994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p</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3561359390"/>
      </p:ext>
    </p:extLst>
  </p:cSld>
  <p:clrMapOvr>
    <a:masterClrMapping/>
  </p:clrMapOvr>
  <p:timing>
    <p:tnLst>
      <p:par>
        <p:cTn xmlns:p14="http://schemas.microsoft.com/office/powerpoint/2010/mai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a:t>
            </a:r>
            <a:r>
              <a:rPr lang="en-US" sz="2800" dirty="0" smtClean="0">
                <a:latin typeface="Century Gothic" panose="020B0502020202020204" pitchFamily="34" charset="0"/>
              </a:rPr>
              <a:t>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273948" y="2005976"/>
            <a:ext cx="184994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sh</a:t>
            </a:r>
            <a:endParaRPr lang="en-US" sz="12000" dirty="0">
              <a:solidFill>
                <a:schemeClr val="tx1"/>
              </a:solidFill>
              <a:latin typeface="Century Gothic"/>
              <a:cs typeface="Century Gothic"/>
            </a:endParaRPr>
          </a:p>
        </p:txBody>
      </p:sp>
      <p:sp>
        <p:nvSpPr>
          <p:cNvPr id="4" name="Rectangle 3"/>
          <p:cNvSpPr/>
          <p:nvPr/>
        </p:nvSpPr>
        <p:spPr>
          <a:xfrm>
            <a:off x="3123889" y="2005976"/>
            <a:ext cx="2461369"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p to k.</a:t>
            </a:r>
            <a:endParaRPr lang="en-US" dirty="0">
              <a:solidFill>
                <a:srgbClr val="FF0000"/>
              </a:solidFill>
              <a:latin typeface="Century Gothic"/>
              <a:cs typeface="Century Gothic"/>
            </a:endParaRPr>
          </a:p>
        </p:txBody>
      </p:sp>
      <p:sp>
        <p:nvSpPr>
          <p:cNvPr id="7" name="Rectangle 6"/>
          <p:cNvSpPr/>
          <p:nvPr/>
        </p:nvSpPr>
        <p:spPr>
          <a:xfrm>
            <a:off x="5585258" y="2005976"/>
            <a:ext cx="184994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p</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2290519649"/>
      </p:ext>
    </p:extLst>
  </p:cSld>
  <p:clrMapOvr>
    <a:masterClrMapping/>
  </p:clrMapOvr>
  <p:timing>
    <p:tnLst>
      <p:par>
        <p:cTn xmlns:p14="http://schemas.microsoft.com/office/powerpoint/2010/mai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049" y="483237"/>
            <a:ext cx="7524646"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a:t>
            </a:r>
            <a:r>
              <a:rPr lang="en-US" sz="2800" dirty="0" smtClean="0">
                <a:latin typeface="Century Gothic" panose="020B0502020202020204" pitchFamily="34" charset="0"/>
              </a:rPr>
              <a:t>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273948" y="2005976"/>
            <a:ext cx="184994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sh</a:t>
            </a:r>
            <a:endParaRPr lang="en-US" sz="12000" dirty="0">
              <a:solidFill>
                <a:schemeClr val="tx1"/>
              </a:solidFill>
              <a:latin typeface="Century Gothic"/>
              <a:cs typeface="Century Gothic"/>
            </a:endParaRPr>
          </a:p>
        </p:txBody>
      </p:sp>
      <p:sp>
        <p:nvSpPr>
          <p:cNvPr id="4" name="Rectangle 3"/>
          <p:cNvSpPr/>
          <p:nvPr/>
        </p:nvSpPr>
        <p:spPr>
          <a:xfrm>
            <a:off x="3123889" y="2005976"/>
            <a:ext cx="2461369"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646331"/>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r>
              <a:rPr lang="en-US" dirty="0" smtClean="0">
                <a:solidFill>
                  <a:srgbClr val="FF0000"/>
                </a:solidFill>
                <a:latin typeface="Century Gothic"/>
                <a:cs typeface="Century Gothic"/>
              </a:rPr>
              <a:t>.</a:t>
            </a:r>
            <a:endParaRPr lang="en-US" dirty="0" smtClean="0">
              <a:solidFill>
                <a:srgbClr val="FF0000"/>
              </a:solidFill>
              <a:latin typeface="Century Gothic"/>
              <a:cs typeface="Century Gothic"/>
            </a:endParaRPr>
          </a:p>
        </p:txBody>
      </p:sp>
      <p:sp>
        <p:nvSpPr>
          <p:cNvPr id="7" name="Rectangle 6"/>
          <p:cNvSpPr/>
          <p:nvPr/>
        </p:nvSpPr>
        <p:spPr>
          <a:xfrm>
            <a:off x="5585258" y="2005976"/>
            <a:ext cx="1849941"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k</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3557240289"/>
      </p:ext>
    </p:extLst>
  </p:cSld>
  <p:clrMapOvr>
    <a:masterClrMapping/>
  </p:clrMapOvr>
  <p:timing>
    <p:tnLst>
      <p:par>
        <p:cTn xmlns:p14="http://schemas.microsoft.com/office/powerpoint/2010/mai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99224"/>
            <a:ext cx="5353000" cy="70977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Structural Analysis</a:t>
            </a:r>
          </a:p>
          <a:p>
            <a:pPr algn="ctr"/>
            <a:r>
              <a:rPr lang="en-US" sz="2000" dirty="0" smtClean="0">
                <a:latin typeface="Century Gothic" panose="020B0502020202020204" pitchFamily="34" charset="0"/>
              </a:rPr>
              <a:t>Irregular Plurals</a:t>
            </a:r>
            <a:endParaRPr lang="en-US" sz="2000" dirty="0" smtClean="0">
              <a:latin typeface="Century Gothic" panose="020B0502020202020204" pitchFamily="34" charset="0"/>
            </a:endParaRPr>
          </a:p>
        </p:txBody>
      </p:sp>
      <p:sp>
        <p:nvSpPr>
          <p:cNvPr id="7" name="Rectangle 6"/>
          <p:cNvSpPr/>
          <p:nvPr/>
        </p:nvSpPr>
        <p:spPr>
          <a:xfrm>
            <a:off x="2123095" y="2217684"/>
            <a:ext cx="5402519" cy="33833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600" dirty="0" smtClean="0">
                <a:latin typeface="Century Gothic"/>
                <a:cs typeface="Century Gothic"/>
              </a:rPr>
              <a:t>woman</a:t>
            </a:r>
            <a:endParaRPr lang="en-US" sz="6600" dirty="0" smtClean="0">
              <a:latin typeface="Century Gothic"/>
              <a:cs typeface="Century Gothic"/>
            </a:endParaRPr>
          </a:p>
          <a:p>
            <a:pPr algn="ctr"/>
            <a:r>
              <a:rPr lang="en-US" sz="6600" dirty="0" smtClean="0">
                <a:latin typeface="Century Gothic"/>
                <a:cs typeface="Century Gothic"/>
              </a:rPr>
              <a:t>women</a:t>
            </a:r>
          </a:p>
          <a:p>
            <a:pPr algn="ctr"/>
            <a:endParaRPr lang="en-US" sz="2400" dirty="0" smtClean="0">
              <a:latin typeface="Century Gothic"/>
              <a:cs typeface="Century Gothic"/>
            </a:endParaRPr>
          </a:p>
          <a:p>
            <a:pPr algn="ctr"/>
            <a:r>
              <a:rPr lang="en-US" sz="2400" dirty="0" smtClean="0">
                <a:latin typeface="Century Gothic"/>
                <a:cs typeface="Century Gothic"/>
              </a:rPr>
              <a:t>One </a:t>
            </a:r>
            <a:r>
              <a:rPr lang="en-US" sz="2400" b="1" dirty="0" smtClean="0">
                <a:latin typeface="Century Gothic"/>
                <a:cs typeface="Century Gothic"/>
              </a:rPr>
              <a:t>woman </a:t>
            </a:r>
            <a:r>
              <a:rPr lang="en-US" sz="2400" dirty="0" smtClean="0">
                <a:latin typeface="Century Gothic"/>
                <a:cs typeface="Century Gothic"/>
              </a:rPr>
              <a:t>left the store.</a:t>
            </a:r>
            <a:endParaRPr lang="en-US" sz="2400" dirty="0" smtClean="0">
              <a:latin typeface="Century Gothic"/>
              <a:cs typeface="Century Gothic"/>
            </a:endParaRPr>
          </a:p>
          <a:p>
            <a:pPr algn="ctr"/>
            <a:r>
              <a:rPr lang="en-US" sz="2400" dirty="0" smtClean="0">
                <a:latin typeface="Century Gothic"/>
                <a:cs typeface="Century Gothic"/>
              </a:rPr>
              <a:t>Several </a:t>
            </a:r>
            <a:r>
              <a:rPr lang="en-US" sz="2400" b="1" dirty="0" smtClean="0">
                <a:latin typeface="Century Gothic"/>
                <a:cs typeface="Century Gothic"/>
              </a:rPr>
              <a:t>women</a:t>
            </a:r>
            <a:r>
              <a:rPr lang="en-US" sz="2400" dirty="0" smtClean="0">
                <a:latin typeface="Century Gothic"/>
                <a:cs typeface="Century Gothic"/>
              </a:rPr>
              <a:t> kept shopping.</a:t>
            </a:r>
            <a:endParaRPr lang="en-US" sz="2400" dirty="0" smtClean="0">
              <a:latin typeface="Century Gothic"/>
              <a:cs typeface="Century Gothic"/>
            </a:endParaRPr>
          </a:p>
        </p:txBody>
      </p:sp>
      <p:sp>
        <p:nvSpPr>
          <p:cNvPr id="4" name="TextBox 3"/>
          <p:cNvSpPr txBox="1"/>
          <p:nvPr/>
        </p:nvSpPr>
        <p:spPr>
          <a:xfrm>
            <a:off x="346364" y="1000128"/>
            <a:ext cx="8512848" cy="707886"/>
          </a:xfrm>
          <a:prstGeom prst="rect">
            <a:avLst/>
          </a:prstGeom>
          <a:noFill/>
        </p:spPr>
        <p:txBody>
          <a:bodyPr wrap="square" rtlCol="0">
            <a:spAutoFit/>
          </a:bodyPr>
          <a:lstStyle/>
          <a:p>
            <a:pPr algn="ctr"/>
            <a:r>
              <a:rPr lang="en-US" sz="2000" dirty="0" smtClean="0">
                <a:solidFill>
                  <a:srgbClr val="FF0000"/>
                </a:solidFill>
                <a:latin typeface="Century Gothic"/>
                <a:cs typeface="Century Gothic"/>
              </a:rPr>
              <a:t>Some words do not add </a:t>
            </a:r>
            <a:r>
              <a:rPr lang="mr-IN" sz="2000" dirty="0" smtClean="0">
                <a:solidFill>
                  <a:srgbClr val="FF0000"/>
                </a:solidFill>
                <a:latin typeface="Century Gothic"/>
                <a:cs typeface="Century Gothic"/>
              </a:rPr>
              <a:t>–</a:t>
            </a:r>
            <a:r>
              <a:rPr lang="en-US" sz="2000" dirty="0" smtClean="0">
                <a:solidFill>
                  <a:srgbClr val="FF0000"/>
                </a:solidFill>
                <a:latin typeface="Century Gothic"/>
                <a:cs typeface="Century Gothic"/>
              </a:rPr>
              <a:t>s or </a:t>
            </a:r>
            <a:r>
              <a:rPr lang="mr-IN" sz="2000" dirty="0" smtClean="0">
                <a:solidFill>
                  <a:srgbClr val="FF0000"/>
                </a:solidFill>
                <a:latin typeface="Century Gothic"/>
                <a:cs typeface="Century Gothic"/>
              </a:rPr>
              <a:t>–</a:t>
            </a:r>
            <a:r>
              <a:rPr lang="en-US" sz="2000" dirty="0" err="1" smtClean="0">
                <a:solidFill>
                  <a:srgbClr val="FF0000"/>
                </a:solidFill>
                <a:latin typeface="Century Gothic"/>
                <a:cs typeface="Century Gothic"/>
              </a:rPr>
              <a:t>es</a:t>
            </a:r>
            <a:r>
              <a:rPr lang="en-US" sz="2000" dirty="0" smtClean="0">
                <a:solidFill>
                  <a:srgbClr val="FF0000"/>
                </a:solidFill>
                <a:latin typeface="Century Gothic"/>
                <a:cs typeface="Century Gothic"/>
              </a:rPr>
              <a:t> to make them </a:t>
            </a:r>
          </a:p>
          <a:p>
            <a:pPr algn="ctr"/>
            <a:r>
              <a:rPr lang="en-US" sz="2000" dirty="0" smtClean="0">
                <a:solidFill>
                  <a:srgbClr val="FF0000"/>
                </a:solidFill>
                <a:latin typeface="Century Gothic"/>
                <a:cs typeface="Century Gothic"/>
              </a:rPr>
              <a:t>mean “more than one.”</a:t>
            </a:r>
            <a:endParaRPr lang="en-US" sz="2000" dirty="0">
              <a:solidFill>
                <a:srgbClr val="FF0000"/>
              </a:solidFill>
              <a:latin typeface="Century Gothic"/>
              <a:cs typeface="Century Gothic"/>
            </a:endParaRPr>
          </a:p>
        </p:txBody>
      </p:sp>
      <p:sp>
        <p:nvSpPr>
          <p:cNvPr id="13" name="Donut 12"/>
          <p:cNvSpPr/>
          <p:nvPr/>
        </p:nvSpPr>
        <p:spPr>
          <a:xfrm>
            <a:off x="5279303" y="2606255"/>
            <a:ext cx="644511" cy="710796"/>
          </a:xfrm>
          <a:prstGeom prst="donut">
            <a:avLst>
              <a:gd name="adj" fmla="val 739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Donut 13"/>
          <p:cNvSpPr/>
          <p:nvPr/>
        </p:nvSpPr>
        <p:spPr>
          <a:xfrm>
            <a:off x="5279303" y="3610847"/>
            <a:ext cx="644511" cy="710796"/>
          </a:xfrm>
          <a:prstGeom prst="donut">
            <a:avLst>
              <a:gd name="adj" fmla="val 739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710858" y="5885394"/>
            <a:ext cx="7563526" cy="369332"/>
          </a:xfrm>
          <a:prstGeom prst="rect">
            <a:avLst/>
          </a:prstGeom>
          <a:noFill/>
        </p:spPr>
        <p:txBody>
          <a:bodyPr wrap="square" rtlCol="0">
            <a:spAutoFit/>
          </a:bodyPr>
          <a:lstStyle/>
          <a:p>
            <a:pPr algn="ctr"/>
            <a:r>
              <a:rPr lang="en-US" dirty="0" smtClean="0">
                <a:solidFill>
                  <a:srgbClr val="FF0000"/>
                </a:solidFill>
                <a:latin typeface="Century Gothic"/>
                <a:cs typeface="Century Gothic"/>
              </a:rPr>
              <a:t>Explain that the vowel sound and spelling changed.</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1964470780"/>
      </p:ext>
    </p:extLst>
  </p:cSld>
  <p:clrMapOvr>
    <a:masterClrMapping/>
  </p:clrMapOvr>
  <p:timing>
    <p:tnLst>
      <p:par>
        <p:cTn xmlns:p14="http://schemas.microsoft.com/office/powerpoint/2010/mai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99224"/>
            <a:ext cx="5353000" cy="70977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Structural Analysis</a:t>
            </a:r>
          </a:p>
          <a:p>
            <a:pPr algn="ctr"/>
            <a:r>
              <a:rPr lang="en-US" sz="2000" dirty="0" smtClean="0">
                <a:latin typeface="Century Gothic" panose="020B0502020202020204" pitchFamily="34" charset="0"/>
              </a:rPr>
              <a:t>Irregular Plurals</a:t>
            </a:r>
            <a:endParaRPr lang="en-US" sz="2000" dirty="0" smtClean="0">
              <a:latin typeface="Century Gothic" panose="020B0502020202020204" pitchFamily="34" charset="0"/>
            </a:endParaRPr>
          </a:p>
        </p:txBody>
      </p:sp>
      <p:sp>
        <p:nvSpPr>
          <p:cNvPr id="6" name="Rectangle 5"/>
          <p:cNvSpPr/>
          <p:nvPr/>
        </p:nvSpPr>
        <p:spPr>
          <a:xfrm>
            <a:off x="1239332" y="1483195"/>
            <a:ext cx="1670446" cy="4075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latin typeface="Century Gothic"/>
                <a:cs typeface="Century Gothic"/>
              </a:rPr>
              <a:t>singular</a:t>
            </a:r>
            <a:endParaRPr lang="en-US" sz="2000" b="1" dirty="0">
              <a:latin typeface="Century Gothic"/>
              <a:cs typeface="Century Gothic"/>
            </a:endParaRPr>
          </a:p>
        </p:txBody>
      </p:sp>
      <p:sp>
        <p:nvSpPr>
          <p:cNvPr id="8" name="Rectangle 7"/>
          <p:cNvSpPr/>
          <p:nvPr/>
        </p:nvSpPr>
        <p:spPr>
          <a:xfrm>
            <a:off x="6028073" y="1483195"/>
            <a:ext cx="1601799" cy="44543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latin typeface="Century Gothic"/>
                <a:cs typeface="Century Gothic"/>
              </a:rPr>
              <a:t>plural</a:t>
            </a:r>
            <a:endParaRPr lang="en-US" sz="2000" b="1" dirty="0">
              <a:latin typeface="Century Gothic"/>
              <a:cs typeface="Century Gothic"/>
            </a:endParaRPr>
          </a:p>
        </p:txBody>
      </p:sp>
      <p:cxnSp>
        <p:nvCxnSpPr>
          <p:cNvPr id="10" name="Straight Connector 9"/>
          <p:cNvCxnSpPr/>
          <p:nvPr/>
        </p:nvCxnSpPr>
        <p:spPr>
          <a:xfrm>
            <a:off x="180084" y="2047093"/>
            <a:ext cx="8700899"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511577" y="1317060"/>
            <a:ext cx="37913" cy="5279130"/>
          </a:xfrm>
          <a:prstGeom prst="line">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597120" y="5487348"/>
            <a:ext cx="8018476" cy="12604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smtClean="0">
                <a:latin typeface="Century Gothic"/>
                <a:cs typeface="Century Gothic"/>
              </a:rPr>
              <a:t>foot, man, child, sheep, children, feet, men,</a:t>
            </a:r>
            <a:endParaRPr lang="en-US" sz="4000" dirty="0">
              <a:latin typeface="Century Gothic"/>
              <a:cs typeface="Century Gothic"/>
            </a:endParaRPr>
          </a:p>
        </p:txBody>
      </p:sp>
      <p:sp>
        <p:nvSpPr>
          <p:cNvPr id="14" name="TextBox 13"/>
          <p:cNvSpPr txBox="1"/>
          <p:nvPr/>
        </p:nvSpPr>
        <p:spPr>
          <a:xfrm>
            <a:off x="900420" y="947728"/>
            <a:ext cx="7554048" cy="369332"/>
          </a:xfrm>
          <a:prstGeom prst="rect">
            <a:avLst/>
          </a:prstGeom>
          <a:noFill/>
        </p:spPr>
        <p:txBody>
          <a:bodyPr wrap="square" rtlCol="0">
            <a:spAutoFit/>
          </a:bodyPr>
          <a:lstStyle/>
          <a:p>
            <a:pPr algn="ctr"/>
            <a:r>
              <a:rPr lang="en-US" dirty="0" smtClean="0">
                <a:latin typeface="Century Gothic"/>
                <a:cs typeface="Century Gothic"/>
              </a:rPr>
              <a:t>Sort the words into singular and plural.</a:t>
            </a:r>
            <a:endParaRPr lang="en-US" dirty="0">
              <a:latin typeface="Century Gothic"/>
              <a:cs typeface="Century Gothic"/>
            </a:endParaRPr>
          </a:p>
        </p:txBody>
      </p:sp>
    </p:spTree>
    <p:extLst>
      <p:ext uri="{BB962C8B-B14F-4D97-AF65-F5344CB8AC3E}">
        <p14:creationId xmlns:p14="http://schemas.microsoft.com/office/powerpoint/2010/main" val="575251426"/>
      </p:ext>
    </p:extLst>
  </p:cSld>
  <p:clrMapOvr>
    <a:masterClrMapping/>
  </p:clrMapOvr>
  <p:timing>
    <p:tnLst>
      <p:par>
        <p:cTn xmlns:p14="http://schemas.microsoft.com/office/powerpoint/2010/mai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2-05 at 9.24.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427" y="0"/>
            <a:ext cx="5331264" cy="6858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395766014"/>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2-05 at 9.24.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6882" y="0"/>
            <a:ext cx="5318952" cy="6858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278537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1107996"/>
          </a:xfrm>
          <a:prstGeom prst="rect">
            <a:avLst/>
          </a:prstGeom>
          <a:noFill/>
        </p:spPr>
        <p:txBody>
          <a:bodyPr wrap="square" rtlCol="0">
            <a:spAutoFit/>
          </a:bodyPr>
          <a:lstStyle/>
          <a:p>
            <a:r>
              <a:rPr lang="en-US" sz="6600" dirty="0" smtClean="0">
                <a:solidFill>
                  <a:srgbClr val="FF0000"/>
                </a:solidFill>
                <a:latin typeface="Century Gothic"/>
                <a:cs typeface="Century Gothic"/>
              </a:rPr>
              <a:t>  ar</a:t>
            </a:r>
            <a:r>
              <a:rPr lang="en-US" sz="6600" dirty="0" smtClean="0">
                <a:latin typeface="Century Gothic"/>
                <a:cs typeface="Century Gothic"/>
              </a:rPr>
              <a:t>t      d</a:t>
            </a:r>
            <a:r>
              <a:rPr lang="en-US" sz="6600" dirty="0" smtClean="0">
                <a:solidFill>
                  <a:srgbClr val="FF0000"/>
                </a:solidFill>
                <a:latin typeface="Century Gothic"/>
                <a:cs typeface="Century Gothic"/>
              </a:rPr>
              <a:t>ar</a:t>
            </a:r>
            <a:r>
              <a:rPr lang="en-US" sz="6600" dirty="0" smtClean="0">
                <a:latin typeface="Century Gothic"/>
                <a:cs typeface="Century Gothic"/>
              </a:rPr>
              <a:t>k</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2522257655"/>
      </p:ext>
    </p:extLst>
  </p:cSld>
  <p:clrMapOvr>
    <a:masterClrMapping/>
  </p:clrMapOvr>
  <p:timing>
    <p:tnLst>
      <p:par>
        <p:cTn xmlns:p14="http://schemas.microsoft.com/office/powerpoint/2010/mai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2-05 at 9.24.3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1329" y="0"/>
            <a:ext cx="5284839" cy="6858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287006843"/>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2-05 at 9.24.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9360" y="0"/>
            <a:ext cx="5297129" cy="6858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184584833"/>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0870" y="2565491"/>
            <a:ext cx="6512250" cy="18921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smtClean="0">
                <a:latin typeface="Century Gothic"/>
                <a:cs typeface="Century Gothic"/>
              </a:rPr>
              <a:t>High Frequency</a:t>
            </a:r>
          </a:p>
          <a:p>
            <a:pPr algn="ctr"/>
            <a:r>
              <a:rPr lang="en-US" sz="5400" dirty="0" smtClean="0">
                <a:latin typeface="Century Gothic"/>
                <a:cs typeface="Century Gothic"/>
              </a:rPr>
              <a:t>Words</a:t>
            </a:r>
            <a:endParaRPr lang="en-US" sz="5400" dirty="0">
              <a:latin typeface="Century Gothic"/>
              <a:cs typeface="Century Gothic"/>
            </a:endParaRPr>
          </a:p>
        </p:txBody>
      </p:sp>
    </p:spTree>
    <p:extLst>
      <p:ext uri="{BB962C8B-B14F-4D97-AF65-F5344CB8AC3E}">
        <p14:creationId xmlns:p14="http://schemas.microsoft.com/office/powerpoint/2010/main" val="3670904755"/>
      </p:ext>
    </p:extLst>
  </p:cSld>
  <p:clrMapOvr>
    <a:masterClrMapping/>
  </p:clrMapOvr>
  <p:timing>
    <p:tnLst>
      <p:par>
        <p:cTn xmlns:p14="http://schemas.microsoft.com/office/powerpoint/2010/mai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four</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I see</a:t>
            </a:r>
            <a:r>
              <a:rPr lang="en-US" sz="2800" b="1" dirty="0" smtClean="0">
                <a:latin typeface="Century Gothic"/>
                <a:cs typeface="Century Gothic"/>
              </a:rPr>
              <a:t> four </a:t>
            </a:r>
            <a:r>
              <a:rPr lang="en-US" sz="2800" dirty="0" smtClean="0">
                <a:latin typeface="Century Gothic"/>
                <a:cs typeface="Century Gothic"/>
              </a:rPr>
              <a:t>fish in the fish tank.</a:t>
            </a:r>
            <a:endParaRPr lang="en-US" sz="2800" b="1" dirty="0">
              <a:latin typeface="Century Gothic"/>
              <a:cs typeface="Century Gothic"/>
            </a:endParaRPr>
          </a:p>
        </p:txBody>
      </p:sp>
    </p:spTree>
    <p:extLst>
      <p:ext uri="{BB962C8B-B14F-4D97-AF65-F5344CB8AC3E}">
        <p14:creationId xmlns:p14="http://schemas.microsoft.com/office/powerpoint/2010/main" val="3944677299"/>
      </p:ext>
    </p:extLst>
  </p:cSld>
  <p:clrMapOvr>
    <a:masterClrMapping/>
  </p:clrMapOvr>
  <p:timing>
    <p:tnLst>
      <p:par>
        <p:cTn xmlns:p14="http://schemas.microsoft.com/office/powerpoint/2010/mai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large</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I saw a </a:t>
            </a:r>
            <a:r>
              <a:rPr lang="en-US" sz="2800" b="1" dirty="0" smtClean="0">
                <a:latin typeface="Century Gothic"/>
                <a:cs typeface="Century Gothic"/>
              </a:rPr>
              <a:t>large </a:t>
            </a:r>
            <a:r>
              <a:rPr lang="en-US" sz="2800" dirty="0" smtClean="0">
                <a:latin typeface="Century Gothic"/>
                <a:cs typeface="Century Gothic"/>
              </a:rPr>
              <a:t>dog in the park.</a:t>
            </a:r>
            <a:endParaRPr lang="en-US" sz="2800" b="1" dirty="0">
              <a:latin typeface="Century Gothic"/>
              <a:cs typeface="Century Gothic"/>
            </a:endParaRPr>
          </a:p>
        </p:txBody>
      </p:sp>
    </p:spTree>
    <p:extLst>
      <p:ext uri="{BB962C8B-B14F-4D97-AF65-F5344CB8AC3E}">
        <p14:creationId xmlns:p14="http://schemas.microsoft.com/office/powerpoint/2010/main" val="3131624306"/>
      </p:ext>
    </p:extLst>
  </p:cSld>
  <p:clrMapOvr>
    <a:masterClrMapping/>
  </p:clrMapOvr>
  <p:timing>
    <p:tnLst>
      <p:par>
        <p:cTn xmlns:p14="http://schemas.microsoft.com/office/powerpoint/2010/mai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none</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Ted has one left, but Mark has </a:t>
            </a:r>
            <a:r>
              <a:rPr lang="en-US" sz="2800" b="1" dirty="0" smtClean="0">
                <a:latin typeface="Century Gothic"/>
                <a:cs typeface="Century Gothic"/>
              </a:rPr>
              <a:t>none</a:t>
            </a:r>
            <a:r>
              <a:rPr lang="en-US" sz="2800" dirty="0" smtClean="0">
                <a:latin typeface="Century Gothic"/>
                <a:cs typeface="Century Gothic"/>
              </a:rPr>
              <a:t>.</a:t>
            </a:r>
            <a:endParaRPr lang="en-US" sz="2800" b="1" dirty="0">
              <a:latin typeface="Century Gothic"/>
              <a:cs typeface="Century Gothic"/>
            </a:endParaRPr>
          </a:p>
        </p:txBody>
      </p:sp>
    </p:spTree>
    <p:extLst>
      <p:ext uri="{BB962C8B-B14F-4D97-AF65-F5344CB8AC3E}">
        <p14:creationId xmlns:p14="http://schemas.microsoft.com/office/powerpoint/2010/main" val="3769439686"/>
      </p:ext>
    </p:extLst>
  </p:cSld>
  <p:clrMapOvr>
    <a:masterClrMapping/>
  </p:clrMapOvr>
  <p:timing>
    <p:tnLst>
      <p:par>
        <p:cTn xmlns:p14="http://schemas.microsoft.com/office/powerpoint/2010/mai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only</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The card </a:t>
            </a:r>
            <a:r>
              <a:rPr lang="en-US" sz="2800" b="1" dirty="0" smtClean="0">
                <a:latin typeface="Century Gothic"/>
                <a:cs typeface="Century Gothic"/>
              </a:rPr>
              <a:t>only</a:t>
            </a:r>
            <a:r>
              <a:rPr lang="en-US" sz="2800" dirty="0" smtClean="0">
                <a:latin typeface="Century Gothic"/>
                <a:cs typeface="Century Gothic"/>
              </a:rPr>
              <a:t> costs five cents.</a:t>
            </a:r>
            <a:endParaRPr lang="en-US" sz="2800" b="1" dirty="0">
              <a:latin typeface="Century Gothic"/>
              <a:cs typeface="Century Gothic"/>
            </a:endParaRPr>
          </a:p>
        </p:txBody>
      </p:sp>
    </p:spTree>
    <p:extLst>
      <p:ext uri="{BB962C8B-B14F-4D97-AF65-F5344CB8AC3E}">
        <p14:creationId xmlns:p14="http://schemas.microsoft.com/office/powerpoint/2010/main" val="727371516"/>
      </p:ext>
    </p:extLst>
  </p:cSld>
  <p:clrMapOvr>
    <a:masterClrMapping/>
  </p:clrMapOvr>
  <p:timing>
    <p:tnLst>
      <p:par>
        <p:cTn xmlns:p14="http://schemas.microsoft.com/office/powerpoint/2010/mai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put</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Where did you </a:t>
            </a:r>
            <a:r>
              <a:rPr lang="en-US" sz="2800" b="1" dirty="0" smtClean="0">
                <a:latin typeface="Century Gothic"/>
                <a:cs typeface="Century Gothic"/>
              </a:rPr>
              <a:t>put</a:t>
            </a:r>
            <a:r>
              <a:rPr lang="en-US" sz="2800" dirty="0" smtClean="0">
                <a:latin typeface="Century Gothic"/>
                <a:cs typeface="Century Gothic"/>
              </a:rPr>
              <a:t> my book?</a:t>
            </a:r>
            <a:endParaRPr lang="en-US" sz="2800" b="1" dirty="0">
              <a:latin typeface="Century Gothic"/>
              <a:cs typeface="Century Gothic"/>
            </a:endParaRPr>
          </a:p>
        </p:txBody>
      </p:sp>
    </p:spTree>
    <p:extLst>
      <p:ext uri="{BB962C8B-B14F-4D97-AF65-F5344CB8AC3E}">
        <p14:creationId xmlns:p14="http://schemas.microsoft.com/office/powerpoint/2010/main" val="1506482972"/>
      </p:ext>
    </p:extLst>
  </p:cSld>
  <p:clrMapOvr>
    <a:masterClrMapping/>
  </p:clrMapOvr>
  <p:timing>
    <p:tnLst>
      <p:par>
        <p:cTn xmlns:p14="http://schemas.microsoft.com/office/powerpoint/2010/mai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round</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A penny is </a:t>
            </a:r>
            <a:r>
              <a:rPr lang="en-US" sz="2800" b="1" dirty="0" smtClean="0">
                <a:latin typeface="Century Gothic"/>
                <a:cs typeface="Century Gothic"/>
              </a:rPr>
              <a:t>round</a:t>
            </a:r>
            <a:r>
              <a:rPr lang="en-US" sz="2800" dirty="0" smtClean="0">
                <a:latin typeface="Century Gothic"/>
                <a:cs typeface="Century Gothic"/>
              </a:rPr>
              <a:t>.</a:t>
            </a:r>
            <a:endParaRPr lang="en-US" sz="2800" b="1" dirty="0">
              <a:latin typeface="Century Gothic"/>
              <a:cs typeface="Century Gothic"/>
            </a:endParaRPr>
          </a:p>
        </p:txBody>
      </p:sp>
    </p:spTree>
    <p:extLst>
      <p:ext uri="{BB962C8B-B14F-4D97-AF65-F5344CB8AC3E}">
        <p14:creationId xmlns:p14="http://schemas.microsoft.com/office/powerpoint/2010/main" val="87573978"/>
      </p:ext>
    </p:extLst>
  </p:cSld>
  <p:clrMapOvr>
    <a:masterClrMapping/>
  </p:clrMapOvr>
  <p:timing>
    <p:tnLst>
      <p:par>
        <p:cTn xmlns:p14="http://schemas.microsoft.com/office/powerpoint/2010/mai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2927" y="156406"/>
            <a:ext cx="5269826" cy="798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Century Gothic"/>
                <a:cs typeface="Century Gothic"/>
              </a:rPr>
              <a:t>Grammar</a:t>
            </a:r>
          </a:p>
          <a:p>
            <a:pPr algn="ctr"/>
            <a:r>
              <a:rPr lang="en-US" sz="2000" dirty="0" smtClean="0">
                <a:latin typeface="Century Gothic"/>
                <a:cs typeface="Century Gothic"/>
              </a:rPr>
              <a:t> </a:t>
            </a:r>
            <a:r>
              <a:rPr lang="en-US" sz="2000" dirty="0" smtClean="0">
                <a:latin typeface="Century Gothic"/>
                <a:cs typeface="Century Gothic"/>
              </a:rPr>
              <a:t>Join sentences with so and because</a:t>
            </a:r>
            <a:endParaRPr lang="en-US" sz="2000" dirty="0">
              <a:latin typeface="Century Gothic"/>
              <a:cs typeface="Century Gothic"/>
            </a:endParaRPr>
          </a:p>
        </p:txBody>
      </p:sp>
      <p:sp>
        <p:nvSpPr>
          <p:cNvPr id="3" name="Rectangle 2"/>
          <p:cNvSpPr/>
          <p:nvPr/>
        </p:nvSpPr>
        <p:spPr>
          <a:xfrm>
            <a:off x="200178" y="2224968"/>
            <a:ext cx="8852382" cy="36560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20000"/>
              </a:lnSpc>
            </a:pPr>
            <a:r>
              <a:rPr lang="en-US" sz="4000" dirty="0" smtClean="0">
                <a:latin typeface="Century Gothic"/>
                <a:cs typeface="Century Gothic"/>
              </a:rPr>
              <a:t>We were late for the bus so we had to run.</a:t>
            </a:r>
            <a:endParaRPr lang="en-US" sz="4000" dirty="0">
              <a:latin typeface="Century Gothic"/>
              <a:cs typeface="Century Gothic"/>
            </a:endParaRPr>
          </a:p>
          <a:p>
            <a:pPr algn="ctr">
              <a:lnSpc>
                <a:spcPct val="120000"/>
              </a:lnSpc>
            </a:pPr>
            <a:r>
              <a:rPr lang="en-US" sz="4000" dirty="0" smtClean="0">
                <a:latin typeface="Century Gothic"/>
                <a:cs typeface="Century Gothic"/>
              </a:rPr>
              <a:t>Carly gave back the jar of jam because it was too tart.</a:t>
            </a:r>
          </a:p>
        </p:txBody>
      </p:sp>
      <p:sp>
        <p:nvSpPr>
          <p:cNvPr id="4" name="TextBox 3"/>
          <p:cNvSpPr txBox="1"/>
          <p:nvPr/>
        </p:nvSpPr>
        <p:spPr>
          <a:xfrm>
            <a:off x="125332" y="1128385"/>
            <a:ext cx="8927228" cy="707886"/>
          </a:xfrm>
          <a:prstGeom prst="rect">
            <a:avLst/>
          </a:prstGeom>
          <a:noFill/>
        </p:spPr>
        <p:txBody>
          <a:bodyPr wrap="square" rtlCol="0">
            <a:spAutoFit/>
          </a:bodyPr>
          <a:lstStyle/>
          <a:p>
            <a:pPr algn="ctr"/>
            <a:r>
              <a:rPr lang="en-US" sz="2000" b="1" dirty="0" smtClean="0">
                <a:solidFill>
                  <a:srgbClr val="FF0000"/>
                </a:solidFill>
                <a:latin typeface="Century Gothic"/>
                <a:cs typeface="Century Gothic"/>
              </a:rPr>
              <a:t>So</a:t>
            </a:r>
            <a:r>
              <a:rPr lang="en-US" sz="2000" dirty="0" smtClean="0">
                <a:solidFill>
                  <a:srgbClr val="FF0000"/>
                </a:solidFill>
                <a:latin typeface="Century Gothic"/>
                <a:cs typeface="Century Gothic"/>
              </a:rPr>
              <a:t> and </a:t>
            </a:r>
            <a:r>
              <a:rPr lang="en-US" sz="2000" b="1" dirty="0" smtClean="0">
                <a:solidFill>
                  <a:srgbClr val="FF0000"/>
                </a:solidFill>
                <a:latin typeface="Century Gothic"/>
                <a:cs typeface="Century Gothic"/>
              </a:rPr>
              <a:t>because</a:t>
            </a:r>
            <a:r>
              <a:rPr lang="en-US" sz="2000" dirty="0" smtClean="0">
                <a:solidFill>
                  <a:srgbClr val="FF0000"/>
                </a:solidFill>
                <a:latin typeface="Century Gothic"/>
                <a:cs typeface="Century Gothic"/>
              </a:rPr>
              <a:t> are used to join two sentences </a:t>
            </a:r>
          </a:p>
          <a:p>
            <a:pPr algn="ctr"/>
            <a:r>
              <a:rPr lang="en-US" sz="2000" dirty="0" smtClean="0">
                <a:solidFill>
                  <a:srgbClr val="FF0000"/>
                </a:solidFill>
                <a:latin typeface="Century Gothic"/>
                <a:cs typeface="Century Gothic"/>
              </a:rPr>
              <a:t>when there is a cause and effect.</a:t>
            </a:r>
            <a:endParaRPr lang="en-US" sz="2000" b="1" dirty="0">
              <a:solidFill>
                <a:srgbClr val="FF0000"/>
              </a:solidFill>
              <a:latin typeface="Century Gothic"/>
              <a:cs typeface="Century Gothic"/>
            </a:endParaRPr>
          </a:p>
        </p:txBody>
      </p:sp>
      <p:sp>
        <p:nvSpPr>
          <p:cNvPr id="5" name="TextBox 4"/>
          <p:cNvSpPr txBox="1"/>
          <p:nvPr/>
        </p:nvSpPr>
        <p:spPr>
          <a:xfrm>
            <a:off x="200178" y="6035287"/>
            <a:ext cx="8689671" cy="707886"/>
          </a:xfrm>
          <a:prstGeom prst="rect">
            <a:avLst/>
          </a:prstGeom>
          <a:noFill/>
        </p:spPr>
        <p:txBody>
          <a:bodyPr wrap="square" rtlCol="0">
            <a:spAutoFit/>
          </a:bodyPr>
          <a:lstStyle/>
          <a:p>
            <a:pPr algn="ctr"/>
            <a:r>
              <a:rPr lang="en-US" sz="2000" dirty="0" smtClean="0">
                <a:solidFill>
                  <a:srgbClr val="FF0000"/>
                </a:solidFill>
                <a:latin typeface="Century Gothic"/>
                <a:cs typeface="Century Gothic"/>
              </a:rPr>
              <a:t>Guide children to identify the joining words </a:t>
            </a:r>
          </a:p>
          <a:p>
            <a:pPr algn="ctr"/>
            <a:r>
              <a:rPr lang="en-US" sz="2000" dirty="0" smtClean="0">
                <a:solidFill>
                  <a:srgbClr val="FF0000"/>
                </a:solidFill>
                <a:latin typeface="Century Gothic"/>
                <a:cs typeface="Century Gothic"/>
              </a:rPr>
              <a:t>as you say these sentences.</a:t>
            </a:r>
            <a:endParaRPr lang="en-US" sz="2000" dirty="0">
              <a:solidFill>
                <a:srgbClr val="FF0000"/>
              </a:solidFill>
              <a:latin typeface="Century Gothic"/>
              <a:cs typeface="Century Gothic"/>
            </a:endParaRPr>
          </a:p>
        </p:txBody>
      </p:sp>
    </p:spTree>
    <p:extLst>
      <p:ext uri="{BB962C8B-B14F-4D97-AF65-F5344CB8AC3E}">
        <p14:creationId xmlns:p14="http://schemas.microsoft.com/office/powerpoint/2010/main" val="307822196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2800767"/>
          </a:xfrm>
          <a:prstGeom prst="rect">
            <a:avLst/>
          </a:prstGeom>
          <a:noFill/>
        </p:spPr>
        <p:txBody>
          <a:bodyPr wrap="square" rtlCol="0">
            <a:spAutoFit/>
          </a:bodyPr>
          <a:lstStyle/>
          <a:p>
            <a:r>
              <a:rPr lang="en-US" sz="6600" dirty="0" smtClean="0">
                <a:solidFill>
                  <a:srgbClr val="FF0000"/>
                </a:solidFill>
                <a:latin typeface="Century Gothic"/>
                <a:cs typeface="Century Gothic"/>
              </a:rPr>
              <a:t>  ar</a:t>
            </a:r>
            <a:r>
              <a:rPr lang="en-US" sz="6600" dirty="0" smtClean="0">
                <a:latin typeface="Century Gothic"/>
                <a:cs typeface="Century Gothic"/>
              </a:rPr>
              <a:t>t      d</a:t>
            </a:r>
            <a:r>
              <a:rPr lang="en-US" sz="6600" dirty="0" smtClean="0">
                <a:solidFill>
                  <a:srgbClr val="FF0000"/>
                </a:solidFill>
                <a:latin typeface="Century Gothic"/>
                <a:cs typeface="Century Gothic"/>
              </a:rPr>
              <a:t>ar</a:t>
            </a:r>
            <a:r>
              <a:rPr lang="en-US" sz="6600" dirty="0" smtClean="0">
                <a:latin typeface="Century Gothic"/>
                <a:cs typeface="Century Gothic"/>
              </a:rPr>
              <a:t>k     b</a:t>
            </a:r>
            <a:endParaRPr lang="en-US" sz="4400" dirty="0" smtClean="0">
              <a:latin typeface="Century Gothic"/>
              <a:cs typeface="Century Gothic"/>
            </a:endParaRPr>
          </a:p>
          <a:p>
            <a:endParaRPr lang="en-US" sz="4400" dirty="0">
              <a:latin typeface="Century Gothic"/>
              <a:cs typeface="Century Gothic"/>
            </a:endParaRPr>
          </a:p>
          <a:p>
            <a:r>
              <a:rPr lang="en-US" sz="6600" dirty="0" smtClean="0">
                <a:latin typeface="Century Gothic"/>
                <a:cs typeface="Century Gothic"/>
              </a:rPr>
              <a:t> </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3872619320"/>
      </p:ext>
    </p:extLst>
  </p:cSld>
  <p:clrMapOvr>
    <a:masterClrMapping/>
  </p:clrMapOvr>
  <p:timing>
    <p:tnLst>
      <p:par>
        <p:cTn xmlns:p14="http://schemas.microsoft.com/office/powerpoint/2010/mai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2927" y="156406"/>
            <a:ext cx="5269826" cy="798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Century Gothic"/>
                <a:cs typeface="Century Gothic"/>
              </a:rPr>
              <a:t>Grammar</a:t>
            </a:r>
          </a:p>
          <a:p>
            <a:pPr algn="ctr"/>
            <a:r>
              <a:rPr lang="en-US" sz="2000" dirty="0" smtClean="0">
                <a:latin typeface="Century Gothic"/>
                <a:cs typeface="Century Gothic"/>
              </a:rPr>
              <a:t> </a:t>
            </a:r>
            <a:r>
              <a:rPr lang="en-US" sz="2000" dirty="0" smtClean="0">
                <a:latin typeface="Century Gothic"/>
                <a:cs typeface="Century Gothic"/>
              </a:rPr>
              <a:t>Join sentences with so and because</a:t>
            </a:r>
            <a:endParaRPr lang="en-US" sz="2000" dirty="0">
              <a:latin typeface="Century Gothic"/>
              <a:cs typeface="Century Gothic"/>
            </a:endParaRPr>
          </a:p>
        </p:txBody>
      </p:sp>
      <p:sp>
        <p:nvSpPr>
          <p:cNvPr id="3" name="Rectangle 2"/>
          <p:cNvSpPr/>
          <p:nvPr/>
        </p:nvSpPr>
        <p:spPr>
          <a:xfrm>
            <a:off x="200178" y="1902740"/>
            <a:ext cx="8852382" cy="44849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20000"/>
              </a:lnSpc>
            </a:pPr>
            <a:r>
              <a:rPr lang="en-US" sz="4000" dirty="0" smtClean="0">
                <a:latin typeface="Century Gothic"/>
                <a:cs typeface="Century Gothic"/>
              </a:rPr>
              <a:t>I can’t come over and play ______</a:t>
            </a:r>
          </a:p>
          <a:p>
            <a:pPr>
              <a:lnSpc>
                <a:spcPct val="120000"/>
              </a:lnSpc>
            </a:pPr>
            <a:r>
              <a:rPr lang="en-US" sz="4000" dirty="0" smtClean="0">
                <a:latin typeface="Century Gothic"/>
                <a:cs typeface="Century Gothic"/>
              </a:rPr>
              <a:t>I have to help my dad.</a:t>
            </a:r>
          </a:p>
          <a:p>
            <a:pPr>
              <a:lnSpc>
                <a:spcPct val="120000"/>
              </a:lnSpc>
            </a:pPr>
            <a:endParaRPr lang="en-US" sz="2000" dirty="0">
              <a:latin typeface="Century Gothic"/>
              <a:cs typeface="Century Gothic"/>
            </a:endParaRPr>
          </a:p>
          <a:p>
            <a:pPr>
              <a:lnSpc>
                <a:spcPct val="120000"/>
              </a:lnSpc>
            </a:pPr>
            <a:r>
              <a:rPr lang="en-US" sz="4000" dirty="0" smtClean="0">
                <a:latin typeface="Century Gothic"/>
                <a:cs typeface="Century Gothic"/>
              </a:rPr>
              <a:t>The joke was funny _____ I laughed.</a:t>
            </a:r>
          </a:p>
          <a:p>
            <a:pPr>
              <a:lnSpc>
                <a:spcPct val="120000"/>
              </a:lnSpc>
            </a:pPr>
            <a:endParaRPr lang="en-US" sz="2000" dirty="0">
              <a:latin typeface="Century Gothic"/>
              <a:cs typeface="Century Gothic"/>
            </a:endParaRPr>
          </a:p>
          <a:p>
            <a:pPr>
              <a:lnSpc>
                <a:spcPct val="120000"/>
              </a:lnSpc>
            </a:pPr>
            <a:r>
              <a:rPr lang="en-US" sz="4000" dirty="0" smtClean="0">
                <a:latin typeface="Century Gothic"/>
                <a:cs typeface="Century Gothic"/>
              </a:rPr>
              <a:t>My dog got very muddy __________</a:t>
            </a:r>
          </a:p>
          <a:p>
            <a:pPr>
              <a:lnSpc>
                <a:spcPct val="120000"/>
              </a:lnSpc>
            </a:pPr>
            <a:r>
              <a:rPr lang="en-US" sz="4000" dirty="0" smtClean="0">
                <a:latin typeface="Century Gothic"/>
                <a:cs typeface="Century Gothic"/>
              </a:rPr>
              <a:t>I had to wash her.</a:t>
            </a:r>
          </a:p>
        </p:txBody>
      </p:sp>
      <p:sp>
        <p:nvSpPr>
          <p:cNvPr id="4" name="TextBox 3"/>
          <p:cNvSpPr txBox="1"/>
          <p:nvPr/>
        </p:nvSpPr>
        <p:spPr>
          <a:xfrm>
            <a:off x="125332" y="1128385"/>
            <a:ext cx="8927228" cy="400110"/>
          </a:xfrm>
          <a:prstGeom prst="rect">
            <a:avLst/>
          </a:prstGeom>
          <a:noFill/>
        </p:spPr>
        <p:txBody>
          <a:bodyPr wrap="square" rtlCol="0">
            <a:spAutoFit/>
          </a:bodyPr>
          <a:lstStyle/>
          <a:p>
            <a:pPr algn="ctr"/>
            <a:r>
              <a:rPr lang="en-US" sz="2000" dirty="0" smtClean="0">
                <a:solidFill>
                  <a:srgbClr val="FF0000"/>
                </a:solidFill>
                <a:latin typeface="Century Gothic"/>
                <a:cs typeface="Century Gothic"/>
              </a:rPr>
              <a:t>Have the children complete the sentences with so and because.</a:t>
            </a:r>
            <a:endParaRPr lang="en-US" sz="2000" dirty="0">
              <a:solidFill>
                <a:srgbClr val="FF0000"/>
              </a:solidFill>
              <a:latin typeface="Century Gothic"/>
              <a:cs typeface="Century Gothic"/>
            </a:endParaRPr>
          </a:p>
        </p:txBody>
      </p:sp>
    </p:spTree>
    <p:extLst>
      <p:ext uri="{BB962C8B-B14F-4D97-AF65-F5344CB8AC3E}">
        <p14:creationId xmlns:p14="http://schemas.microsoft.com/office/powerpoint/2010/main" val="1114868790"/>
      </p:ext>
    </p:extLst>
  </p:cSld>
  <p:clrMapOvr>
    <a:masterClrMapping/>
  </p:clrMapOvr>
  <p:timing>
    <p:tnLst>
      <p:par>
        <p:cTn xmlns:p14="http://schemas.microsoft.com/office/powerpoint/2010/mai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8105" y="2793478"/>
            <a:ext cx="6964016" cy="830997"/>
          </a:xfrm>
          <a:prstGeom prst="rect">
            <a:avLst/>
          </a:prstGeom>
          <a:noFill/>
        </p:spPr>
        <p:txBody>
          <a:bodyPr wrap="square" rtlCol="0">
            <a:spAutoFit/>
          </a:bodyPr>
          <a:lstStyle/>
          <a:p>
            <a:pPr algn="ctr"/>
            <a:r>
              <a:rPr lang="en-US" sz="4800" dirty="0" smtClean="0">
                <a:latin typeface="Century Gothic"/>
                <a:cs typeface="Century Gothic"/>
              </a:rPr>
              <a:t>Week 1 – Day 5</a:t>
            </a:r>
            <a:endParaRPr lang="en-US" sz="4800" dirty="0">
              <a:latin typeface="Century Gothic"/>
              <a:cs typeface="Century Gothic"/>
            </a:endParaRPr>
          </a:p>
        </p:txBody>
      </p:sp>
    </p:spTree>
    <p:extLst>
      <p:ext uri="{BB962C8B-B14F-4D97-AF65-F5344CB8AC3E}">
        <p14:creationId xmlns:p14="http://schemas.microsoft.com/office/powerpoint/2010/main" val="2033615022"/>
      </p:ext>
    </p:extLst>
  </p:cSld>
  <p:clrMapOvr>
    <a:masterClrMapping/>
  </p:clrMapOvr>
  <p:timing>
    <p:tnLst>
      <p:par>
        <p:cTn xmlns:p14="http://schemas.microsoft.com/office/powerpoint/2010/mai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527" y="289790"/>
            <a:ext cx="8515363" cy="792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Century Gothic"/>
                <a:cs typeface="Century Gothic"/>
              </a:rPr>
              <a:t>Phonemic Awareness  </a:t>
            </a:r>
          </a:p>
        </p:txBody>
      </p:sp>
      <p:sp>
        <p:nvSpPr>
          <p:cNvPr id="6" name="TextBox 5"/>
          <p:cNvSpPr txBox="1"/>
          <p:nvPr/>
        </p:nvSpPr>
        <p:spPr>
          <a:xfrm>
            <a:off x="77553" y="1260420"/>
            <a:ext cx="8996164" cy="2123658"/>
          </a:xfrm>
          <a:prstGeom prst="rect">
            <a:avLst/>
          </a:prstGeom>
          <a:noFill/>
        </p:spPr>
        <p:txBody>
          <a:bodyPr wrap="square" rtlCol="0">
            <a:spAutoFit/>
          </a:bodyPr>
          <a:lstStyle/>
          <a:p>
            <a:r>
              <a:rPr lang="en-US" dirty="0" smtClean="0">
                <a:latin typeface="Century Gothic"/>
                <a:cs typeface="Century Gothic"/>
              </a:rPr>
              <a:t>Phoneme </a:t>
            </a:r>
            <a:r>
              <a:rPr lang="en-US" dirty="0" smtClean="0">
                <a:latin typeface="Century Gothic"/>
                <a:cs typeface="Century Gothic"/>
              </a:rPr>
              <a:t>Blending:</a:t>
            </a:r>
            <a:endParaRPr lang="en-US" dirty="0" smtClean="0">
              <a:latin typeface="Century Gothic"/>
              <a:cs typeface="Century Gothic"/>
            </a:endParaRPr>
          </a:p>
          <a:p>
            <a:r>
              <a:rPr lang="en-US" dirty="0" smtClean="0">
                <a:solidFill>
                  <a:schemeClr val="bg1">
                    <a:lumMod val="85000"/>
                  </a:schemeClr>
                </a:solidFill>
                <a:latin typeface="Century Gothic"/>
                <a:cs typeface="Century Gothic"/>
              </a:rPr>
              <a:t>Listen as I say a group of sounds. Then blend those sounds to form a word.</a:t>
            </a:r>
            <a:endParaRPr lang="en-US" dirty="0">
              <a:solidFill>
                <a:schemeClr val="bg1">
                  <a:lumMod val="85000"/>
                </a:schemeClr>
              </a:solidFill>
              <a:latin typeface="Century Gothic"/>
              <a:cs typeface="Century Gothic"/>
            </a:endParaRPr>
          </a:p>
          <a:p>
            <a:r>
              <a:rPr lang="en-US" sz="2400" dirty="0" smtClean="0">
                <a:solidFill>
                  <a:schemeClr val="bg1">
                    <a:lumMod val="85000"/>
                  </a:schemeClr>
                </a:solidFill>
                <a:latin typeface="Century Gothic"/>
                <a:cs typeface="Century Gothic"/>
              </a:rPr>
              <a:t>	</a:t>
            </a:r>
            <a:r>
              <a:rPr lang="en-US" sz="2400" dirty="0" smtClean="0">
                <a:solidFill>
                  <a:schemeClr val="bg1">
                    <a:lumMod val="85000"/>
                  </a:schemeClr>
                </a:solidFill>
                <a:latin typeface="Century Gothic"/>
                <a:cs typeface="Century Gothic"/>
              </a:rPr>
              <a:t>/h/ /</a:t>
            </a:r>
            <a:r>
              <a:rPr lang="en-US" sz="2400" dirty="0" err="1" smtClean="0">
                <a:solidFill>
                  <a:schemeClr val="bg1">
                    <a:lumMod val="85000"/>
                  </a:schemeClr>
                </a:solidFill>
                <a:latin typeface="Century Gothic"/>
                <a:cs typeface="Century Gothic"/>
              </a:rPr>
              <a:t>ar</a:t>
            </a:r>
            <a:r>
              <a:rPr lang="en-US" sz="2400" dirty="0" smtClean="0">
                <a:solidFill>
                  <a:schemeClr val="bg1">
                    <a:lumMod val="85000"/>
                  </a:schemeClr>
                </a:solidFill>
                <a:latin typeface="Century Gothic"/>
                <a:cs typeface="Century Gothic"/>
              </a:rPr>
              <a:t>/ /d/		/</a:t>
            </a:r>
            <a:r>
              <a:rPr lang="en-US" sz="2400" dirty="0" err="1" smtClean="0">
                <a:solidFill>
                  <a:schemeClr val="bg1">
                    <a:lumMod val="85000"/>
                  </a:schemeClr>
                </a:solidFill>
                <a:latin typeface="Century Gothic"/>
                <a:cs typeface="Century Gothic"/>
              </a:rPr>
              <a:t>ch</a:t>
            </a:r>
            <a:r>
              <a:rPr lang="en-US" sz="2400" dirty="0" smtClean="0">
                <a:solidFill>
                  <a:schemeClr val="bg1">
                    <a:lumMod val="85000"/>
                  </a:schemeClr>
                </a:solidFill>
                <a:latin typeface="Century Gothic"/>
                <a:cs typeface="Century Gothic"/>
              </a:rPr>
              <a:t>/ /</a:t>
            </a:r>
            <a:r>
              <a:rPr lang="en-US" sz="2400" dirty="0" err="1" smtClean="0">
                <a:solidFill>
                  <a:schemeClr val="bg1">
                    <a:lumMod val="85000"/>
                  </a:schemeClr>
                </a:solidFill>
                <a:latin typeface="Century Gothic"/>
                <a:cs typeface="Century Gothic"/>
              </a:rPr>
              <a:t>ar</a:t>
            </a:r>
            <a:r>
              <a:rPr lang="en-US" sz="2400" dirty="0" smtClean="0">
                <a:solidFill>
                  <a:schemeClr val="bg1">
                    <a:lumMod val="85000"/>
                  </a:schemeClr>
                </a:solidFill>
                <a:latin typeface="Century Gothic"/>
                <a:cs typeface="Century Gothic"/>
              </a:rPr>
              <a:t>/ /t/		/s/ /t/ /</a:t>
            </a:r>
            <a:r>
              <a:rPr lang="en-US" sz="2400" dirty="0" err="1" smtClean="0">
                <a:solidFill>
                  <a:schemeClr val="bg1">
                    <a:lumMod val="85000"/>
                  </a:schemeClr>
                </a:solidFill>
                <a:latin typeface="Century Gothic"/>
                <a:cs typeface="Century Gothic"/>
              </a:rPr>
              <a:t>ar</a:t>
            </a:r>
            <a:r>
              <a:rPr lang="en-US" sz="2400" dirty="0" smtClean="0">
                <a:solidFill>
                  <a:schemeClr val="bg1">
                    <a:lumMod val="85000"/>
                  </a:schemeClr>
                </a:solidFill>
                <a:latin typeface="Century Gothic"/>
                <a:cs typeface="Century Gothic"/>
              </a:rPr>
              <a:t>/ /t/</a:t>
            </a:r>
          </a:p>
          <a:p>
            <a:endParaRPr lang="en-US" sz="2400" dirty="0">
              <a:solidFill>
                <a:schemeClr val="bg1">
                  <a:lumMod val="85000"/>
                </a:schemeClr>
              </a:solidFill>
              <a:latin typeface="Century Gothic"/>
              <a:cs typeface="Century Gothic"/>
            </a:endParaRPr>
          </a:p>
          <a:p>
            <a:r>
              <a:rPr lang="en-US" sz="2400" dirty="0" smtClean="0">
                <a:solidFill>
                  <a:schemeClr val="bg1">
                    <a:lumMod val="85000"/>
                  </a:schemeClr>
                </a:solidFill>
                <a:latin typeface="Century Gothic"/>
                <a:cs typeface="Century Gothic"/>
              </a:rPr>
              <a:t>	/s/ /p/ /</a:t>
            </a:r>
            <a:r>
              <a:rPr lang="en-US" sz="2400" dirty="0" err="1" smtClean="0">
                <a:solidFill>
                  <a:schemeClr val="bg1">
                    <a:lumMod val="85000"/>
                  </a:schemeClr>
                </a:solidFill>
                <a:latin typeface="Century Gothic"/>
                <a:cs typeface="Century Gothic"/>
              </a:rPr>
              <a:t>ar</a:t>
            </a:r>
            <a:r>
              <a:rPr lang="en-US" sz="2400" dirty="0" smtClean="0">
                <a:solidFill>
                  <a:schemeClr val="bg1">
                    <a:lumMod val="85000"/>
                  </a:schemeClr>
                </a:solidFill>
                <a:latin typeface="Century Gothic"/>
                <a:cs typeface="Century Gothic"/>
              </a:rPr>
              <a:t>/ /k/		/m/ /</a:t>
            </a:r>
            <a:r>
              <a:rPr lang="en-US" sz="2400" dirty="0" err="1" smtClean="0">
                <a:solidFill>
                  <a:schemeClr val="bg1">
                    <a:lumMod val="85000"/>
                  </a:schemeClr>
                </a:solidFill>
                <a:latin typeface="Century Gothic"/>
                <a:cs typeface="Century Gothic"/>
              </a:rPr>
              <a:t>ar</a:t>
            </a:r>
            <a:r>
              <a:rPr lang="en-US" sz="2400" dirty="0" smtClean="0">
                <a:solidFill>
                  <a:schemeClr val="bg1">
                    <a:lumMod val="85000"/>
                  </a:schemeClr>
                </a:solidFill>
                <a:latin typeface="Century Gothic"/>
                <a:cs typeface="Century Gothic"/>
              </a:rPr>
              <a:t>/ /</a:t>
            </a:r>
            <a:r>
              <a:rPr lang="en-US" sz="2400" dirty="0" err="1" smtClean="0">
                <a:solidFill>
                  <a:schemeClr val="bg1">
                    <a:lumMod val="85000"/>
                  </a:schemeClr>
                </a:solidFill>
                <a:latin typeface="Century Gothic"/>
                <a:cs typeface="Century Gothic"/>
              </a:rPr>
              <a:t>ch</a:t>
            </a:r>
            <a:r>
              <a:rPr lang="en-US" sz="2400" dirty="0" smtClean="0">
                <a:solidFill>
                  <a:schemeClr val="bg1">
                    <a:lumMod val="85000"/>
                  </a:schemeClr>
                </a:solidFill>
                <a:latin typeface="Century Gothic"/>
                <a:cs typeface="Century Gothic"/>
              </a:rPr>
              <a:t>/</a:t>
            </a:r>
            <a:endParaRPr lang="en-US" dirty="0">
              <a:solidFill>
                <a:schemeClr val="bg1">
                  <a:lumMod val="85000"/>
                </a:schemeClr>
              </a:solidFill>
              <a:latin typeface="Century Gothic"/>
              <a:cs typeface="Century Gothic"/>
            </a:endParaRPr>
          </a:p>
          <a:p>
            <a:r>
              <a:rPr lang="en-US" sz="2400" dirty="0" smtClean="0">
                <a:solidFill>
                  <a:schemeClr val="bg1">
                    <a:lumMod val="85000"/>
                  </a:schemeClr>
                </a:solidFill>
                <a:latin typeface="Century Gothic"/>
                <a:cs typeface="Century Gothic"/>
              </a:rPr>
              <a:t>	</a:t>
            </a:r>
          </a:p>
        </p:txBody>
      </p:sp>
      <p:sp>
        <p:nvSpPr>
          <p:cNvPr id="4" name="TextBox 3"/>
          <p:cNvSpPr txBox="1"/>
          <p:nvPr/>
        </p:nvSpPr>
        <p:spPr>
          <a:xfrm>
            <a:off x="213271" y="3383555"/>
            <a:ext cx="8860446" cy="2031325"/>
          </a:xfrm>
          <a:prstGeom prst="rect">
            <a:avLst/>
          </a:prstGeom>
          <a:noFill/>
        </p:spPr>
        <p:txBody>
          <a:bodyPr wrap="square" rtlCol="0">
            <a:spAutoFit/>
          </a:bodyPr>
          <a:lstStyle/>
          <a:p>
            <a:r>
              <a:rPr lang="en-US" dirty="0" smtClean="0">
                <a:latin typeface="Century Gothic"/>
                <a:cs typeface="Century Gothic"/>
              </a:rPr>
              <a:t>Phoneme </a:t>
            </a:r>
            <a:r>
              <a:rPr lang="en-US" dirty="0" smtClean="0">
                <a:latin typeface="Century Gothic"/>
                <a:cs typeface="Century Gothic"/>
              </a:rPr>
              <a:t>Segmentation:</a:t>
            </a:r>
            <a:endParaRPr lang="en-US" dirty="0" smtClean="0">
              <a:latin typeface="Century Gothic"/>
              <a:cs typeface="Century Gothic"/>
            </a:endParaRPr>
          </a:p>
          <a:p>
            <a:r>
              <a:rPr lang="en-US" dirty="0" smtClean="0">
                <a:solidFill>
                  <a:schemeClr val="bg1">
                    <a:lumMod val="85000"/>
                  </a:schemeClr>
                </a:solidFill>
                <a:latin typeface="Century Gothic"/>
                <a:cs typeface="Century Gothic"/>
              </a:rPr>
              <a:t>Now I am going to say a word. I want you to say each sound in the word. You can say the /</a:t>
            </a:r>
            <a:r>
              <a:rPr lang="en-US" dirty="0" err="1" smtClean="0">
                <a:solidFill>
                  <a:schemeClr val="bg1">
                    <a:lumMod val="85000"/>
                  </a:schemeClr>
                </a:solidFill>
                <a:latin typeface="Century Gothic"/>
                <a:cs typeface="Century Gothic"/>
              </a:rPr>
              <a:t>ar</a:t>
            </a:r>
            <a:r>
              <a:rPr lang="en-US" dirty="0" smtClean="0">
                <a:solidFill>
                  <a:schemeClr val="bg1">
                    <a:lumMod val="85000"/>
                  </a:schemeClr>
                </a:solidFill>
                <a:latin typeface="Century Gothic"/>
                <a:cs typeface="Century Gothic"/>
              </a:rPr>
              <a:t>/ sounds together.</a:t>
            </a:r>
            <a:endParaRPr lang="en-US" dirty="0" smtClean="0">
              <a:solidFill>
                <a:schemeClr val="bg1">
                  <a:lumMod val="85000"/>
                </a:schemeClr>
              </a:solidFill>
              <a:latin typeface="Century Gothic"/>
              <a:cs typeface="Century Gothic"/>
            </a:endParaRPr>
          </a:p>
          <a:p>
            <a:endParaRPr lang="en-US" sz="2400" dirty="0" smtClean="0">
              <a:solidFill>
                <a:schemeClr val="bg1">
                  <a:lumMod val="85000"/>
                </a:schemeClr>
              </a:solidFill>
              <a:latin typeface="Century Gothic"/>
              <a:cs typeface="Century Gothic"/>
            </a:endParaRPr>
          </a:p>
          <a:p>
            <a:r>
              <a:rPr lang="en-US" sz="2400" dirty="0" smtClean="0">
                <a:solidFill>
                  <a:schemeClr val="bg1">
                    <a:lumMod val="85000"/>
                  </a:schemeClr>
                </a:solidFill>
                <a:latin typeface="Century Gothic"/>
                <a:cs typeface="Century Gothic"/>
              </a:rPr>
              <a:t>car		yard		bark		charm		marsh			scarf</a:t>
            </a:r>
            <a:endParaRPr lang="en-US" sz="2400" dirty="0">
              <a:solidFill>
                <a:schemeClr val="bg1">
                  <a:lumMod val="85000"/>
                </a:schemeClr>
              </a:solidFill>
              <a:latin typeface="Century Gothic"/>
              <a:cs typeface="Century Gothic"/>
            </a:endParaRPr>
          </a:p>
          <a:p>
            <a:endParaRPr lang="en-US" sz="2400" dirty="0">
              <a:solidFill>
                <a:schemeClr val="bg1">
                  <a:lumMod val="85000"/>
                </a:schemeClr>
              </a:solidFill>
              <a:latin typeface="Century Gothic"/>
              <a:cs typeface="Century Gothic"/>
            </a:endParaRPr>
          </a:p>
        </p:txBody>
      </p:sp>
    </p:spTree>
    <p:extLst>
      <p:ext uri="{BB962C8B-B14F-4D97-AF65-F5344CB8AC3E}">
        <p14:creationId xmlns:p14="http://schemas.microsoft.com/office/powerpoint/2010/main" val="2545033210"/>
      </p:ext>
    </p:extLst>
  </p:cSld>
  <p:clrMapOvr>
    <a:masterClrMapping/>
  </p:clrMapOvr>
  <p:timing>
    <p:tnLst>
      <p:par>
        <p:cTn xmlns:p14="http://schemas.microsoft.com/office/powerpoint/2010/mai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257" y="99225"/>
            <a:ext cx="8799871"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and Build Words with Long </a:t>
            </a:r>
            <a:r>
              <a:rPr lang="en-US" sz="2800" dirty="0" err="1" smtClean="0">
                <a:latin typeface="Century Gothic" panose="020B0502020202020204" pitchFamily="34" charset="0"/>
              </a:rPr>
              <a:t>i</a:t>
            </a:r>
            <a:r>
              <a:rPr lang="en-US" sz="2800" dirty="0" smtClean="0">
                <a:latin typeface="Century Gothic" panose="020B0502020202020204" pitchFamily="34" charset="0"/>
              </a:rPr>
              <a:t>: </a:t>
            </a:r>
            <a:r>
              <a:rPr lang="en-US" sz="2800" dirty="0" err="1" smtClean="0">
                <a:latin typeface="Century Gothic" panose="020B0502020202020204" pitchFamily="34" charset="0"/>
              </a:rPr>
              <a:t>i</a:t>
            </a:r>
            <a:r>
              <a:rPr lang="en-US" sz="2800" dirty="0" smtClean="0">
                <a:latin typeface="Century Gothic" panose="020B0502020202020204" pitchFamily="34" charset="0"/>
              </a:rPr>
              <a:t>, y, </a:t>
            </a:r>
            <a:r>
              <a:rPr lang="en-US" sz="2800" dirty="0" err="1" smtClean="0">
                <a:latin typeface="Century Gothic" panose="020B0502020202020204" pitchFamily="34" charset="0"/>
              </a:rPr>
              <a:t>igh</a:t>
            </a:r>
            <a:r>
              <a:rPr lang="en-US" sz="2800" dirty="0" smtClean="0">
                <a:latin typeface="Century Gothic" panose="020B0502020202020204" pitchFamily="34" charset="0"/>
              </a:rPr>
              <a:t>, </a:t>
            </a:r>
            <a:r>
              <a:rPr lang="en-US" sz="2800" dirty="0" err="1" smtClean="0">
                <a:latin typeface="Century Gothic" panose="020B0502020202020204" pitchFamily="34" charset="0"/>
              </a:rPr>
              <a:t>ie</a:t>
            </a:r>
            <a:endParaRPr lang="en-US" sz="2800" dirty="0" smtClean="0">
              <a:latin typeface="Century Gothic" panose="020B0502020202020204" pitchFamily="34" charset="0"/>
            </a:endParaRPr>
          </a:p>
        </p:txBody>
      </p:sp>
      <p:sp>
        <p:nvSpPr>
          <p:cNvPr id="7" name="Rectangle 6"/>
          <p:cNvSpPr/>
          <p:nvPr/>
        </p:nvSpPr>
        <p:spPr>
          <a:xfrm>
            <a:off x="391494" y="1039091"/>
            <a:ext cx="8364593" cy="47455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10000"/>
              </a:lnSpc>
            </a:pPr>
            <a:r>
              <a:rPr lang="en-US" sz="6600" dirty="0" smtClean="0">
                <a:latin typeface="Century Gothic"/>
                <a:cs typeface="Century Gothic"/>
              </a:rPr>
              <a:t>card</a:t>
            </a:r>
            <a:endParaRPr lang="en-US" sz="6600" dirty="0" smtClean="0">
              <a:latin typeface="Century Gothic"/>
              <a:cs typeface="Century Gothic"/>
            </a:endParaRPr>
          </a:p>
          <a:p>
            <a:pPr algn="ctr">
              <a:lnSpc>
                <a:spcPct val="110000"/>
              </a:lnSpc>
            </a:pPr>
            <a:r>
              <a:rPr lang="en-US" sz="6600" dirty="0" smtClean="0">
                <a:latin typeface="Century Gothic"/>
                <a:cs typeface="Century Gothic"/>
              </a:rPr>
              <a:t>march</a:t>
            </a:r>
            <a:endParaRPr lang="en-US" sz="6600" dirty="0" smtClean="0">
              <a:latin typeface="Century Gothic"/>
              <a:cs typeface="Century Gothic"/>
            </a:endParaRPr>
          </a:p>
          <a:p>
            <a:pPr algn="ctr">
              <a:lnSpc>
                <a:spcPct val="110000"/>
              </a:lnSpc>
            </a:pPr>
            <a:r>
              <a:rPr lang="en-US" sz="6600" dirty="0" smtClean="0">
                <a:latin typeface="Century Gothic"/>
                <a:cs typeface="Century Gothic"/>
              </a:rPr>
              <a:t>dark</a:t>
            </a:r>
            <a:endParaRPr lang="en-US" sz="6600" dirty="0" smtClean="0">
              <a:latin typeface="Century Gothic"/>
              <a:cs typeface="Century Gothic"/>
            </a:endParaRPr>
          </a:p>
          <a:p>
            <a:pPr algn="ctr">
              <a:lnSpc>
                <a:spcPct val="110000"/>
              </a:lnSpc>
            </a:pPr>
            <a:r>
              <a:rPr lang="en-US" sz="6600" dirty="0" smtClean="0">
                <a:latin typeface="Century Gothic"/>
                <a:cs typeface="Century Gothic"/>
              </a:rPr>
              <a:t>smart</a:t>
            </a:r>
            <a:endParaRPr lang="en-US" sz="6600" dirty="0" smtClean="0">
              <a:latin typeface="Century Gothic"/>
              <a:cs typeface="Century Gothic"/>
            </a:endParaRPr>
          </a:p>
        </p:txBody>
      </p:sp>
      <p:sp>
        <p:nvSpPr>
          <p:cNvPr id="8" name="Rectangle 7"/>
          <p:cNvSpPr/>
          <p:nvPr/>
        </p:nvSpPr>
        <p:spPr>
          <a:xfrm>
            <a:off x="2310766" y="775355"/>
            <a:ext cx="4440109" cy="3437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solidFill>
                  <a:srgbClr val="FF0000"/>
                </a:solidFill>
                <a:latin typeface="Century Gothic"/>
                <a:cs typeface="Century Gothic"/>
              </a:rPr>
              <a:t>Read and say these words:</a:t>
            </a:r>
            <a:endParaRPr lang="en-US" sz="2000" dirty="0">
              <a:solidFill>
                <a:srgbClr val="FF0000"/>
              </a:solidFill>
              <a:latin typeface="Century Gothic"/>
              <a:cs typeface="Century Gothic"/>
            </a:endParaRPr>
          </a:p>
        </p:txBody>
      </p:sp>
    </p:spTree>
    <p:extLst>
      <p:ext uri="{BB962C8B-B14F-4D97-AF65-F5344CB8AC3E}">
        <p14:creationId xmlns:p14="http://schemas.microsoft.com/office/powerpoint/2010/main" val="396251915"/>
      </p:ext>
    </p:extLst>
  </p:cSld>
  <p:clrMapOvr>
    <a:masterClrMapping/>
  </p:clrMapOvr>
  <p:timing>
    <p:tnLst>
      <p:par>
        <p:cTn xmlns:p14="http://schemas.microsoft.com/office/powerpoint/2010/mai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4464" y="1961931"/>
            <a:ext cx="211770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m</a:t>
            </a:r>
            <a:endParaRPr lang="en-US" sz="12000" dirty="0">
              <a:solidFill>
                <a:schemeClr val="tx1"/>
              </a:solidFill>
              <a:latin typeface="Century Gothic"/>
              <a:cs typeface="Century Gothic"/>
            </a:endParaRPr>
          </a:p>
        </p:txBody>
      </p:sp>
      <p:sp>
        <p:nvSpPr>
          <p:cNvPr id="5" name="Rectangle 4"/>
          <p:cNvSpPr/>
          <p:nvPr/>
        </p:nvSpPr>
        <p:spPr>
          <a:xfrm>
            <a:off x="3232164" y="1961931"/>
            <a:ext cx="223536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m to c.</a:t>
            </a:r>
            <a:endParaRPr lang="en-US" dirty="0">
              <a:solidFill>
                <a:srgbClr val="FF0000"/>
              </a:solidFill>
              <a:latin typeface="Century Gothic"/>
              <a:cs typeface="Century Gothic"/>
            </a:endParaRPr>
          </a:p>
        </p:txBody>
      </p:sp>
      <p:sp>
        <p:nvSpPr>
          <p:cNvPr id="7" name="Rectangle 6"/>
          <p:cNvSpPr/>
          <p:nvPr/>
        </p:nvSpPr>
        <p:spPr>
          <a:xfrm>
            <a:off x="180257" y="353225"/>
            <a:ext cx="8799871"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and Build 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8" name="Rectangle 7"/>
          <p:cNvSpPr/>
          <p:nvPr/>
        </p:nvSpPr>
        <p:spPr>
          <a:xfrm>
            <a:off x="5467532" y="1961931"/>
            <a:ext cx="211770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t</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3056504133"/>
      </p:ext>
    </p:extLst>
  </p:cSld>
  <p:clrMapOvr>
    <a:masterClrMapping/>
  </p:clrMapOvr>
  <p:timing>
    <p:tnLst>
      <p:par>
        <p:cTn xmlns:p14="http://schemas.microsoft.com/office/powerpoint/2010/mai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4464" y="1961931"/>
            <a:ext cx="211770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c</a:t>
            </a:r>
            <a:endParaRPr lang="en-US" sz="12000" dirty="0">
              <a:solidFill>
                <a:schemeClr val="tx1"/>
              </a:solidFill>
              <a:latin typeface="Century Gothic"/>
              <a:cs typeface="Century Gothic"/>
            </a:endParaRPr>
          </a:p>
        </p:txBody>
      </p:sp>
      <p:sp>
        <p:nvSpPr>
          <p:cNvPr id="5" name="Rectangle 4"/>
          <p:cNvSpPr/>
          <p:nvPr/>
        </p:nvSpPr>
        <p:spPr>
          <a:xfrm>
            <a:off x="3232164" y="1961931"/>
            <a:ext cx="223536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c to </a:t>
            </a:r>
            <a:r>
              <a:rPr lang="en-US" dirty="0" err="1" smtClean="0">
                <a:solidFill>
                  <a:srgbClr val="FF0000"/>
                </a:solidFill>
                <a:latin typeface="Century Gothic"/>
                <a:cs typeface="Century Gothic"/>
              </a:rPr>
              <a:t>ch.</a:t>
            </a:r>
            <a:endParaRPr lang="en-US" dirty="0">
              <a:solidFill>
                <a:srgbClr val="FF0000"/>
              </a:solidFill>
              <a:latin typeface="Century Gothic"/>
              <a:cs typeface="Century Gothic"/>
            </a:endParaRPr>
          </a:p>
        </p:txBody>
      </p:sp>
      <p:sp>
        <p:nvSpPr>
          <p:cNvPr id="7" name="Rectangle 6"/>
          <p:cNvSpPr/>
          <p:nvPr/>
        </p:nvSpPr>
        <p:spPr>
          <a:xfrm>
            <a:off x="180257" y="353225"/>
            <a:ext cx="8799871"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and Build 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8" name="Rectangle 7"/>
          <p:cNvSpPr/>
          <p:nvPr/>
        </p:nvSpPr>
        <p:spPr>
          <a:xfrm>
            <a:off x="5467532" y="1961931"/>
            <a:ext cx="211770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t</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2150762457"/>
      </p:ext>
    </p:extLst>
  </p:cSld>
  <p:clrMapOvr>
    <a:masterClrMapping/>
  </p:clrMapOvr>
  <p:timing>
    <p:tnLst>
      <p:par>
        <p:cTn xmlns:p14="http://schemas.microsoft.com/office/powerpoint/2010/mai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4464" y="1961931"/>
            <a:ext cx="211770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ch</a:t>
            </a:r>
            <a:endParaRPr lang="en-US" sz="12000" dirty="0">
              <a:solidFill>
                <a:schemeClr val="tx1"/>
              </a:solidFill>
              <a:latin typeface="Century Gothic"/>
              <a:cs typeface="Century Gothic"/>
            </a:endParaRPr>
          </a:p>
        </p:txBody>
      </p:sp>
      <p:sp>
        <p:nvSpPr>
          <p:cNvPr id="5" name="Rectangle 4"/>
          <p:cNvSpPr/>
          <p:nvPr/>
        </p:nvSpPr>
        <p:spPr>
          <a:xfrm>
            <a:off x="3232164" y="1961931"/>
            <a:ext cx="223536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Remove the </a:t>
            </a:r>
            <a:r>
              <a:rPr lang="en-US" dirty="0" err="1" smtClean="0">
                <a:solidFill>
                  <a:srgbClr val="FF0000"/>
                </a:solidFill>
                <a:latin typeface="Century Gothic"/>
                <a:cs typeface="Century Gothic"/>
              </a:rPr>
              <a:t>ch.</a:t>
            </a:r>
            <a:endParaRPr lang="en-US" dirty="0">
              <a:solidFill>
                <a:srgbClr val="FF0000"/>
              </a:solidFill>
              <a:latin typeface="Century Gothic"/>
              <a:cs typeface="Century Gothic"/>
            </a:endParaRPr>
          </a:p>
        </p:txBody>
      </p:sp>
      <p:sp>
        <p:nvSpPr>
          <p:cNvPr id="7" name="Rectangle 6"/>
          <p:cNvSpPr/>
          <p:nvPr/>
        </p:nvSpPr>
        <p:spPr>
          <a:xfrm>
            <a:off x="180257" y="353225"/>
            <a:ext cx="8799871"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and Build 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8" name="Rectangle 7"/>
          <p:cNvSpPr/>
          <p:nvPr/>
        </p:nvSpPr>
        <p:spPr>
          <a:xfrm>
            <a:off x="5467532" y="1961931"/>
            <a:ext cx="211770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t</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1956435021"/>
      </p:ext>
    </p:extLst>
  </p:cSld>
  <p:clrMapOvr>
    <a:masterClrMapping/>
  </p:clrMapOvr>
  <p:timing>
    <p:tnLst>
      <p:par>
        <p:cTn xmlns:p14="http://schemas.microsoft.com/office/powerpoint/2010/mai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68697" y="1961931"/>
            <a:ext cx="223536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t to m.</a:t>
            </a:r>
            <a:endParaRPr lang="en-US" dirty="0">
              <a:solidFill>
                <a:srgbClr val="FF0000"/>
              </a:solidFill>
              <a:latin typeface="Century Gothic"/>
              <a:cs typeface="Century Gothic"/>
            </a:endParaRPr>
          </a:p>
        </p:txBody>
      </p:sp>
      <p:sp>
        <p:nvSpPr>
          <p:cNvPr id="7" name="Rectangle 6"/>
          <p:cNvSpPr/>
          <p:nvPr/>
        </p:nvSpPr>
        <p:spPr>
          <a:xfrm>
            <a:off x="180257" y="353225"/>
            <a:ext cx="8799871"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and Build 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8" name="Rectangle 7"/>
          <p:cNvSpPr/>
          <p:nvPr/>
        </p:nvSpPr>
        <p:spPr>
          <a:xfrm>
            <a:off x="4804065" y="1961931"/>
            <a:ext cx="211770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t</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419689032"/>
      </p:ext>
    </p:extLst>
  </p:cSld>
  <p:clrMapOvr>
    <a:masterClrMapping/>
  </p:clrMapOvr>
  <p:timing>
    <p:tnLst>
      <p:par>
        <p:cTn xmlns:p14="http://schemas.microsoft.com/office/powerpoint/2010/mai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68697" y="1961931"/>
            <a:ext cx="223536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Add the letter h to the beginning of the word..</a:t>
            </a:r>
            <a:endParaRPr lang="en-US" dirty="0">
              <a:solidFill>
                <a:srgbClr val="FF0000"/>
              </a:solidFill>
              <a:latin typeface="Century Gothic"/>
              <a:cs typeface="Century Gothic"/>
            </a:endParaRPr>
          </a:p>
        </p:txBody>
      </p:sp>
      <p:sp>
        <p:nvSpPr>
          <p:cNvPr id="7" name="Rectangle 6"/>
          <p:cNvSpPr/>
          <p:nvPr/>
        </p:nvSpPr>
        <p:spPr>
          <a:xfrm>
            <a:off x="180257" y="353225"/>
            <a:ext cx="8799871"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and Build 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8" name="Rectangle 7"/>
          <p:cNvSpPr/>
          <p:nvPr/>
        </p:nvSpPr>
        <p:spPr>
          <a:xfrm>
            <a:off x="4804065" y="1961931"/>
            <a:ext cx="211770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m</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84554383"/>
      </p:ext>
    </p:extLst>
  </p:cSld>
  <p:clrMapOvr>
    <a:masterClrMapping/>
  </p:clrMapOvr>
  <p:timing>
    <p:tnLst>
      <p:par>
        <p:cTn xmlns:p14="http://schemas.microsoft.com/office/powerpoint/2010/mai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27547" y="1961931"/>
            <a:ext cx="223536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h to </a:t>
            </a:r>
            <a:r>
              <a:rPr lang="en-US" dirty="0" err="1" smtClean="0">
                <a:solidFill>
                  <a:srgbClr val="FF0000"/>
                </a:solidFill>
                <a:latin typeface="Century Gothic"/>
                <a:cs typeface="Century Gothic"/>
              </a:rPr>
              <a:t>ch.</a:t>
            </a:r>
            <a:endParaRPr lang="en-US" dirty="0">
              <a:solidFill>
                <a:srgbClr val="FF0000"/>
              </a:solidFill>
              <a:latin typeface="Century Gothic"/>
              <a:cs typeface="Century Gothic"/>
            </a:endParaRPr>
          </a:p>
        </p:txBody>
      </p:sp>
      <p:sp>
        <p:nvSpPr>
          <p:cNvPr id="7" name="Rectangle 6"/>
          <p:cNvSpPr/>
          <p:nvPr/>
        </p:nvSpPr>
        <p:spPr>
          <a:xfrm>
            <a:off x="180257" y="353225"/>
            <a:ext cx="8799871"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and Build 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8" name="Rectangle 7"/>
          <p:cNvSpPr/>
          <p:nvPr/>
        </p:nvSpPr>
        <p:spPr>
          <a:xfrm>
            <a:off x="5862915" y="1961931"/>
            <a:ext cx="211770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m</a:t>
            </a:r>
            <a:endParaRPr lang="en-US" sz="12000" dirty="0">
              <a:solidFill>
                <a:schemeClr val="tx1"/>
              </a:solidFill>
              <a:latin typeface="Century Gothic"/>
              <a:cs typeface="Century Gothic"/>
            </a:endParaRPr>
          </a:p>
        </p:txBody>
      </p:sp>
      <p:sp>
        <p:nvSpPr>
          <p:cNvPr id="9" name="Rectangle 8"/>
          <p:cNvSpPr/>
          <p:nvPr/>
        </p:nvSpPr>
        <p:spPr>
          <a:xfrm>
            <a:off x="1509847" y="1961931"/>
            <a:ext cx="211770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h</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258895801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2800767"/>
          </a:xfrm>
          <a:prstGeom prst="rect">
            <a:avLst/>
          </a:prstGeom>
          <a:noFill/>
        </p:spPr>
        <p:txBody>
          <a:bodyPr wrap="square" rtlCol="0">
            <a:spAutoFit/>
          </a:bodyPr>
          <a:lstStyle/>
          <a:p>
            <a:r>
              <a:rPr lang="en-US" sz="6600" dirty="0" smtClean="0">
                <a:solidFill>
                  <a:srgbClr val="FF0000"/>
                </a:solidFill>
                <a:latin typeface="Century Gothic"/>
                <a:cs typeface="Century Gothic"/>
              </a:rPr>
              <a:t>  ar</a:t>
            </a:r>
            <a:r>
              <a:rPr lang="en-US" sz="6600" dirty="0" smtClean="0">
                <a:latin typeface="Century Gothic"/>
                <a:cs typeface="Century Gothic"/>
              </a:rPr>
              <a:t>t      d</a:t>
            </a:r>
            <a:r>
              <a:rPr lang="en-US" sz="6600" dirty="0" smtClean="0">
                <a:solidFill>
                  <a:srgbClr val="FF0000"/>
                </a:solidFill>
                <a:latin typeface="Century Gothic"/>
                <a:cs typeface="Century Gothic"/>
              </a:rPr>
              <a:t>ar</a:t>
            </a:r>
            <a:r>
              <a:rPr lang="en-US" sz="6600" dirty="0" smtClean="0">
                <a:latin typeface="Century Gothic"/>
                <a:cs typeface="Century Gothic"/>
              </a:rPr>
              <a:t>k     b</a:t>
            </a:r>
            <a:r>
              <a:rPr lang="en-US" sz="6600" dirty="0" smtClean="0">
                <a:solidFill>
                  <a:srgbClr val="FF0000"/>
                </a:solidFill>
                <a:latin typeface="Century Gothic"/>
                <a:cs typeface="Century Gothic"/>
              </a:rPr>
              <a:t>ar</a:t>
            </a:r>
            <a:endParaRPr lang="en-US" sz="4400" dirty="0" smtClean="0">
              <a:latin typeface="Century Gothic"/>
              <a:cs typeface="Century Gothic"/>
            </a:endParaRPr>
          </a:p>
          <a:p>
            <a:endParaRPr lang="en-US" sz="4400" dirty="0">
              <a:latin typeface="Century Gothic"/>
              <a:cs typeface="Century Gothic"/>
            </a:endParaRPr>
          </a:p>
          <a:p>
            <a:r>
              <a:rPr lang="en-US" sz="6600" dirty="0" smtClean="0">
                <a:latin typeface="Century Gothic"/>
                <a:cs typeface="Century Gothic"/>
              </a:rPr>
              <a:t> </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2598865828"/>
      </p:ext>
    </p:extLst>
  </p:cSld>
  <p:clrMapOvr>
    <a:masterClrMapping/>
  </p:clrMapOvr>
  <p:timing>
    <p:tnLst>
      <p:par>
        <p:cTn xmlns:p14="http://schemas.microsoft.com/office/powerpoint/2010/mai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27547" y="1961931"/>
            <a:ext cx="223536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err="1" smtClean="0">
                <a:solidFill>
                  <a:srgbClr val="FF0000"/>
                </a:solidFill>
                <a:latin typeface="Century Gothic"/>
                <a:cs typeface="Century Gothic"/>
              </a:rPr>
              <a:t>ch</a:t>
            </a:r>
            <a:r>
              <a:rPr lang="en-US" dirty="0" smtClean="0">
                <a:solidFill>
                  <a:srgbClr val="FF0000"/>
                </a:solidFill>
                <a:latin typeface="Century Gothic"/>
                <a:cs typeface="Century Gothic"/>
              </a:rPr>
              <a:t> to f.</a:t>
            </a:r>
            <a:endParaRPr lang="en-US" dirty="0">
              <a:solidFill>
                <a:srgbClr val="FF0000"/>
              </a:solidFill>
              <a:latin typeface="Century Gothic"/>
              <a:cs typeface="Century Gothic"/>
            </a:endParaRPr>
          </a:p>
        </p:txBody>
      </p:sp>
      <p:sp>
        <p:nvSpPr>
          <p:cNvPr id="7" name="Rectangle 6"/>
          <p:cNvSpPr/>
          <p:nvPr/>
        </p:nvSpPr>
        <p:spPr>
          <a:xfrm>
            <a:off x="180257" y="353225"/>
            <a:ext cx="8799871"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and Build 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8" name="Rectangle 7"/>
          <p:cNvSpPr/>
          <p:nvPr/>
        </p:nvSpPr>
        <p:spPr>
          <a:xfrm>
            <a:off x="5862915" y="1961931"/>
            <a:ext cx="211770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m</a:t>
            </a:r>
            <a:endParaRPr lang="en-US" sz="12000" dirty="0">
              <a:solidFill>
                <a:schemeClr val="tx1"/>
              </a:solidFill>
              <a:latin typeface="Century Gothic"/>
              <a:cs typeface="Century Gothic"/>
            </a:endParaRPr>
          </a:p>
        </p:txBody>
      </p:sp>
      <p:sp>
        <p:nvSpPr>
          <p:cNvPr id="9" name="Rectangle 8"/>
          <p:cNvSpPr/>
          <p:nvPr/>
        </p:nvSpPr>
        <p:spPr>
          <a:xfrm>
            <a:off x="1509847" y="1961931"/>
            <a:ext cx="211770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ch</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2042985439"/>
      </p:ext>
    </p:extLst>
  </p:cSld>
  <p:clrMapOvr>
    <a:masterClrMapping/>
  </p:clrMapOvr>
  <p:timing>
    <p:tnLst>
      <p:par>
        <p:cTn xmlns:p14="http://schemas.microsoft.com/office/powerpoint/2010/mai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27547" y="1961931"/>
            <a:ext cx="223536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Remove the m.</a:t>
            </a:r>
            <a:endParaRPr lang="en-US" dirty="0">
              <a:solidFill>
                <a:srgbClr val="FF0000"/>
              </a:solidFill>
              <a:latin typeface="Century Gothic"/>
              <a:cs typeface="Century Gothic"/>
            </a:endParaRPr>
          </a:p>
        </p:txBody>
      </p:sp>
      <p:sp>
        <p:nvSpPr>
          <p:cNvPr id="7" name="Rectangle 6"/>
          <p:cNvSpPr/>
          <p:nvPr/>
        </p:nvSpPr>
        <p:spPr>
          <a:xfrm>
            <a:off x="180257" y="353225"/>
            <a:ext cx="8799871"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and Build 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8" name="Rectangle 7"/>
          <p:cNvSpPr/>
          <p:nvPr/>
        </p:nvSpPr>
        <p:spPr>
          <a:xfrm>
            <a:off x="5862915" y="1961931"/>
            <a:ext cx="211770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m</a:t>
            </a:r>
            <a:endParaRPr lang="en-US" sz="12000" dirty="0">
              <a:solidFill>
                <a:schemeClr val="tx1"/>
              </a:solidFill>
              <a:latin typeface="Century Gothic"/>
              <a:cs typeface="Century Gothic"/>
            </a:endParaRPr>
          </a:p>
        </p:txBody>
      </p:sp>
      <p:sp>
        <p:nvSpPr>
          <p:cNvPr id="9" name="Rectangle 8"/>
          <p:cNvSpPr/>
          <p:nvPr/>
        </p:nvSpPr>
        <p:spPr>
          <a:xfrm>
            <a:off x="1509847" y="1961931"/>
            <a:ext cx="211770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f</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2741040419"/>
      </p:ext>
    </p:extLst>
  </p:cSld>
  <p:clrMapOvr>
    <a:masterClrMapping/>
  </p:clrMapOvr>
  <p:timing>
    <p:tnLst>
      <p:par>
        <p:cTn xmlns:p14="http://schemas.microsoft.com/office/powerpoint/2010/mai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37445" y="1961931"/>
            <a:ext cx="223536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f to t.</a:t>
            </a:r>
            <a:endParaRPr lang="en-US" dirty="0">
              <a:solidFill>
                <a:srgbClr val="FF0000"/>
              </a:solidFill>
              <a:latin typeface="Century Gothic"/>
              <a:cs typeface="Century Gothic"/>
            </a:endParaRPr>
          </a:p>
        </p:txBody>
      </p:sp>
      <p:sp>
        <p:nvSpPr>
          <p:cNvPr id="7" name="Rectangle 6"/>
          <p:cNvSpPr/>
          <p:nvPr/>
        </p:nvSpPr>
        <p:spPr>
          <a:xfrm>
            <a:off x="180257" y="353225"/>
            <a:ext cx="8799871"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and Build 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9" name="Rectangle 8"/>
          <p:cNvSpPr/>
          <p:nvPr/>
        </p:nvSpPr>
        <p:spPr>
          <a:xfrm>
            <a:off x="2419745" y="1961931"/>
            <a:ext cx="211770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f</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2788837506"/>
      </p:ext>
    </p:extLst>
  </p:cSld>
  <p:clrMapOvr>
    <a:masterClrMapping/>
  </p:clrMapOvr>
  <p:timing>
    <p:tnLst>
      <p:par>
        <p:cTn xmlns:p14="http://schemas.microsoft.com/office/powerpoint/2010/mai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37445" y="1961931"/>
            <a:ext cx="223536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t to </a:t>
            </a:r>
            <a:r>
              <a:rPr lang="en-US" dirty="0" err="1" smtClean="0">
                <a:solidFill>
                  <a:srgbClr val="FF0000"/>
                </a:solidFill>
                <a:latin typeface="Century Gothic"/>
                <a:cs typeface="Century Gothic"/>
              </a:rPr>
              <a:t>st.</a:t>
            </a:r>
            <a:endParaRPr lang="en-US" dirty="0">
              <a:solidFill>
                <a:srgbClr val="FF0000"/>
              </a:solidFill>
              <a:latin typeface="Century Gothic"/>
              <a:cs typeface="Century Gothic"/>
            </a:endParaRPr>
          </a:p>
        </p:txBody>
      </p:sp>
      <p:sp>
        <p:nvSpPr>
          <p:cNvPr id="7" name="Rectangle 6"/>
          <p:cNvSpPr/>
          <p:nvPr/>
        </p:nvSpPr>
        <p:spPr>
          <a:xfrm>
            <a:off x="180257" y="353225"/>
            <a:ext cx="8799871"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and Build 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9" name="Rectangle 8"/>
          <p:cNvSpPr/>
          <p:nvPr/>
        </p:nvSpPr>
        <p:spPr>
          <a:xfrm>
            <a:off x="2419745" y="1961931"/>
            <a:ext cx="211770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t</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3759689296"/>
      </p:ext>
    </p:extLst>
  </p:cSld>
  <p:clrMapOvr>
    <a:masterClrMapping/>
  </p:clrMapOvr>
  <p:timing>
    <p:tnLst>
      <p:par>
        <p:cTn xmlns:p14="http://schemas.microsoft.com/office/powerpoint/2010/mai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37445" y="1961931"/>
            <a:ext cx="223536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err="1" smtClean="0">
                <a:solidFill>
                  <a:srgbClr val="FF0000"/>
                </a:solidFill>
                <a:latin typeface="Century Gothic"/>
                <a:cs typeface="Century Gothic"/>
              </a:rPr>
              <a:t>st</a:t>
            </a:r>
            <a:r>
              <a:rPr lang="en-US" dirty="0" smtClean="0">
                <a:solidFill>
                  <a:srgbClr val="FF0000"/>
                </a:solidFill>
                <a:latin typeface="Century Gothic"/>
                <a:cs typeface="Century Gothic"/>
              </a:rPr>
              <a:t> to sc.</a:t>
            </a:r>
            <a:endParaRPr lang="en-US" dirty="0">
              <a:solidFill>
                <a:srgbClr val="FF0000"/>
              </a:solidFill>
              <a:latin typeface="Century Gothic"/>
              <a:cs typeface="Century Gothic"/>
            </a:endParaRPr>
          </a:p>
        </p:txBody>
      </p:sp>
      <p:sp>
        <p:nvSpPr>
          <p:cNvPr id="7" name="Rectangle 6"/>
          <p:cNvSpPr/>
          <p:nvPr/>
        </p:nvSpPr>
        <p:spPr>
          <a:xfrm>
            <a:off x="180257" y="353225"/>
            <a:ext cx="8799871"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and Build 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9" name="Rectangle 8"/>
          <p:cNvSpPr/>
          <p:nvPr/>
        </p:nvSpPr>
        <p:spPr>
          <a:xfrm>
            <a:off x="2419745" y="1961931"/>
            <a:ext cx="211770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st</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4184555758"/>
      </p:ext>
    </p:extLst>
  </p:cSld>
  <p:clrMapOvr>
    <a:masterClrMapping/>
  </p:clrMapOvr>
  <p:timing>
    <p:tnLst>
      <p:par>
        <p:cTn xmlns:p14="http://schemas.microsoft.com/office/powerpoint/2010/mai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37445" y="1961931"/>
            <a:ext cx="223536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err="1" smtClean="0">
                <a:solidFill>
                  <a:srgbClr val="FF0000"/>
                </a:solidFill>
                <a:latin typeface="Century Gothic"/>
                <a:cs typeface="Century Gothic"/>
              </a:rPr>
              <a:t>sc</a:t>
            </a:r>
            <a:r>
              <a:rPr lang="en-US" dirty="0" smtClean="0">
                <a:solidFill>
                  <a:srgbClr val="FF0000"/>
                </a:solidFill>
                <a:latin typeface="Century Gothic"/>
                <a:cs typeface="Century Gothic"/>
              </a:rPr>
              <a:t> to c.</a:t>
            </a:r>
            <a:endParaRPr lang="en-US" dirty="0">
              <a:solidFill>
                <a:srgbClr val="FF0000"/>
              </a:solidFill>
              <a:latin typeface="Century Gothic"/>
              <a:cs typeface="Century Gothic"/>
            </a:endParaRPr>
          </a:p>
        </p:txBody>
      </p:sp>
      <p:sp>
        <p:nvSpPr>
          <p:cNvPr id="7" name="Rectangle 6"/>
          <p:cNvSpPr/>
          <p:nvPr/>
        </p:nvSpPr>
        <p:spPr>
          <a:xfrm>
            <a:off x="180257" y="353225"/>
            <a:ext cx="8799871"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and Build 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9" name="Rectangle 8"/>
          <p:cNvSpPr/>
          <p:nvPr/>
        </p:nvSpPr>
        <p:spPr>
          <a:xfrm>
            <a:off x="2419745" y="1961931"/>
            <a:ext cx="211770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sc</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266025158"/>
      </p:ext>
    </p:extLst>
  </p:cSld>
  <p:clrMapOvr>
    <a:masterClrMapping/>
  </p:clrMapOvr>
  <p:timing>
    <p:tnLst>
      <p:par>
        <p:cTn xmlns:p14="http://schemas.microsoft.com/office/powerpoint/2010/mai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37445" y="1961931"/>
            <a:ext cx="223536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c to b.</a:t>
            </a:r>
            <a:endParaRPr lang="en-US" dirty="0">
              <a:solidFill>
                <a:srgbClr val="FF0000"/>
              </a:solidFill>
              <a:latin typeface="Century Gothic"/>
              <a:cs typeface="Century Gothic"/>
            </a:endParaRPr>
          </a:p>
        </p:txBody>
      </p:sp>
      <p:sp>
        <p:nvSpPr>
          <p:cNvPr id="7" name="Rectangle 6"/>
          <p:cNvSpPr/>
          <p:nvPr/>
        </p:nvSpPr>
        <p:spPr>
          <a:xfrm>
            <a:off x="180257" y="353225"/>
            <a:ext cx="8799871"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and Build 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9" name="Rectangle 8"/>
          <p:cNvSpPr/>
          <p:nvPr/>
        </p:nvSpPr>
        <p:spPr>
          <a:xfrm>
            <a:off x="2419745" y="1961931"/>
            <a:ext cx="211770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c</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705244078"/>
      </p:ext>
    </p:extLst>
  </p:cSld>
  <p:clrMapOvr>
    <a:masterClrMapping/>
  </p:clrMapOvr>
  <p:timing>
    <p:tnLst>
      <p:par>
        <p:cTn xmlns:p14="http://schemas.microsoft.com/office/powerpoint/2010/mai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37445" y="1961931"/>
            <a:ext cx="223536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Add the letter k to the end of the word.</a:t>
            </a:r>
            <a:endParaRPr lang="en-US" dirty="0">
              <a:solidFill>
                <a:srgbClr val="FF0000"/>
              </a:solidFill>
              <a:latin typeface="Century Gothic"/>
              <a:cs typeface="Century Gothic"/>
            </a:endParaRPr>
          </a:p>
        </p:txBody>
      </p:sp>
      <p:sp>
        <p:nvSpPr>
          <p:cNvPr id="7" name="Rectangle 6"/>
          <p:cNvSpPr/>
          <p:nvPr/>
        </p:nvSpPr>
        <p:spPr>
          <a:xfrm>
            <a:off x="180257" y="353225"/>
            <a:ext cx="8799871"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and Build 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9" name="Rectangle 8"/>
          <p:cNvSpPr/>
          <p:nvPr/>
        </p:nvSpPr>
        <p:spPr>
          <a:xfrm>
            <a:off x="2419745" y="1961931"/>
            <a:ext cx="211770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b</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1065300926"/>
      </p:ext>
    </p:extLst>
  </p:cSld>
  <p:clrMapOvr>
    <a:masterClrMapping/>
  </p:clrMapOvr>
  <p:timing>
    <p:tnLst>
      <p:par>
        <p:cTn xmlns:p14="http://schemas.microsoft.com/office/powerpoint/2010/mai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04331" y="1961931"/>
            <a:ext cx="223536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Add the letter k to the end of the word.</a:t>
            </a:r>
            <a:endParaRPr lang="en-US" dirty="0">
              <a:solidFill>
                <a:srgbClr val="FF0000"/>
              </a:solidFill>
              <a:latin typeface="Century Gothic"/>
              <a:cs typeface="Century Gothic"/>
            </a:endParaRPr>
          </a:p>
        </p:txBody>
      </p:sp>
      <p:sp>
        <p:nvSpPr>
          <p:cNvPr id="7" name="Rectangle 6"/>
          <p:cNvSpPr/>
          <p:nvPr/>
        </p:nvSpPr>
        <p:spPr>
          <a:xfrm>
            <a:off x="180257" y="353225"/>
            <a:ext cx="8799871"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and Build 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9" name="Rectangle 8"/>
          <p:cNvSpPr/>
          <p:nvPr/>
        </p:nvSpPr>
        <p:spPr>
          <a:xfrm>
            <a:off x="1386631" y="1961931"/>
            <a:ext cx="211770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b</a:t>
            </a:r>
            <a:endParaRPr lang="en-US" sz="12000" dirty="0">
              <a:solidFill>
                <a:schemeClr val="tx1"/>
              </a:solidFill>
              <a:latin typeface="Century Gothic"/>
              <a:cs typeface="Century Gothic"/>
            </a:endParaRPr>
          </a:p>
        </p:txBody>
      </p:sp>
      <p:sp>
        <p:nvSpPr>
          <p:cNvPr id="8" name="Rectangle 7"/>
          <p:cNvSpPr/>
          <p:nvPr/>
        </p:nvSpPr>
        <p:spPr>
          <a:xfrm>
            <a:off x="5732800" y="1961931"/>
            <a:ext cx="211770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k</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1334966584"/>
      </p:ext>
    </p:extLst>
  </p:cSld>
  <p:clrMapOvr>
    <a:masterClrMapping/>
  </p:clrMapOvr>
  <p:timing>
    <p:tnLst>
      <p:par>
        <p:cTn xmlns:p14="http://schemas.microsoft.com/office/powerpoint/2010/mai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04331" y="1961931"/>
            <a:ext cx="223536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b to p.</a:t>
            </a:r>
            <a:endParaRPr lang="en-US" dirty="0">
              <a:solidFill>
                <a:srgbClr val="FF0000"/>
              </a:solidFill>
              <a:latin typeface="Century Gothic"/>
              <a:cs typeface="Century Gothic"/>
            </a:endParaRPr>
          </a:p>
        </p:txBody>
      </p:sp>
      <p:sp>
        <p:nvSpPr>
          <p:cNvPr id="7" name="Rectangle 6"/>
          <p:cNvSpPr/>
          <p:nvPr/>
        </p:nvSpPr>
        <p:spPr>
          <a:xfrm>
            <a:off x="180257" y="353225"/>
            <a:ext cx="8799871"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and Build 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9" name="Rectangle 8"/>
          <p:cNvSpPr/>
          <p:nvPr/>
        </p:nvSpPr>
        <p:spPr>
          <a:xfrm>
            <a:off x="1386631" y="1961931"/>
            <a:ext cx="211770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b</a:t>
            </a:r>
            <a:endParaRPr lang="en-US" sz="12000" dirty="0">
              <a:solidFill>
                <a:schemeClr val="tx1"/>
              </a:solidFill>
              <a:latin typeface="Century Gothic"/>
              <a:cs typeface="Century Gothic"/>
            </a:endParaRPr>
          </a:p>
        </p:txBody>
      </p:sp>
      <p:sp>
        <p:nvSpPr>
          <p:cNvPr id="8" name="Rectangle 7"/>
          <p:cNvSpPr/>
          <p:nvPr/>
        </p:nvSpPr>
        <p:spPr>
          <a:xfrm>
            <a:off x="5732800" y="1961931"/>
            <a:ext cx="211770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k</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277373359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2800767"/>
          </a:xfrm>
          <a:prstGeom prst="rect">
            <a:avLst/>
          </a:prstGeom>
          <a:noFill/>
        </p:spPr>
        <p:txBody>
          <a:bodyPr wrap="square" rtlCol="0">
            <a:spAutoFit/>
          </a:bodyPr>
          <a:lstStyle/>
          <a:p>
            <a:r>
              <a:rPr lang="en-US" sz="6600" dirty="0" smtClean="0">
                <a:solidFill>
                  <a:srgbClr val="FF0000"/>
                </a:solidFill>
                <a:latin typeface="Century Gothic"/>
                <a:cs typeface="Century Gothic"/>
              </a:rPr>
              <a:t>  ar</a:t>
            </a:r>
            <a:r>
              <a:rPr lang="en-US" sz="6600" dirty="0" smtClean="0">
                <a:latin typeface="Century Gothic"/>
                <a:cs typeface="Century Gothic"/>
              </a:rPr>
              <a:t>t      d</a:t>
            </a:r>
            <a:r>
              <a:rPr lang="en-US" sz="6600" dirty="0" smtClean="0">
                <a:solidFill>
                  <a:srgbClr val="FF0000"/>
                </a:solidFill>
                <a:latin typeface="Century Gothic"/>
                <a:cs typeface="Century Gothic"/>
              </a:rPr>
              <a:t>ar</a:t>
            </a:r>
            <a:r>
              <a:rPr lang="en-US" sz="6600" dirty="0" smtClean="0">
                <a:latin typeface="Century Gothic"/>
                <a:cs typeface="Century Gothic"/>
              </a:rPr>
              <a:t>k     b</a:t>
            </a:r>
            <a:r>
              <a:rPr lang="en-US" sz="6600" dirty="0" smtClean="0">
                <a:solidFill>
                  <a:srgbClr val="FF0000"/>
                </a:solidFill>
                <a:latin typeface="Century Gothic"/>
                <a:cs typeface="Century Gothic"/>
              </a:rPr>
              <a:t>ar</a:t>
            </a:r>
            <a:r>
              <a:rPr lang="en-US" sz="6600" dirty="0" smtClean="0">
                <a:latin typeface="Century Gothic"/>
                <a:cs typeface="Century Gothic"/>
              </a:rPr>
              <a:t>n</a:t>
            </a:r>
            <a:endParaRPr lang="en-US" sz="4400" dirty="0" smtClean="0">
              <a:latin typeface="Century Gothic"/>
              <a:cs typeface="Century Gothic"/>
            </a:endParaRPr>
          </a:p>
          <a:p>
            <a:endParaRPr lang="en-US" sz="4400" dirty="0">
              <a:latin typeface="Century Gothic"/>
              <a:cs typeface="Century Gothic"/>
            </a:endParaRPr>
          </a:p>
          <a:p>
            <a:r>
              <a:rPr lang="en-US" sz="6600" dirty="0" smtClean="0">
                <a:latin typeface="Century Gothic"/>
                <a:cs typeface="Century Gothic"/>
              </a:rPr>
              <a:t> </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3711183712"/>
      </p:ext>
    </p:extLst>
  </p:cSld>
  <p:clrMapOvr>
    <a:masterClrMapping/>
  </p:clrMapOvr>
  <p:timing>
    <p:tnLst>
      <p:par>
        <p:cTn xmlns:p14="http://schemas.microsoft.com/office/powerpoint/2010/mai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04331" y="1961931"/>
            <a:ext cx="223536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p to sp.</a:t>
            </a:r>
            <a:endParaRPr lang="en-US" dirty="0">
              <a:solidFill>
                <a:srgbClr val="FF0000"/>
              </a:solidFill>
              <a:latin typeface="Century Gothic"/>
              <a:cs typeface="Century Gothic"/>
            </a:endParaRPr>
          </a:p>
        </p:txBody>
      </p:sp>
      <p:sp>
        <p:nvSpPr>
          <p:cNvPr id="7" name="Rectangle 6"/>
          <p:cNvSpPr/>
          <p:nvPr/>
        </p:nvSpPr>
        <p:spPr>
          <a:xfrm>
            <a:off x="180257" y="353225"/>
            <a:ext cx="8799871"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and Build 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9" name="Rectangle 8"/>
          <p:cNvSpPr/>
          <p:nvPr/>
        </p:nvSpPr>
        <p:spPr>
          <a:xfrm>
            <a:off x="1386631" y="1961931"/>
            <a:ext cx="211770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p</a:t>
            </a:r>
            <a:endParaRPr lang="en-US" sz="12000" dirty="0">
              <a:solidFill>
                <a:schemeClr val="tx1"/>
              </a:solidFill>
              <a:latin typeface="Century Gothic"/>
              <a:cs typeface="Century Gothic"/>
            </a:endParaRPr>
          </a:p>
        </p:txBody>
      </p:sp>
      <p:sp>
        <p:nvSpPr>
          <p:cNvPr id="8" name="Rectangle 7"/>
          <p:cNvSpPr/>
          <p:nvPr/>
        </p:nvSpPr>
        <p:spPr>
          <a:xfrm>
            <a:off x="5732800" y="1961931"/>
            <a:ext cx="211770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k</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1612676698"/>
      </p:ext>
    </p:extLst>
  </p:cSld>
  <p:clrMapOvr>
    <a:masterClrMapping/>
  </p:clrMapOvr>
  <p:timing>
    <p:tnLst>
      <p:par>
        <p:cTn xmlns:p14="http://schemas.microsoft.com/office/powerpoint/2010/mai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04331" y="1961931"/>
            <a:ext cx="223536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err="1" smtClean="0">
                <a:solidFill>
                  <a:srgbClr val="FF0000"/>
                </a:solidFill>
                <a:latin typeface="Century Gothic"/>
                <a:cs typeface="Century Gothic"/>
              </a:rPr>
              <a:t>sp</a:t>
            </a:r>
            <a:r>
              <a:rPr lang="en-US" dirty="0" smtClean="0">
                <a:solidFill>
                  <a:srgbClr val="FF0000"/>
                </a:solidFill>
                <a:latin typeface="Century Gothic"/>
                <a:cs typeface="Century Gothic"/>
              </a:rPr>
              <a:t> to sh.</a:t>
            </a:r>
            <a:endParaRPr lang="en-US" dirty="0">
              <a:solidFill>
                <a:srgbClr val="FF0000"/>
              </a:solidFill>
              <a:latin typeface="Century Gothic"/>
              <a:cs typeface="Century Gothic"/>
            </a:endParaRPr>
          </a:p>
        </p:txBody>
      </p:sp>
      <p:sp>
        <p:nvSpPr>
          <p:cNvPr id="7" name="Rectangle 6"/>
          <p:cNvSpPr/>
          <p:nvPr/>
        </p:nvSpPr>
        <p:spPr>
          <a:xfrm>
            <a:off x="180257" y="353225"/>
            <a:ext cx="8799871"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and Build 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9" name="Rectangle 8"/>
          <p:cNvSpPr/>
          <p:nvPr/>
        </p:nvSpPr>
        <p:spPr>
          <a:xfrm>
            <a:off x="1386631" y="1961931"/>
            <a:ext cx="211770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sp</a:t>
            </a:r>
            <a:endParaRPr lang="en-US" sz="12000" dirty="0">
              <a:solidFill>
                <a:schemeClr val="tx1"/>
              </a:solidFill>
              <a:latin typeface="Century Gothic"/>
              <a:cs typeface="Century Gothic"/>
            </a:endParaRPr>
          </a:p>
        </p:txBody>
      </p:sp>
      <p:sp>
        <p:nvSpPr>
          <p:cNvPr id="8" name="Rectangle 7"/>
          <p:cNvSpPr/>
          <p:nvPr/>
        </p:nvSpPr>
        <p:spPr>
          <a:xfrm>
            <a:off x="5732800" y="1961931"/>
            <a:ext cx="211770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k</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1554870888"/>
      </p:ext>
    </p:extLst>
  </p:cSld>
  <p:clrMapOvr>
    <a:masterClrMapping/>
  </p:clrMapOvr>
  <p:timing>
    <p:tnLst>
      <p:par>
        <p:cTn xmlns:p14="http://schemas.microsoft.com/office/powerpoint/2010/mai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04331" y="1961931"/>
            <a:ext cx="223536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k to p.</a:t>
            </a:r>
            <a:endParaRPr lang="en-US" dirty="0">
              <a:solidFill>
                <a:srgbClr val="FF0000"/>
              </a:solidFill>
              <a:latin typeface="Century Gothic"/>
              <a:cs typeface="Century Gothic"/>
            </a:endParaRPr>
          </a:p>
        </p:txBody>
      </p:sp>
      <p:sp>
        <p:nvSpPr>
          <p:cNvPr id="7" name="Rectangle 6"/>
          <p:cNvSpPr/>
          <p:nvPr/>
        </p:nvSpPr>
        <p:spPr>
          <a:xfrm>
            <a:off x="180257" y="353225"/>
            <a:ext cx="8799871"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and Build 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9" name="Rectangle 8"/>
          <p:cNvSpPr/>
          <p:nvPr/>
        </p:nvSpPr>
        <p:spPr>
          <a:xfrm>
            <a:off x="1386631" y="1961931"/>
            <a:ext cx="211770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sh</a:t>
            </a:r>
            <a:endParaRPr lang="en-US" sz="12000" dirty="0">
              <a:solidFill>
                <a:schemeClr val="tx1"/>
              </a:solidFill>
              <a:latin typeface="Century Gothic"/>
              <a:cs typeface="Century Gothic"/>
            </a:endParaRPr>
          </a:p>
        </p:txBody>
      </p:sp>
      <p:sp>
        <p:nvSpPr>
          <p:cNvPr id="8" name="Rectangle 7"/>
          <p:cNvSpPr/>
          <p:nvPr/>
        </p:nvSpPr>
        <p:spPr>
          <a:xfrm>
            <a:off x="5732800" y="1961931"/>
            <a:ext cx="211770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k</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2914767646"/>
      </p:ext>
    </p:extLst>
  </p:cSld>
  <p:clrMapOvr>
    <a:masterClrMapping/>
  </p:clrMapOvr>
  <p:timing>
    <p:tnLst>
      <p:par>
        <p:cTn xmlns:p14="http://schemas.microsoft.com/office/powerpoint/2010/mai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04331" y="1961931"/>
            <a:ext cx="223536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6" name="TextBox 5"/>
          <p:cNvSpPr txBox="1"/>
          <p:nvPr/>
        </p:nvSpPr>
        <p:spPr>
          <a:xfrm>
            <a:off x="1474632" y="5488957"/>
            <a:ext cx="6375868" cy="646331"/>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r>
              <a:rPr lang="en-US" dirty="0" smtClean="0">
                <a:solidFill>
                  <a:srgbClr val="FF0000"/>
                </a:solidFill>
                <a:latin typeface="Century Gothic"/>
                <a:cs typeface="Century Gothic"/>
              </a:rPr>
              <a:t>.</a:t>
            </a:r>
            <a:endParaRPr lang="en-US" dirty="0" smtClean="0">
              <a:solidFill>
                <a:srgbClr val="FF0000"/>
              </a:solidFill>
              <a:latin typeface="Century Gothic"/>
              <a:cs typeface="Century Gothic"/>
            </a:endParaRPr>
          </a:p>
        </p:txBody>
      </p:sp>
      <p:sp>
        <p:nvSpPr>
          <p:cNvPr id="7" name="Rectangle 6"/>
          <p:cNvSpPr/>
          <p:nvPr/>
        </p:nvSpPr>
        <p:spPr>
          <a:xfrm>
            <a:off x="180257" y="353225"/>
            <a:ext cx="8799871"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and Build Words with </a:t>
            </a:r>
            <a:r>
              <a:rPr lang="en-US" sz="2800" dirty="0" smtClean="0">
                <a:latin typeface="Century Gothic" panose="020B0502020202020204" pitchFamily="34" charset="0"/>
              </a:rPr>
              <a:t>/</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9" name="Rectangle 8"/>
          <p:cNvSpPr/>
          <p:nvPr/>
        </p:nvSpPr>
        <p:spPr>
          <a:xfrm>
            <a:off x="1386631" y="1961931"/>
            <a:ext cx="211770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chemeClr val="tx1"/>
                </a:solidFill>
                <a:latin typeface="Century Gothic"/>
                <a:cs typeface="Century Gothic"/>
              </a:rPr>
              <a:t>sh</a:t>
            </a:r>
            <a:endParaRPr lang="en-US" sz="12000" dirty="0">
              <a:solidFill>
                <a:schemeClr val="tx1"/>
              </a:solidFill>
              <a:latin typeface="Century Gothic"/>
              <a:cs typeface="Century Gothic"/>
            </a:endParaRPr>
          </a:p>
        </p:txBody>
      </p:sp>
      <p:sp>
        <p:nvSpPr>
          <p:cNvPr id="8" name="Rectangle 7"/>
          <p:cNvSpPr/>
          <p:nvPr/>
        </p:nvSpPr>
        <p:spPr>
          <a:xfrm>
            <a:off x="5732800" y="1961931"/>
            <a:ext cx="2117700"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p</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1410053234"/>
      </p:ext>
    </p:extLst>
  </p:cSld>
  <p:clrMapOvr>
    <a:masterClrMapping/>
  </p:clrMapOvr>
  <p:timing>
    <p:tnLst>
      <p:par>
        <p:cTn xmlns:p14="http://schemas.microsoft.com/office/powerpoint/2010/mai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large</a:t>
            </a:r>
            <a:endParaRPr lang="en-US" sz="8000" dirty="0">
              <a:latin typeface="Century Gothic"/>
              <a:cs typeface="Century Gothic"/>
            </a:endParaRPr>
          </a:p>
        </p:txBody>
      </p:sp>
      <p:sp>
        <p:nvSpPr>
          <p:cNvPr id="3" name="Rectangle 2"/>
          <p:cNvSpPr/>
          <p:nvPr/>
        </p:nvSpPr>
        <p:spPr>
          <a:xfrm>
            <a:off x="1919273" y="181416"/>
            <a:ext cx="5060770" cy="6874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Century Gothic"/>
                <a:cs typeface="Century Gothic"/>
              </a:rPr>
              <a:t>Word Automaticity</a:t>
            </a:r>
            <a:endParaRPr lang="en-US" sz="3200" dirty="0">
              <a:latin typeface="Century Gothic"/>
              <a:cs typeface="Century Gothic"/>
            </a:endParaRPr>
          </a:p>
        </p:txBody>
      </p:sp>
    </p:spTree>
    <p:extLst>
      <p:ext uri="{BB962C8B-B14F-4D97-AF65-F5344CB8AC3E}">
        <p14:creationId xmlns:p14="http://schemas.microsoft.com/office/powerpoint/2010/main" val="838916069"/>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marsh</a:t>
            </a:r>
            <a:endParaRPr lang="en-US" sz="8000" dirty="0">
              <a:latin typeface="Century Gothic"/>
              <a:cs typeface="Century Gothic"/>
            </a:endParaRPr>
          </a:p>
        </p:txBody>
      </p:sp>
    </p:spTree>
    <p:extLst>
      <p:ext uri="{BB962C8B-B14F-4D97-AF65-F5344CB8AC3E}">
        <p14:creationId xmlns:p14="http://schemas.microsoft.com/office/powerpoint/2010/main" val="1624929206"/>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man</a:t>
            </a:r>
            <a:endParaRPr lang="en-US" sz="8000" dirty="0">
              <a:latin typeface="Century Gothic"/>
              <a:cs typeface="Century Gothic"/>
            </a:endParaRPr>
          </a:p>
        </p:txBody>
      </p:sp>
    </p:spTree>
    <p:extLst>
      <p:ext uri="{BB962C8B-B14F-4D97-AF65-F5344CB8AC3E}">
        <p14:creationId xmlns:p14="http://schemas.microsoft.com/office/powerpoint/2010/main" val="2367024387"/>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child</a:t>
            </a:r>
            <a:endParaRPr lang="en-US" sz="8000" dirty="0">
              <a:latin typeface="Century Gothic"/>
              <a:cs typeface="Century Gothic"/>
            </a:endParaRPr>
          </a:p>
        </p:txBody>
      </p:sp>
    </p:spTree>
    <p:extLst>
      <p:ext uri="{BB962C8B-B14F-4D97-AF65-F5344CB8AC3E}">
        <p14:creationId xmlns:p14="http://schemas.microsoft.com/office/powerpoint/2010/main" val="3975157654"/>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barnyard</a:t>
            </a:r>
            <a:endParaRPr lang="en-US" sz="8000" dirty="0">
              <a:latin typeface="Century Gothic"/>
              <a:cs typeface="Century Gothic"/>
            </a:endParaRPr>
          </a:p>
        </p:txBody>
      </p:sp>
    </p:spTree>
    <p:extLst>
      <p:ext uri="{BB962C8B-B14F-4D97-AF65-F5344CB8AC3E}">
        <p14:creationId xmlns:p14="http://schemas.microsoft.com/office/powerpoint/2010/main" val="311769109"/>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farm</a:t>
            </a:r>
            <a:endParaRPr lang="en-US" sz="8000" dirty="0">
              <a:latin typeface="Century Gothic"/>
              <a:cs typeface="Century Gothic"/>
            </a:endParaRPr>
          </a:p>
        </p:txBody>
      </p:sp>
    </p:spTree>
    <p:extLst>
      <p:ext uri="{BB962C8B-B14F-4D97-AF65-F5344CB8AC3E}">
        <p14:creationId xmlns:p14="http://schemas.microsoft.com/office/powerpoint/2010/main" val="322251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2800767"/>
          </a:xfrm>
          <a:prstGeom prst="rect">
            <a:avLst/>
          </a:prstGeom>
          <a:noFill/>
        </p:spPr>
        <p:txBody>
          <a:bodyPr wrap="square" rtlCol="0">
            <a:spAutoFit/>
          </a:bodyPr>
          <a:lstStyle/>
          <a:p>
            <a:r>
              <a:rPr lang="en-US" sz="6600" dirty="0" smtClean="0">
                <a:solidFill>
                  <a:srgbClr val="FF0000"/>
                </a:solidFill>
                <a:latin typeface="Century Gothic"/>
                <a:cs typeface="Century Gothic"/>
              </a:rPr>
              <a:t>  ar</a:t>
            </a:r>
            <a:r>
              <a:rPr lang="en-US" sz="6600" dirty="0" smtClean="0">
                <a:latin typeface="Century Gothic"/>
                <a:cs typeface="Century Gothic"/>
              </a:rPr>
              <a:t>t      d</a:t>
            </a:r>
            <a:r>
              <a:rPr lang="en-US" sz="6600" dirty="0" smtClean="0">
                <a:solidFill>
                  <a:srgbClr val="FF0000"/>
                </a:solidFill>
                <a:latin typeface="Century Gothic"/>
                <a:cs typeface="Century Gothic"/>
              </a:rPr>
              <a:t>ar</a:t>
            </a:r>
            <a:r>
              <a:rPr lang="en-US" sz="6600" dirty="0" smtClean="0">
                <a:latin typeface="Century Gothic"/>
                <a:cs typeface="Century Gothic"/>
              </a:rPr>
              <a:t>k     b</a:t>
            </a:r>
            <a:r>
              <a:rPr lang="en-US" sz="6600" dirty="0" smtClean="0">
                <a:solidFill>
                  <a:srgbClr val="FF0000"/>
                </a:solidFill>
                <a:latin typeface="Century Gothic"/>
                <a:cs typeface="Century Gothic"/>
              </a:rPr>
              <a:t>ar</a:t>
            </a:r>
            <a:r>
              <a:rPr lang="en-US" sz="6600" dirty="0" smtClean="0">
                <a:latin typeface="Century Gothic"/>
                <a:cs typeface="Century Gothic"/>
              </a:rPr>
              <a:t>n</a:t>
            </a:r>
            <a:endParaRPr lang="en-US" sz="4400" dirty="0" smtClean="0">
              <a:latin typeface="Century Gothic"/>
              <a:cs typeface="Century Gothic"/>
            </a:endParaRPr>
          </a:p>
          <a:p>
            <a:endParaRPr lang="en-US" sz="4400" dirty="0">
              <a:latin typeface="Century Gothic"/>
              <a:cs typeface="Century Gothic"/>
            </a:endParaRPr>
          </a:p>
          <a:p>
            <a:r>
              <a:rPr lang="en-US" sz="6600" dirty="0" smtClean="0">
                <a:latin typeface="Century Gothic"/>
                <a:cs typeface="Century Gothic"/>
              </a:rPr>
              <a:t> c</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2045795782"/>
      </p:ext>
    </p:extLst>
  </p:cSld>
  <p:clrMapOvr>
    <a:masterClrMapping/>
  </p:clrMapOvr>
  <p:timing>
    <p:tnLst>
      <p:par>
        <p:cTn xmlns:p14="http://schemas.microsoft.com/office/powerpoint/2010/mai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mark</a:t>
            </a:r>
            <a:endParaRPr lang="en-US" sz="8000" dirty="0">
              <a:latin typeface="Century Gothic"/>
              <a:cs typeface="Century Gothic"/>
            </a:endParaRPr>
          </a:p>
        </p:txBody>
      </p:sp>
    </p:spTree>
    <p:extLst>
      <p:ext uri="{BB962C8B-B14F-4D97-AF65-F5344CB8AC3E}">
        <p14:creationId xmlns:p14="http://schemas.microsoft.com/office/powerpoint/2010/main" val="3275721835"/>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men</a:t>
            </a:r>
            <a:endParaRPr lang="en-US" sz="8000" dirty="0">
              <a:latin typeface="Century Gothic"/>
              <a:cs typeface="Century Gothic"/>
            </a:endParaRPr>
          </a:p>
        </p:txBody>
      </p:sp>
    </p:spTree>
    <p:extLst>
      <p:ext uri="{BB962C8B-B14F-4D97-AF65-F5344CB8AC3E}">
        <p14:creationId xmlns:p14="http://schemas.microsoft.com/office/powerpoint/2010/main" val="3257551673"/>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children</a:t>
            </a:r>
            <a:endParaRPr lang="en-US" sz="8000" dirty="0">
              <a:latin typeface="Century Gothic"/>
              <a:cs typeface="Century Gothic"/>
            </a:endParaRPr>
          </a:p>
        </p:txBody>
      </p:sp>
    </p:spTree>
    <p:extLst>
      <p:ext uri="{BB962C8B-B14F-4D97-AF65-F5344CB8AC3E}">
        <p14:creationId xmlns:p14="http://schemas.microsoft.com/office/powerpoint/2010/main" val="3681109954"/>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postcard</a:t>
            </a:r>
            <a:endParaRPr lang="en-US" sz="8000" dirty="0">
              <a:latin typeface="Century Gothic"/>
              <a:cs typeface="Century Gothic"/>
            </a:endParaRPr>
          </a:p>
        </p:txBody>
      </p:sp>
    </p:spTree>
    <p:extLst>
      <p:ext uri="{BB962C8B-B14F-4D97-AF65-F5344CB8AC3E}">
        <p14:creationId xmlns:p14="http://schemas.microsoft.com/office/powerpoint/2010/main" val="341921547"/>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barn</a:t>
            </a:r>
            <a:endParaRPr lang="en-US" sz="8000" dirty="0">
              <a:latin typeface="Century Gothic"/>
              <a:cs typeface="Century Gothic"/>
            </a:endParaRPr>
          </a:p>
        </p:txBody>
      </p:sp>
    </p:spTree>
    <p:extLst>
      <p:ext uri="{BB962C8B-B14F-4D97-AF65-F5344CB8AC3E}">
        <p14:creationId xmlns:p14="http://schemas.microsoft.com/office/powerpoint/2010/main" val="3816160998"/>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dark</a:t>
            </a:r>
            <a:endParaRPr lang="en-US" sz="8000" dirty="0">
              <a:latin typeface="Century Gothic"/>
              <a:cs typeface="Century Gothic"/>
            </a:endParaRPr>
          </a:p>
        </p:txBody>
      </p:sp>
    </p:spTree>
    <p:extLst>
      <p:ext uri="{BB962C8B-B14F-4D97-AF65-F5344CB8AC3E}">
        <p14:creationId xmlns:p14="http://schemas.microsoft.com/office/powerpoint/2010/main" val="1898508629"/>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foot</a:t>
            </a:r>
            <a:endParaRPr lang="en-US" sz="8000" dirty="0">
              <a:latin typeface="Century Gothic"/>
              <a:cs typeface="Century Gothic"/>
            </a:endParaRPr>
          </a:p>
        </p:txBody>
      </p:sp>
    </p:spTree>
    <p:extLst>
      <p:ext uri="{BB962C8B-B14F-4D97-AF65-F5344CB8AC3E}">
        <p14:creationId xmlns:p14="http://schemas.microsoft.com/office/powerpoint/2010/main" val="2489111523"/>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tooth</a:t>
            </a:r>
            <a:endParaRPr lang="en-US" sz="8000" dirty="0">
              <a:latin typeface="Century Gothic"/>
              <a:cs typeface="Century Gothic"/>
            </a:endParaRPr>
          </a:p>
        </p:txBody>
      </p:sp>
    </p:spTree>
    <p:extLst>
      <p:ext uri="{BB962C8B-B14F-4D97-AF65-F5344CB8AC3E}">
        <p14:creationId xmlns:p14="http://schemas.microsoft.com/office/powerpoint/2010/main" val="930025796"/>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5416286"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bookmark</a:t>
            </a:r>
            <a:endParaRPr lang="en-US" sz="8000" dirty="0">
              <a:latin typeface="Century Gothic"/>
              <a:cs typeface="Century Gothic"/>
            </a:endParaRPr>
          </a:p>
        </p:txBody>
      </p:sp>
    </p:spTree>
    <p:extLst>
      <p:ext uri="{BB962C8B-B14F-4D97-AF65-F5344CB8AC3E}">
        <p14:creationId xmlns:p14="http://schemas.microsoft.com/office/powerpoint/2010/main" val="128737924"/>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sharp</a:t>
            </a:r>
            <a:endParaRPr lang="en-US" sz="8000" dirty="0">
              <a:latin typeface="Century Gothic"/>
              <a:cs typeface="Century Gothic"/>
            </a:endParaRPr>
          </a:p>
        </p:txBody>
      </p:sp>
    </p:spTree>
    <p:extLst>
      <p:ext uri="{BB962C8B-B14F-4D97-AF65-F5344CB8AC3E}">
        <p14:creationId xmlns:p14="http://schemas.microsoft.com/office/powerpoint/2010/main" val="2648042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2800767"/>
          </a:xfrm>
          <a:prstGeom prst="rect">
            <a:avLst/>
          </a:prstGeom>
          <a:noFill/>
        </p:spPr>
        <p:txBody>
          <a:bodyPr wrap="square" rtlCol="0">
            <a:spAutoFit/>
          </a:bodyPr>
          <a:lstStyle/>
          <a:p>
            <a:r>
              <a:rPr lang="en-US" sz="6600" dirty="0" smtClean="0">
                <a:solidFill>
                  <a:srgbClr val="FF0000"/>
                </a:solidFill>
                <a:latin typeface="Century Gothic"/>
                <a:cs typeface="Century Gothic"/>
              </a:rPr>
              <a:t>  ar</a:t>
            </a:r>
            <a:r>
              <a:rPr lang="en-US" sz="6600" dirty="0" smtClean="0">
                <a:latin typeface="Century Gothic"/>
                <a:cs typeface="Century Gothic"/>
              </a:rPr>
              <a:t>t      d</a:t>
            </a:r>
            <a:r>
              <a:rPr lang="en-US" sz="6600" dirty="0" smtClean="0">
                <a:solidFill>
                  <a:srgbClr val="FF0000"/>
                </a:solidFill>
                <a:latin typeface="Century Gothic"/>
                <a:cs typeface="Century Gothic"/>
              </a:rPr>
              <a:t>ar</a:t>
            </a:r>
            <a:r>
              <a:rPr lang="en-US" sz="6600" dirty="0" smtClean="0">
                <a:latin typeface="Century Gothic"/>
                <a:cs typeface="Century Gothic"/>
              </a:rPr>
              <a:t>k     b</a:t>
            </a:r>
            <a:r>
              <a:rPr lang="en-US" sz="6600" dirty="0" smtClean="0">
                <a:solidFill>
                  <a:srgbClr val="FF0000"/>
                </a:solidFill>
                <a:latin typeface="Century Gothic"/>
                <a:cs typeface="Century Gothic"/>
              </a:rPr>
              <a:t>ar</a:t>
            </a:r>
            <a:r>
              <a:rPr lang="en-US" sz="6600" dirty="0" smtClean="0">
                <a:latin typeface="Century Gothic"/>
                <a:cs typeface="Century Gothic"/>
              </a:rPr>
              <a:t>n</a:t>
            </a:r>
            <a:endParaRPr lang="en-US" sz="4400" dirty="0" smtClean="0">
              <a:latin typeface="Century Gothic"/>
              <a:cs typeface="Century Gothic"/>
            </a:endParaRPr>
          </a:p>
          <a:p>
            <a:endParaRPr lang="en-US" sz="4400" dirty="0">
              <a:latin typeface="Century Gothic"/>
              <a:cs typeface="Century Gothic"/>
            </a:endParaRPr>
          </a:p>
          <a:p>
            <a:r>
              <a:rPr lang="en-US" sz="6600" dirty="0" smtClean="0">
                <a:latin typeface="Century Gothic"/>
                <a:cs typeface="Century Gothic"/>
              </a:rPr>
              <a:t> c</a:t>
            </a:r>
            <a:r>
              <a:rPr lang="en-US" sz="6600" dirty="0" smtClean="0">
                <a:solidFill>
                  <a:srgbClr val="FF0000"/>
                </a:solidFill>
                <a:latin typeface="Century Gothic"/>
                <a:cs typeface="Century Gothic"/>
              </a:rPr>
              <a:t>ar</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782351113"/>
      </p:ext>
    </p:extLst>
  </p:cSld>
  <p:clrMapOvr>
    <a:masterClrMapping/>
  </p:clrMapOvr>
  <p:timing>
    <p:tnLst>
      <p:par>
        <p:cTn xmlns:p14="http://schemas.microsoft.com/office/powerpoint/2010/mai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spark</a:t>
            </a:r>
            <a:endParaRPr lang="en-US" sz="8000" dirty="0">
              <a:latin typeface="Century Gothic"/>
              <a:cs typeface="Century Gothic"/>
            </a:endParaRPr>
          </a:p>
        </p:txBody>
      </p:sp>
    </p:spTree>
    <p:extLst>
      <p:ext uri="{BB962C8B-B14F-4D97-AF65-F5344CB8AC3E}">
        <p14:creationId xmlns:p14="http://schemas.microsoft.com/office/powerpoint/2010/main" val="3504617269"/>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feet</a:t>
            </a:r>
            <a:endParaRPr lang="en-US" sz="8000" dirty="0">
              <a:latin typeface="Century Gothic"/>
              <a:cs typeface="Century Gothic"/>
            </a:endParaRPr>
          </a:p>
        </p:txBody>
      </p:sp>
    </p:spTree>
    <p:extLst>
      <p:ext uri="{BB962C8B-B14F-4D97-AF65-F5344CB8AC3E}">
        <p14:creationId xmlns:p14="http://schemas.microsoft.com/office/powerpoint/2010/main" val="612037753"/>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teeth</a:t>
            </a:r>
            <a:endParaRPr lang="en-US" sz="8000" dirty="0">
              <a:latin typeface="Century Gothic"/>
              <a:cs typeface="Century Gothic"/>
            </a:endParaRPr>
          </a:p>
        </p:txBody>
      </p:sp>
    </p:spTree>
    <p:extLst>
      <p:ext uri="{BB962C8B-B14F-4D97-AF65-F5344CB8AC3E}">
        <p14:creationId xmlns:p14="http://schemas.microsoft.com/office/powerpoint/2010/main" val="2117491411"/>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smart</a:t>
            </a:r>
            <a:endParaRPr lang="en-US" sz="8000" dirty="0">
              <a:latin typeface="Century Gothic"/>
              <a:cs typeface="Century Gothic"/>
            </a:endParaRPr>
          </a:p>
        </p:txBody>
      </p:sp>
    </p:spTree>
    <p:extLst>
      <p:ext uri="{BB962C8B-B14F-4D97-AF65-F5344CB8AC3E}">
        <p14:creationId xmlns:p14="http://schemas.microsoft.com/office/powerpoint/2010/main" val="932020830"/>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charge</a:t>
            </a:r>
            <a:endParaRPr lang="en-US" sz="8000" dirty="0">
              <a:latin typeface="Century Gothic"/>
              <a:cs typeface="Century Gothic"/>
            </a:endParaRPr>
          </a:p>
        </p:txBody>
      </p:sp>
    </p:spTree>
    <p:extLst>
      <p:ext uri="{BB962C8B-B14F-4D97-AF65-F5344CB8AC3E}">
        <p14:creationId xmlns:p14="http://schemas.microsoft.com/office/powerpoint/2010/main" val="335287348"/>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sheep</a:t>
            </a:r>
            <a:endParaRPr lang="en-US" sz="8000" dirty="0">
              <a:latin typeface="Century Gothic"/>
              <a:cs typeface="Century Gothic"/>
            </a:endParaRPr>
          </a:p>
        </p:txBody>
      </p:sp>
    </p:spTree>
    <p:extLst>
      <p:ext uri="{BB962C8B-B14F-4D97-AF65-F5344CB8AC3E}">
        <p14:creationId xmlns:p14="http://schemas.microsoft.com/office/powerpoint/2010/main" val="3890267064"/>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mice</a:t>
            </a:r>
            <a:endParaRPr lang="en-US" sz="8000" dirty="0">
              <a:latin typeface="Century Gothic"/>
              <a:cs typeface="Century Gothic"/>
            </a:endParaRPr>
          </a:p>
        </p:txBody>
      </p:sp>
    </p:spTree>
    <p:extLst>
      <p:ext uri="{BB962C8B-B14F-4D97-AF65-F5344CB8AC3E}">
        <p14:creationId xmlns:p14="http://schemas.microsoft.com/office/powerpoint/2010/main" val="611154154"/>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charcoal</a:t>
            </a:r>
            <a:endParaRPr lang="en-US" sz="8000" dirty="0">
              <a:latin typeface="Century Gothic"/>
              <a:cs typeface="Century Gothic"/>
            </a:endParaRPr>
          </a:p>
        </p:txBody>
      </p:sp>
    </p:spTree>
    <p:extLst>
      <p:ext uri="{BB962C8B-B14F-4D97-AF65-F5344CB8AC3E}">
        <p14:creationId xmlns:p14="http://schemas.microsoft.com/office/powerpoint/2010/main" val="4240670323"/>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99224"/>
            <a:ext cx="5353000" cy="70977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Structural Analysis</a:t>
            </a:r>
          </a:p>
          <a:p>
            <a:pPr algn="ctr"/>
            <a:r>
              <a:rPr lang="en-US" sz="2000" dirty="0" smtClean="0">
                <a:latin typeface="Century Gothic" panose="020B0502020202020204" pitchFamily="34" charset="0"/>
              </a:rPr>
              <a:t>Irregular Plurals</a:t>
            </a:r>
            <a:endParaRPr lang="en-US" sz="2000" dirty="0" smtClean="0">
              <a:latin typeface="Century Gothic" panose="020B0502020202020204" pitchFamily="34" charset="0"/>
            </a:endParaRPr>
          </a:p>
        </p:txBody>
      </p:sp>
      <p:sp>
        <p:nvSpPr>
          <p:cNvPr id="7" name="Rectangle 6"/>
          <p:cNvSpPr/>
          <p:nvPr/>
        </p:nvSpPr>
        <p:spPr>
          <a:xfrm>
            <a:off x="346364" y="2350366"/>
            <a:ext cx="4030491" cy="43026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600" dirty="0" smtClean="0">
                <a:latin typeface="Century Gothic"/>
                <a:cs typeface="Century Gothic"/>
              </a:rPr>
              <a:t>man</a:t>
            </a:r>
          </a:p>
          <a:p>
            <a:pPr algn="ctr"/>
            <a:r>
              <a:rPr lang="en-US" sz="6600" dirty="0" smtClean="0">
                <a:latin typeface="Century Gothic"/>
                <a:cs typeface="Century Gothic"/>
              </a:rPr>
              <a:t>child</a:t>
            </a:r>
          </a:p>
          <a:p>
            <a:pPr algn="ctr"/>
            <a:r>
              <a:rPr lang="en-US" sz="6600" dirty="0" smtClean="0">
                <a:latin typeface="Century Gothic"/>
                <a:cs typeface="Century Gothic"/>
              </a:rPr>
              <a:t>foot</a:t>
            </a:r>
          </a:p>
          <a:p>
            <a:pPr algn="ctr"/>
            <a:r>
              <a:rPr lang="en-US" sz="6600" dirty="0" smtClean="0">
                <a:latin typeface="Century Gothic"/>
                <a:cs typeface="Century Gothic"/>
              </a:rPr>
              <a:t>woman</a:t>
            </a:r>
            <a:endParaRPr lang="en-US" sz="6600" dirty="0" smtClean="0">
              <a:latin typeface="Century Gothic"/>
              <a:cs typeface="Century Gothic"/>
            </a:endParaRPr>
          </a:p>
          <a:p>
            <a:pPr algn="ctr"/>
            <a:endParaRPr lang="en-US" sz="2400" dirty="0" smtClean="0">
              <a:latin typeface="Century Gothic"/>
              <a:cs typeface="Century Gothic"/>
            </a:endParaRPr>
          </a:p>
        </p:txBody>
      </p:sp>
      <p:sp>
        <p:nvSpPr>
          <p:cNvPr id="4" name="TextBox 3"/>
          <p:cNvSpPr txBox="1"/>
          <p:nvPr/>
        </p:nvSpPr>
        <p:spPr>
          <a:xfrm>
            <a:off x="346364" y="1000128"/>
            <a:ext cx="8512848" cy="707886"/>
          </a:xfrm>
          <a:prstGeom prst="rect">
            <a:avLst/>
          </a:prstGeom>
          <a:noFill/>
        </p:spPr>
        <p:txBody>
          <a:bodyPr wrap="square" rtlCol="0">
            <a:spAutoFit/>
          </a:bodyPr>
          <a:lstStyle/>
          <a:p>
            <a:pPr algn="ctr"/>
            <a:r>
              <a:rPr lang="en-US" sz="2000" dirty="0" smtClean="0">
                <a:solidFill>
                  <a:srgbClr val="FF0000"/>
                </a:solidFill>
                <a:latin typeface="Century Gothic"/>
                <a:cs typeface="Century Gothic"/>
              </a:rPr>
              <a:t>Have children explain ways to make words mean “more than one.”</a:t>
            </a:r>
          </a:p>
          <a:p>
            <a:pPr algn="ctr"/>
            <a:r>
              <a:rPr lang="en-US" sz="2000" dirty="0" smtClean="0">
                <a:solidFill>
                  <a:srgbClr val="FF0000"/>
                </a:solidFill>
                <a:latin typeface="Century Gothic"/>
                <a:cs typeface="Century Gothic"/>
              </a:rPr>
              <a:t>Have children write the plurals for these words:</a:t>
            </a:r>
            <a:endParaRPr lang="en-US" sz="2000" dirty="0">
              <a:solidFill>
                <a:srgbClr val="FF0000"/>
              </a:solidFill>
              <a:latin typeface="Century Gothic"/>
              <a:cs typeface="Century Gothic"/>
            </a:endParaRPr>
          </a:p>
        </p:txBody>
      </p:sp>
      <p:sp>
        <p:nvSpPr>
          <p:cNvPr id="8" name="Rectangle 7"/>
          <p:cNvSpPr/>
          <p:nvPr/>
        </p:nvSpPr>
        <p:spPr>
          <a:xfrm>
            <a:off x="4709070" y="2350366"/>
            <a:ext cx="4030491" cy="43026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smtClean="0">
              <a:latin typeface="Century Gothic"/>
              <a:cs typeface="Century Gothic"/>
            </a:endParaRPr>
          </a:p>
        </p:txBody>
      </p:sp>
      <p:sp>
        <p:nvSpPr>
          <p:cNvPr id="3" name="Right Arrow 2"/>
          <p:cNvSpPr/>
          <p:nvPr/>
        </p:nvSpPr>
        <p:spPr>
          <a:xfrm>
            <a:off x="4037672" y="3933073"/>
            <a:ext cx="1194241" cy="464387"/>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571067" y="1708014"/>
            <a:ext cx="1831573" cy="48123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latin typeface="Century Gothic"/>
                <a:cs typeface="Century Gothic"/>
              </a:rPr>
              <a:t>singular</a:t>
            </a:r>
            <a:endParaRPr lang="en-US" sz="2000" dirty="0">
              <a:latin typeface="Century Gothic"/>
              <a:cs typeface="Century Gothic"/>
            </a:endParaRPr>
          </a:p>
        </p:txBody>
      </p:sp>
      <p:sp>
        <p:nvSpPr>
          <p:cNvPr id="11" name="Rectangle 10"/>
          <p:cNvSpPr/>
          <p:nvPr/>
        </p:nvSpPr>
        <p:spPr>
          <a:xfrm>
            <a:off x="5903311" y="1708014"/>
            <a:ext cx="1831573" cy="48123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latin typeface="Century Gothic"/>
                <a:cs typeface="Century Gothic"/>
              </a:rPr>
              <a:t>plural</a:t>
            </a:r>
            <a:endParaRPr lang="en-US" sz="2000" dirty="0">
              <a:latin typeface="Century Gothic"/>
              <a:cs typeface="Century Gothic"/>
            </a:endParaRPr>
          </a:p>
        </p:txBody>
      </p:sp>
    </p:spTree>
    <p:extLst>
      <p:ext uri="{BB962C8B-B14F-4D97-AF65-F5344CB8AC3E}">
        <p14:creationId xmlns:p14="http://schemas.microsoft.com/office/powerpoint/2010/main" val="2140308260"/>
      </p:ext>
    </p:extLst>
  </p:cSld>
  <p:clrMapOvr>
    <a:masterClrMapping/>
  </p:clrMapOvr>
  <p:timing>
    <p:tnLst>
      <p:par>
        <p:cTn xmlns:p14="http://schemas.microsoft.com/office/powerpoint/2010/mai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0870" y="2565491"/>
            <a:ext cx="6512250" cy="18921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smtClean="0">
                <a:latin typeface="Century Gothic"/>
                <a:cs typeface="Century Gothic"/>
              </a:rPr>
              <a:t>High Frequency</a:t>
            </a:r>
          </a:p>
          <a:p>
            <a:pPr algn="ctr"/>
            <a:r>
              <a:rPr lang="en-US" sz="5400" dirty="0" smtClean="0">
                <a:latin typeface="Century Gothic"/>
                <a:cs typeface="Century Gothic"/>
              </a:rPr>
              <a:t>Words</a:t>
            </a:r>
            <a:endParaRPr lang="en-US" sz="5400" dirty="0">
              <a:latin typeface="Century Gothic"/>
              <a:cs typeface="Century Gothic"/>
            </a:endParaRPr>
          </a:p>
        </p:txBody>
      </p:sp>
    </p:spTree>
    <p:extLst>
      <p:ext uri="{BB962C8B-B14F-4D97-AF65-F5344CB8AC3E}">
        <p14:creationId xmlns:p14="http://schemas.microsoft.com/office/powerpoint/2010/main" val="223916047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2800767"/>
          </a:xfrm>
          <a:prstGeom prst="rect">
            <a:avLst/>
          </a:prstGeom>
          <a:noFill/>
        </p:spPr>
        <p:txBody>
          <a:bodyPr wrap="square" rtlCol="0">
            <a:spAutoFit/>
          </a:bodyPr>
          <a:lstStyle/>
          <a:p>
            <a:r>
              <a:rPr lang="en-US" sz="6600" dirty="0" smtClean="0">
                <a:solidFill>
                  <a:srgbClr val="FF0000"/>
                </a:solidFill>
                <a:latin typeface="Century Gothic"/>
                <a:cs typeface="Century Gothic"/>
              </a:rPr>
              <a:t>  ar</a:t>
            </a:r>
            <a:r>
              <a:rPr lang="en-US" sz="6600" dirty="0" smtClean="0">
                <a:latin typeface="Century Gothic"/>
                <a:cs typeface="Century Gothic"/>
              </a:rPr>
              <a:t>t      d</a:t>
            </a:r>
            <a:r>
              <a:rPr lang="en-US" sz="6600" dirty="0" smtClean="0">
                <a:solidFill>
                  <a:srgbClr val="FF0000"/>
                </a:solidFill>
                <a:latin typeface="Century Gothic"/>
                <a:cs typeface="Century Gothic"/>
              </a:rPr>
              <a:t>ar</a:t>
            </a:r>
            <a:r>
              <a:rPr lang="en-US" sz="6600" dirty="0" smtClean="0">
                <a:latin typeface="Century Gothic"/>
                <a:cs typeface="Century Gothic"/>
              </a:rPr>
              <a:t>k     b</a:t>
            </a:r>
            <a:r>
              <a:rPr lang="en-US" sz="6600" dirty="0" smtClean="0">
                <a:solidFill>
                  <a:srgbClr val="FF0000"/>
                </a:solidFill>
                <a:latin typeface="Century Gothic"/>
                <a:cs typeface="Century Gothic"/>
              </a:rPr>
              <a:t>ar</a:t>
            </a:r>
            <a:r>
              <a:rPr lang="en-US" sz="6600" dirty="0" smtClean="0">
                <a:latin typeface="Century Gothic"/>
                <a:cs typeface="Century Gothic"/>
              </a:rPr>
              <a:t>n</a:t>
            </a:r>
            <a:endParaRPr lang="en-US" sz="4400" dirty="0" smtClean="0">
              <a:latin typeface="Century Gothic"/>
              <a:cs typeface="Century Gothic"/>
            </a:endParaRPr>
          </a:p>
          <a:p>
            <a:endParaRPr lang="en-US" sz="4400" dirty="0">
              <a:latin typeface="Century Gothic"/>
              <a:cs typeface="Century Gothic"/>
            </a:endParaRPr>
          </a:p>
          <a:p>
            <a:r>
              <a:rPr lang="en-US" sz="6600" dirty="0" smtClean="0">
                <a:latin typeface="Century Gothic"/>
                <a:cs typeface="Century Gothic"/>
              </a:rPr>
              <a:t> c</a:t>
            </a:r>
            <a:r>
              <a:rPr lang="en-US" sz="6600" dirty="0" smtClean="0">
                <a:solidFill>
                  <a:srgbClr val="FF0000"/>
                </a:solidFill>
                <a:latin typeface="Century Gothic"/>
                <a:cs typeface="Century Gothic"/>
              </a:rPr>
              <a:t>ar      </a:t>
            </a:r>
            <a:r>
              <a:rPr lang="en-US" sz="6600" dirty="0" smtClean="0">
                <a:latin typeface="Century Gothic"/>
                <a:cs typeface="Century Gothic"/>
              </a:rPr>
              <a:t>h</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3181605705"/>
      </p:ext>
    </p:extLst>
  </p:cSld>
  <p:clrMapOvr>
    <a:masterClrMapping/>
  </p:clrMapOvr>
  <p:timing>
    <p:tnLst>
      <p:par>
        <p:cTn xmlns:p14="http://schemas.microsoft.com/office/powerpoint/2010/mai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four</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I see</a:t>
            </a:r>
            <a:r>
              <a:rPr lang="en-US" sz="2800" b="1" dirty="0" smtClean="0">
                <a:latin typeface="Century Gothic"/>
                <a:cs typeface="Century Gothic"/>
              </a:rPr>
              <a:t> four </a:t>
            </a:r>
            <a:r>
              <a:rPr lang="en-US" sz="2800" dirty="0" smtClean="0">
                <a:latin typeface="Century Gothic"/>
                <a:cs typeface="Century Gothic"/>
              </a:rPr>
              <a:t>fish in the fish tank.</a:t>
            </a:r>
            <a:endParaRPr lang="en-US" sz="2800" b="1" dirty="0">
              <a:latin typeface="Century Gothic"/>
              <a:cs typeface="Century Gothic"/>
            </a:endParaRPr>
          </a:p>
        </p:txBody>
      </p:sp>
    </p:spTree>
    <p:extLst>
      <p:ext uri="{BB962C8B-B14F-4D97-AF65-F5344CB8AC3E}">
        <p14:creationId xmlns:p14="http://schemas.microsoft.com/office/powerpoint/2010/main" val="807512328"/>
      </p:ext>
    </p:extLst>
  </p:cSld>
  <p:clrMapOvr>
    <a:masterClrMapping/>
  </p:clrMapOvr>
  <p:timing>
    <p:tnLst>
      <p:par>
        <p:cTn xmlns:p14="http://schemas.microsoft.com/office/powerpoint/2010/mai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large</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I saw a </a:t>
            </a:r>
            <a:r>
              <a:rPr lang="en-US" sz="2800" b="1" dirty="0" smtClean="0">
                <a:latin typeface="Century Gothic"/>
                <a:cs typeface="Century Gothic"/>
              </a:rPr>
              <a:t>large </a:t>
            </a:r>
            <a:r>
              <a:rPr lang="en-US" sz="2800" dirty="0" smtClean="0">
                <a:latin typeface="Century Gothic"/>
                <a:cs typeface="Century Gothic"/>
              </a:rPr>
              <a:t>dog in the park.</a:t>
            </a:r>
            <a:endParaRPr lang="en-US" sz="2800" b="1" dirty="0">
              <a:latin typeface="Century Gothic"/>
              <a:cs typeface="Century Gothic"/>
            </a:endParaRPr>
          </a:p>
        </p:txBody>
      </p:sp>
    </p:spTree>
    <p:extLst>
      <p:ext uri="{BB962C8B-B14F-4D97-AF65-F5344CB8AC3E}">
        <p14:creationId xmlns:p14="http://schemas.microsoft.com/office/powerpoint/2010/main" val="189375508"/>
      </p:ext>
    </p:extLst>
  </p:cSld>
  <p:clrMapOvr>
    <a:masterClrMapping/>
  </p:clrMapOvr>
  <p:timing>
    <p:tnLst>
      <p:par>
        <p:cTn xmlns:p14="http://schemas.microsoft.com/office/powerpoint/2010/mai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none</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Ted has one left, but Mark has </a:t>
            </a:r>
            <a:r>
              <a:rPr lang="en-US" sz="2800" b="1" dirty="0" smtClean="0">
                <a:latin typeface="Century Gothic"/>
                <a:cs typeface="Century Gothic"/>
              </a:rPr>
              <a:t>none</a:t>
            </a:r>
            <a:r>
              <a:rPr lang="en-US" sz="2800" dirty="0" smtClean="0">
                <a:latin typeface="Century Gothic"/>
                <a:cs typeface="Century Gothic"/>
              </a:rPr>
              <a:t>.</a:t>
            </a:r>
            <a:endParaRPr lang="en-US" sz="2800" b="1" dirty="0">
              <a:latin typeface="Century Gothic"/>
              <a:cs typeface="Century Gothic"/>
            </a:endParaRPr>
          </a:p>
        </p:txBody>
      </p:sp>
    </p:spTree>
    <p:extLst>
      <p:ext uri="{BB962C8B-B14F-4D97-AF65-F5344CB8AC3E}">
        <p14:creationId xmlns:p14="http://schemas.microsoft.com/office/powerpoint/2010/main" val="1432517149"/>
      </p:ext>
    </p:extLst>
  </p:cSld>
  <p:clrMapOvr>
    <a:masterClrMapping/>
  </p:clrMapOvr>
  <p:timing>
    <p:tnLst>
      <p:par>
        <p:cTn xmlns:p14="http://schemas.microsoft.com/office/powerpoint/2010/mai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only</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The card </a:t>
            </a:r>
            <a:r>
              <a:rPr lang="en-US" sz="2800" b="1" dirty="0" smtClean="0">
                <a:latin typeface="Century Gothic"/>
                <a:cs typeface="Century Gothic"/>
              </a:rPr>
              <a:t>only</a:t>
            </a:r>
            <a:r>
              <a:rPr lang="en-US" sz="2800" dirty="0" smtClean="0">
                <a:latin typeface="Century Gothic"/>
                <a:cs typeface="Century Gothic"/>
              </a:rPr>
              <a:t> costs five cents.</a:t>
            </a:r>
            <a:endParaRPr lang="en-US" sz="2800" b="1" dirty="0">
              <a:latin typeface="Century Gothic"/>
              <a:cs typeface="Century Gothic"/>
            </a:endParaRPr>
          </a:p>
        </p:txBody>
      </p:sp>
    </p:spTree>
    <p:extLst>
      <p:ext uri="{BB962C8B-B14F-4D97-AF65-F5344CB8AC3E}">
        <p14:creationId xmlns:p14="http://schemas.microsoft.com/office/powerpoint/2010/main" val="161879539"/>
      </p:ext>
    </p:extLst>
  </p:cSld>
  <p:clrMapOvr>
    <a:masterClrMapping/>
  </p:clrMapOvr>
  <p:timing>
    <p:tnLst>
      <p:par>
        <p:cTn xmlns:p14="http://schemas.microsoft.com/office/powerpoint/2010/mai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put</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Where did you </a:t>
            </a:r>
            <a:r>
              <a:rPr lang="en-US" sz="2800" b="1" dirty="0" smtClean="0">
                <a:latin typeface="Century Gothic"/>
                <a:cs typeface="Century Gothic"/>
              </a:rPr>
              <a:t>put</a:t>
            </a:r>
            <a:r>
              <a:rPr lang="en-US" sz="2800" dirty="0" smtClean="0">
                <a:latin typeface="Century Gothic"/>
                <a:cs typeface="Century Gothic"/>
              </a:rPr>
              <a:t> my book?</a:t>
            </a:r>
            <a:endParaRPr lang="en-US" sz="2800" b="1" dirty="0">
              <a:latin typeface="Century Gothic"/>
              <a:cs typeface="Century Gothic"/>
            </a:endParaRPr>
          </a:p>
        </p:txBody>
      </p:sp>
    </p:spTree>
    <p:extLst>
      <p:ext uri="{BB962C8B-B14F-4D97-AF65-F5344CB8AC3E}">
        <p14:creationId xmlns:p14="http://schemas.microsoft.com/office/powerpoint/2010/main" val="1198269846"/>
      </p:ext>
    </p:extLst>
  </p:cSld>
  <p:clrMapOvr>
    <a:masterClrMapping/>
  </p:clrMapOvr>
  <p:timing>
    <p:tnLst>
      <p:par>
        <p:cTn xmlns:p14="http://schemas.microsoft.com/office/powerpoint/2010/mai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round</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82662" y="5736130"/>
            <a:ext cx="8759103" cy="523220"/>
          </a:xfrm>
          <a:prstGeom prst="rect">
            <a:avLst/>
          </a:prstGeom>
          <a:noFill/>
        </p:spPr>
        <p:txBody>
          <a:bodyPr wrap="square" rtlCol="0">
            <a:spAutoFit/>
          </a:bodyPr>
          <a:lstStyle/>
          <a:p>
            <a:pPr algn="ctr"/>
            <a:r>
              <a:rPr lang="en-US" sz="2800" dirty="0" smtClean="0">
                <a:latin typeface="Century Gothic"/>
                <a:cs typeface="Century Gothic"/>
              </a:rPr>
              <a:t>A penny is </a:t>
            </a:r>
            <a:r>
              <a:rPr lang="en-US" sz="2800" b="1" dirty="0" smtClean="0">
                <a:latin typeface="Century Gothic"/>
                <a:cs typeface="Century Gothic"/>
              </a:rPr>
              <a:t>round</a:t>
            </a:r>
            <a:r>
              <a:rPr lang="en-US" sz="2800" dirty="0" smtClean="0">
                <a:latin typeface="Century Gothic"/>
                <a:cs typeface="Century Gothic"/>
              </a:rPr>
              <a:t>.</a:t>
            </a:r>
            <a:endParaRPr lang="en-US" sz="2800" b="1" dirty="0">
              <a:latin typeface="Century Gothic"/>
              <a:cs typeface="Century Gothic"/>
            </a:endParaRPr>
          </a:p>
        </p:txBody>
      </p:sp>
    </p:spTree>
    <p:extLst>
      <p:ext uri="{BB962C8B-B14F-4D97-AF65-F5344CB8AC3E}">
        <p14:creationId xmlns:p14="http://schemas.microsoft.com/office/powerpoint/2010/main" val="182031363"/>
      </p:ext>
    </p:extLst>
  </p:cSld>
  <p:clrMapOvr>
    <a:masterClrMapping/>
  </p:clrMapOvr>
  <p:timing>
    <p:tnLst>
      <p:par>
        <p:cTn xmlns:p14="http://schemas.microsoft.com/office/powerpoint/2010/mai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2927" y="23724"/>
            <a:ext cx="5269826" cy="798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Century Gothic"/>
                <a:cs typeface="Century Gothic"/>
              </a:rPr>
              <a:t>Grammar</a:t>
            </a:r>
          </a:p>
          <a:p>
            <a:pPr algn="ctr"/>
            <a:r>
              <a:rPr lang="en-US" sz="2000" dirty="0" smtClean="0">
                <a:latin typeface="Century Gothic"/>
                <a:cs typeface="Century Gothic"/>
              </a:rPr>
              <a:t> </a:t>
            </a:r>
            <a:r>
              <a:rPr lang="en-US" sz="2000" dirty="0" smtClean="0">
                <a:latin typeface="Century Gothic"/>
                <a:cs typeface="Century Gothic"/>
              </a:rPr>
              <a:t>Joining Sentences</a:t>
            </a:r>
            <a:endParaRPr lang="en-US" sz="2000" dirty="0">
              <a:latin typeface="Century Gothic"/>
              <a:cs typeface="Century Gothic"/>
            </a:endParaRPr>
          </a:p>
        </p:txBody>
      </p:sp>
      <p:sp>
        <p:nvSpPr>
          <p:cNvPr id="3" name="Rectangle 2"/>
          <p:cNvSpPr/>
          <p:nvPr/>
        </p:nvSpPr>
        <p:spPr>
          <a:xfrm>
            <a:off x="200178" y="1627771"/>
            <a:ext cx="8852382" cy="51484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20000"/>
              </a:lnSpc>
            </a:pPr>
            <a:r>
              <a:rPr lang="en-US" sz="2800" dirty="0" smtClean="0">
                <a:latin typeface="Century Gothic"/>
                <a:cs typeface="Century Gothic"/>
              </a:rPr>
              <a:t>My dog barked because he was happy to see me.</a:t>
            </a:r>
          </a:p>
          <a:p>
            <a:pPr>
              <a:lnSpc>
                <a:spcPct val="120000"/>
              </a:lnSpc>
            </a:pPr>
            <a:endParaRPr lang="en-US" sz="1400" dirty="0">
              <a:latin typeface="Century Gothic"/>
              <a:cs typeface="Century Gothic"/>
            </a:endParaRPr>
          </a:p>
          <a:p>
            <a:pPr>
              <a:lnSpc>
                <a:spcPct val="120000"/>
              </a:lnSpc>
            </a:pPr>
            <a:r>
              <a:rPr lang="en-US" sz="2800" dirty="0" smtClean="0">
                <a:latin typeface="Century Gothic"/>
                <a:cs typeface="Century Gothic"/>
              </a:rPr>
              <a:t>Miss Carlin parked her car and walked into the shop.</a:t>
            </a:r>
          </a:p>
          <a:p>
            <a:pPr>
              <a:lnSpc>
                <a:spcPct val="120000"/>
              </a:lnSpc>
            </a:pPr>
            <a:endParaRPr lang="en-US" sz="1400" dirty="0">
              <a:latin typeface="Century Gothic"/>
              <a:cs typeface="Century Gothic"/>
            </a:endParaRPr>
          </a:p>
          <a:p>
            <a:pPr>
              <a:lnSpc>
                <a:spcPct val="120000"/>
              </a:lnSpc>
            </a:pPr>
            <a:r>
              <a:rPr lang="en-US" sz="2800" dirty="0" smtClean="0">
                <a:latin typeface="Century Gothic"/>
                <a:cs typeface="Century Gothic"/>
              </a:rPr>
              <a:t>Do you like oatmeal or do you like toast?</a:t>
            </a:r>
          </a:p>
          <a:p>
            <a:pPr>
              <a:lnSpc>
                <a:spcPct val="120000"/>
              </a:lnSpc>
            </a:pPr>
            <a:endParaRPr lang="en-US" sz="1400" dirty="0">
              <a:latin typeface="Century Gothic"/>
              <a:cs typeface="Century Gothic"/>
            </a:endParaRPr>
          </a:p>
          <a:p>
            <a:pPr>
              <a:lnSpc>
                <a:spcPct val="120000"/>
              </a:lnSpc>
            </a:pPr>
            <a:r>
              <a:rPr lang="en-US" sz="2800" dirty="0" smtClean="0">
                <a:latin typeface="Century Gothic"/>
                <a:cs typeface="Century Gothic"/>
              </a:rPr>
              <a:t>Dad wanted to make meatloaf but he didn’t have any meat.</a:t>
            </a:r>
          </a:p>
          <a:p>
            <a:pPr>
              <a:lnSpc>
                <a:spcPct val="120000"/>
              </a:lnSpc>
            </a:pPr>
            <a:endParaRPr lang="en-US" sz="1400" dirty="0">
              <a:latin typeface="Century Gothic"/>
              <a:cs typeface="Century Gothic"/>
            </a:endParaRPr>
          </a:p>
          <a:p>
            <a:pPr>
              <a:lnSpc>
                <a:spcPct val="120000"/>
              </a:lnSpc>
            </a:pPr>
            <a:r>
              <a:rPr lang="en-US" sz="2800" dirty="0" smtClean="0">
                <a:latin typeface="Century Gothic"/>
                <a:cs typeface="Century Gothic"/>
              </a:rPr>
              <a:t>Art likes to make kids laugh so he acts silly.</a:t>
            </a:r>
          </a:p>
        </p:txBody>
      </p:sp>
      <p:sp>
        <p:nvSpPr>
          <p:cNvPr id="4" name="TextBox 3"/>
          <p:cNvSpPr txBox="1"/>
          <p:nvPr/>
        </p:nvSpPr>
        <p:spPr>
          <a:xfrm>
            <a:off x="125332" y="919885"/>
            <a:ext cx="8927228" cy="707886"/>
          </a:xfrm>
          <a:prstGeom prst="rect">
            <a:avLst/>
          </a:prstGeom>
          <a:noFill/>
        </p:spPr>
        <p:txBody>
          <a:bodyPr wrap="square" rtlCol="0">
            <a:spAutoFit/>
          </a:bodyPr>
          <a:lstStyle/>
          <a:p>
            <a:pPr algn="ctr"/>
            <a:r>
              <a:rPr lang="en-US" sz="2000" dirty="0" smtClean="0">
                <a:solidFill>
                  <a:srgbClr val="FF0000"/>
                </a:solidFill>
                <a:latin typeface="Century Gothic"/>
                <a:cs typeface="Century Gothic"/>
              </a:rPr>
              <a:t>Two sentences can be joined using </a:t>
            </a:r>
            <a:r>
              <a:rPr lang="en-US" sz="2000" b="1" dirty="0" smtClean="0">
                <a:solidFill>
                  <a:srgbClr val="FF0000"/>
                </a:solidFill>
                <a:latin typeface="Century Gothic"/>
                <a:cs typeface="Century Gothic"/>
              </a:rPr>
              <a:t>and, but, or, so</a:t>
            </a:r>
            <a:r>
              <a:rPr lang="en-US" sz="2000" dirty="0" smtClean="0">
                <a:solidFill>
                  <a:srgbClr val="FF0000"/>
                </a:solidFill>
                <a:latin typeface="Century Gothic"/>
                <a:cs typeface="Century Gothic"/>
              </a:rPr>
              <a:t>, or </a:t>
            </a:r>
            <a:r>
              <a:rPr lang="en-US" sz="2000" b="1" dirty="0" smtClean="0">
                <a:solidFill>
                  <a:srgbClr val="FF0000"/>
                </a:solidFill>
                <a:latin typeface="Century Gothic"/>
                <a:cs typeface="Century Gothic"/>
              </a:rPr>
              <a:t>because.</a:t>
            </a:r>
          </a:p>
          <a:p>
            <a:pPr algn="ctr"/>
            <a:r>
              <a:rPr lang="en-US" sz="2000" dirty="0" smtClean="0">
                <a:solidFill>
                  <a:srgbClr val="FF0000"/>
                </a:solidFill>
                <a:latin typeface="Century Gothic"/>
                <a:cs typeface="Century Gothic"/>
              </a:rPr>
              <a:t>Identify the joining words in the following sentences:</a:t>
            </a:r>
            <a:endParaRPr lang="en-US" sz="2000" dirty="0">
              <a:solidFill>
                <a:srgbClr val="FF0000"/>
              </a:solidFill>
              <a:latin typeface="Century Gothic"/>
              <a:cs typeface="Century Gothic"/>
            </a:endParaRPr>
          </a:p>
        </p:txBody>
      </p:sp>
      <p:sp>
        <p:nvSpPr>
          <p:cNvPr id="5" name="TextBox 4"/>
          <p:cNvSpPr txBox="1"/>
          <p:nvPr/>
        </p:nvSpPr>
        <p:spPr>
          <a:xfrm>
            <a:off x="200178" y="6035287"/>
            <a:ext cx="8689671" cy="400110"/>
          </a:xfrm>
          <a:prstGeom prst="rect">
            <a:avLst/>
          </a:prstGeom>
          <a:noFill/>
        </p:spPr>
        <p:txBody>
          <a:bodyPr wrap="square" rtlCol="0">
            <a:spAutoFit/>
          </a:bodyPr>
          <a:lstStyle/>
          <a:p>
            <a:pPr algn="ctr"/>
            <a:endParaRPr lang="en-US" sz="2000" dirty="0">
              <a:solidFill>
                <a:srgbClr val="FF0000"/>
              </a:solidFill>
              <a:latin typeface="Century Gothic"/>
              <a:cs typeface="Century Gothic"/>
            </a:endParaRPr>
          </a:p>
        </p:txBody>
      </p:sp>
    </p:spTree>
    <p:extLst>
      <p:ext uri="{BB962C8B-B14F-4D97-AF65-F5344CB8AC3E}">
        <p14:creationId xmlns:p14="http://schemas.microsoft.com/office/powerpoint/2010/main" val="35710264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2188" y="106482"/>
            <a:ext cx="7315200" cy="1754327"/>
          </a:xfrm>
          <a:prstGeom prst="rect">
            <a:avLst/>
          </a:prstGeom>
          <a:noFill/>
        </p:spPr>
        <p:txBody>
          <a:bodyPr wrap="square" rtlCol="0">
            <a:spAutoFit/>
          </a:bodyPr>
          <a:lstStyle/>
          <a:p>
            <a:r>
              <a:rPr lang="en-US" dirty="0" smtClean="0">
                <a:latin typeface="Century Gothic"/>
                <a:cs typeface="Century Gothic"/>
              </a:rPr>
              <a:t>Have children practice connecting the letters </a:t>
            </a:r>
            <a:r>
              <a:rPr lang="en-US" dirty="0" err="1" smtClean="0">
                <a:latin typeface="Century Gothic"/>
                <a:cs typeface="Century Gothic"/>
              </a:rPr>
              <a:t>ar</a:t>
            </a:r>
            <a:r>
              <a:rPr lang="en-US" dirty="0" smtClean="0">
                <a:latin typeface="Century Gothic"/>
                <a:cs typeface="Century Gothic"/>
              </a:rPr>
              <a:t> to the sounds </a:t>
            </a:r>
          </a:p>
          <a:p>
            <a:r>
              <a:rPr lang="en-US" dirty="0" smtClean="0">
                <a:latin typeface="Century Gothic"/>
                <a:cs typeface="Century Gothic"/>
              </a:rPr>
              <a:t>/</a:t>
            </a:r>
            <a:r>
              <a:rPr lang="en-US" dirty="0" err="1" smtClean="0">
                <a:latin typeface="Century Gothic"/>
                <a:cs typeface="Century Gothic"/>
              </a:rPr>
              <a:t>ar</a:t>
            </a:r>
            <a:r>
              <a:rPr lang="en-US" dirty="0" smtClean="0">
                <a:latin typeface="Century Gothic"/>
                <a:cs typeface="Century Gothic"/>
              </a:rPr>
              <a:t>/ by writing them.</a:t>
            </a:r>
          </a:p>
          <a:p>
            <a:endParaRPr lang="en-US" dirty="0">
              <a:latin typeface="Century Gothic"/>
              <a:cs typeface="Century Gothic"/>
            </a:endParaRPr>
          </a:p>
          <a:p>
            <a:r>
              <a:rPr lang="en-US" dirty="0" smtClean="0">
                <a:latin typeface="Century Gothic"/>
                <a:cs typeface="Century Gothic"/>
              </a:rPr>
              <a:t>Now do it with me. Say /</a:t>
            </a:r>
            <a:r>
              <a:rPr lang="en-US" dirty="0" err="1" smtClean="0">
                <a:latin typeface="Century Gothic"/>
                <a:cs typeface="Century Gothic"/>
              </a:rPr>
              <a:t>ar</a:t>
            </a:r>
            <a:r>
              <a:rPr lang="en-US" dirty="0" smtClean="0">
                <a:latin typeface="Century Gothic"/>
                <a:cs typeface="Century Gothic"/>
              </a:rPr>
              <a:t>/ as I write the letters ar.</a:t>
            </a:r>
          </a:p>
          <a:p>
            <a:endParaRPr lang="en-US" dirty="0">
              <a:latin typeface="Century Gothic"/>
              <a:cs typeface="Century Gothic"/>
            </a:endParaRPr>
          </a:p>
          <a:p>
            <a:r>
              <a:rPr lang="en-US" dirty="0" smtClean="0">
                <a:latin typeface="Century Gothic"/>
                <a:cs typeface="Century Gothic"/>
              </a:rPr>
              <a:t>This time, write the letters </a:t>
            </a:r>
            <a:r>
              <a:rPr lang="en-US" dirty="0" err="1" smtClean="0">
                <a:latin typeface="Century Gothic"/>
                <a:cs typeface="Century Gothic"/>
              </a:rPr>
              <a:t>ar</a:t>
            </a:r>
            <a:r>
              <a:rPr lang="en-US" dirty="0">
                <a:latin typeface="Century Gothic"/>
                <a:cs typeface="Century Gothic"/>
              </a:rPr>
              <a:t> </a:t>
            </a:r>
            <a:r>
              <a:rPr lang="en-US" dirty="0" smtClean="0">
                <a:latin typeface="Century Gothic"/>
                <a:cs typeface="Century Gothic"/>
              </a:rPr>
              <a:t>five times as you say the /</a:t>
            </a:r>
            <a:r>
              <a:rPr lang="en-US" dirty="0" err="1" smtClean="0">
                <a:latin typeface="Century Gothic"/>
                <a:cs typeface="Century Gothic"/>
              </a:rPr>
              <a:t>ar</a:t>
            </a:r>
            <a:r>
              <a:rPr lang="en-US" dirty="0" smtClean="0">
                <a:latin typeface="Century Gothic"/>
                <a:cs typeface="Century Gothic"/>
              </a:rPr>
              <a:t>/ sounds.</a:t>
            </a:r>
            <a:endParaRPr lang="en-US" dirty="0">
              <a:latin typeface="Century Gothic"/>
              <a:cs typeface="Century Gothic"/>
            </a:endParaRPr>
          </a:p>
        </p:txBody>
      </p:sp>
      <p:sp>
        <p:nvSpPr>
          <p:cNvPr id="4" name="TextBox 3"/>
          <p:cNvSpPr txBox="1"/>
          <p:nvPr/>
        </p:nvSpPr>
        <p:spPr>
          <a:xfrm>
            <a:off x="129445" y="2531382"/>
            <a:ext cx="8881907" cy="2554545"/>
          </a:xfrm>
          <a:prstGeom prst="rect">
            <a:avLst/>
          </a:prstGeom>
          <a:noFill/>
        </p:spPr>
        <p:txBody>
          <a:bodyPr wrap="square" rtlCol="0">
            <a:spAutoFit/>
          </a:bodyPr>
          <a:lstStyle/>
          <a:p>
            <a:r>
              <a:rPr lang="en-US" sz="8000" dirty="0" smtClean="0">
                <a:latin typeface="Century Gothic"/>
                <a:cs typeface="Century Gothic"/>
              </a:rPr>
              <a:t> </a:t>
            </a:r>
            <a:r>
              <a:rPr lang="en-US" sz="8000" dirty="0" err="1" smtClean="0">
                <a:latin typeface="Century Gothic"/>
                <a:cs typeface="Century Gothic"/>
              </a:rPr>
              <a:t>ar</a:t>
            </a:r>
            <a:r>
              <a:rPr lang="en-US" sz="8000" dirty="0" smtClean="0">
                <a:latin typeface="Century Gothic"/>
                <a:cs typeface="Century Gothic"/>
              </a:rPr>
              <a:t>		</a:t>
            </a:r>
            <a:r>
              <a:rPr lang="en-US" sz="8000" dirty="0" err="1" smtClean="0">
                <a:latin typeface="Century Gothic"/>
                <a:cs typeface="Century Gothic"/>
              </a:rPr>
              <a:t>ar</a:t>
            </a:r>
            <a:r>
              <a:rPr lang="en-US" sz="8000" dirty="0" smtClean="0">
                <a:latin typeface="Century Gothic"/>
                <a:cs typeface="Century Gothic"/>
              </a:rPr>
              <a:t>		</a:t>
            </a:r>
            <a:r>
              <a:rPr lang="en-US" sz="8000" dirty="0" err="1" smtClean="0">
                <a:latin typeface="Century Gothic"/>
                <a:cs typeface="Century Gothic"/>
              </a:rPr>
              <a:t>ar</a:t>
            </a:r>
            <a:r>
              <a:rPr lang="en-US" sz="8000" dirty="0" smtClean="0">
                <a:latin typeface="Century Gothic"/>
                <a:cs typeface="Century Gothic"/>
              </a:rPr>
              <a:t>		</a:t>
            </a:r>
            <a:r>
              <a:rPr lang="en-US" sz="8000" dirty="0" err="1" smtClean="0">
                <a:latin typeface="Century Gothic"/>
                <a:cs typeface="Century Gothic"/>
              </a:rPr>
              <a:t>ar</a:t>
            </a:r>
            <a:r>
              <a:rPr lang="en-US" sz="8000" dirty="0" smtClean="0">
                <a:latin typeface="Century Gothic"/>
                <a:cs typeface="Century Gothic"/>
              </a:rPr>
              <a:t>		</a:t>
            </a:r>
            <a:r>
              <a:rPr lang="en-US" sz="8000" dirty="0" err="1" smtClean="0">
                <a:latin typeface="Century Gothic"/>
                <a:cs typeface="Century Gothic"/>
              </a:rPr>
              <a:t>ar</a:t>
            </a:r>
            <a:endParaRPr lang="en-US" sz="8000" dirty="0" smtClean="0">
              <a:latin typeface="Century Gothic"/>
              <a:cs typeface="Century Gothic"/>
            </a:endParaRPr>
          </a:p>
          <a:p>
            <a:r>
              <a:rPr lang="en-US" sz="8000" dirty="0" smtClean="0">
                <a:latin typeface="Century Gothic"/>
                <a:cs typeface="Century Gothic"/>
              </a:rPr>
              <a:t> </a:t>
            </a:r>
            <a:endParaRPr lang="en-US" sz="8000" dirty="0">
              <a:latin typeface="Century Gothic"/>
              <a:cs typeface="Century Gothic"/>
            </a:endParaRPr>
          </a:p>
        </p:txBody>
      </p:sp>
      <p:pic>
        <p:nvPicPr>
          <p:cNvPr id="5" name="Picture 4" descr="Screen Shot 2017-02-04 at 10.58.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445" y="333426"/>
            <a:ext cx="1246166" cy="1637870"/>
          </a:xfrm>
          <a:prstGeom prst="rect">
            <a:avLst/>
          </a:prstGeom>
        </p:spPr>
      </p:pic>
    </p:spTree>
    <p:extLst>
      <p:ext uri="{BB962C8B-B14F-4D97-AF65-F5344CB8AC3E}">
        <p14:creationId xmlns:p14="http://schemas.microsoft.com/office/powerpoint/2010/main" val="28899423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2800767"/>
          </a:xfrm>
          <a:prstGeom prst="rect">
            <a:avLst/>
          </a:prstGeom>
          <a:noFill/>
        </p:spPr>
        <p:txBody>
          <a:bodyPr wrap="square" rtlCol="0">
            <a:spAutoFit/>
          </a:bodyPr>
          <a:lstStyle/>
          <a:p>
            <a:r>
              <a:rPr lang="en-US" sz="6600" dirty="0" smtClean="0">
                <a:solidFill>
                  <a:srgbClr val="FF0000"/>
                </a:solidFill>
                <a:latin typeface="Century Gothic"/>
                <a:cs typeface="Century Gothic"/>
              </a:rPr>
              <a:t>  ar</a:t>
            </a:r>
            <a:r>
              <a:rPr lang="en-US" sz="6600" dirty="0" smtClean="0">
                <a:latin typeface="Century Gothic"/>
                <a:cs typeface="Century Gothic"/>
              </a:rPr>
              <a:t>t      d</a:t>
            </a:r>
            <a:r>
              <a:rPr lang="en-US" sz="6600" dirty="0" smtClean="0">
                <a:solidFill>
                  <a:srgbClr val="FF0000"/>
                </a:solidFill>
                <a:latin typeface="Century Gothic"/>
                <a:cs typeface="Century Gothic"/>
              </a:rPr>
              <a:t>ar</a:t>
            </a:r>
            <a:r>
              <a:rPr lang="en-US" sz="6600" dirty="0" smtClean="0">
                <a:latin typeface="Century Gothic"/>
                <a:cs typeface="Century Gothic"/>
              </a:rPr>
              <a:t>k     b</a:t>
            </a:r>
            <a:r>
              <a:rPr lang="en-US" sz="6600" dirty="0" smtClean="0">
                <a:solidFill>
                  <a:srgbClr val="FF0000"/>
                </a:solidFill>
                <a:latin typeface="Century Gothic"/>
                <a:cs typeface="Century Gothic"/>
              </a:rPr>
              <a:t>ar</a:t>
            </a:r>
            <a:r>
              <a:rPr lang="en-US" sz="6600" dirty="0" smtClean="0">
                <a:latin typeface="Century Gothic"/>
                <a:cs typeface="Century Gothic"/>
              </a:rPr>
              <a:t>n</a:t>
            </a:r>
            <a:endParaRPr lang="en-US" sz="4400" dirty="0" smtClean="0">
              <a:latin typeface="Century Gothic"/>
              <a:cs typeface="Century Gothic"/>
            </a:endParaRPr>
          </a:p>
          <a:p>
            <a:endParaRPr lang="en-US" sz="4400" dirty="0">
              <a:latin typeface="Century Gothic"/>
              <a:cs typeface="Century Gothic"/>
            </a:endParaRPr>
          </a:p>
          <a:p>
            <a:r>
              <a:rPr lang="en-US" sz="6600" dirty="0" smtClean="0">
                <a:latin typeface="Century Gothic"/>
                <a:cs typeface="Century Gothic"/>
              </a:rPr>
              <a:t> c</a:t>
            </a:r>
            <a:r>
              <a:rPr lang="en-US" sz="6600" dirty="0" smtClean="0">
                <a:solidFill>
                  <a:srgbClr val="FF0000"/>
                </a:solidFill>
                <a:latin typeface="Century Gothic"/>
                <a:cs typeface="Century Gothic"/>
              </a:rPr>
              <a:t>ar      </a:t>
            </a:r>
            <a:r>
              <a:rPr lang="en-US" sz="6600" dirty="0" err="1" smtClean="0">
                <a:latin typeface="Century Gothic"/>
                <a:cs typeface="Century Gothic"/>
              </a:rPr>
              <a:t>h</a:t>
            </a:r>
            <a:r>
              <a:rPr lang="en-US" sz="6600" dirty="0" err="1" smtClean="0">
                <a:solidFill>
                  <a:srgbClr val="FF0000"/>
                </a:solidFill>
                <a:latin typeface="Century Gothic"/>
                <a:cs typeface="Century Gothic"/>
              </a:rPr>
              <a:t>ar</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250550761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2800767"/>
          </a:xfrm>
          <a:prstGeom prst="rect">
            <a:avLst/>
          </a:prstGeom>
          <a:noFill/>
        </p:spPr>
        <p:txBody>
          <a:bodyPr wrap="square" rtlCol="0">
            <a:spAutoFit/>
          </a:bodyPr>
          <a:lstStyle/>
          <a:p>
            <a:r>
              <a:rPr lang="en-US" sz="6600" dirty="0" smtClean="0">
                <a:solidFill>
                  <a:srgbClr val="FF0000"/>
                </a:solidFill>
                <a:latin typeface="Century Gothic"/>
                <a:cs typeface="Century Gothic"/>
              </a:rPr>
              <a:t>  ar</a:t>
            </a:r>
            <a:r>
              <a:rPr lang="en-US" sz="6600" dirty="0" smtClean="0">
                <a:latin typeface="Century Gothic"/>
                <a:cs typeface="Century Gothic"/>
              </a:rPr>
              <a:t>t      d</a:t>
            </a:r>
            <a:r>
              <a:rPr lang="en-US" sz="6600" dirty="0" smtClean="0">
                <a:solidFill>
                  <a:srgbClr val="FF0000"/>
                </a:solidFill>
                <a:latin typeface="Century Gothic"/>
                <a:cs typeface="Century Gothic"/>
              </a:rPr>
              <a:t>ar</a:t>
            </a:r>
            <a:r>
              <a:rPr lang="en-US" sz="6600" dirty="0" smtClean="0">
                <a:latin typeface="Century Gothic"/>
                <a:cs typeface="Century Gothic"/>
              </a:rPr>
              <a:t>k     b</a:t>
            </a:r>
            <a:r>
              <a:rPr lang="en-US" sz="6600" dirty="0" smtClean="0">
                <a:solidFill>
                  <a:srgbClr val="FF0000"/>
                </a:solidFill>
                <a:latin typeface="Century Gothic"/>
                <a:cs typeface="Century Gothic"/>
              </a:rPr>
              <a:t>ar</a:t>
            </a:r>
            <a:r>
              <a:rPr lang="en-US" sz="6600" dirty="0" smtClean="0">
                <a:latin typeface="Century Gothic"/>
                <a:cs typeface="Century Gothic"/>
              </a:rPr>
              <a:t>n</a:t>
            </a:r>
            <a:endParaRPr lang="en-US" sz="4400" dirty="0" smtClean="0">
              <a:latin typeface="Century Gothic"/>
              <a:cs typeface="Century Gothic"/>
            </a:endParaRPr>
          </a:p>
          <a:p>
            <a:endParaRPr lang="en-US" sz="4400" dirty="0">
              <a:latin typeface="Century Gothic"/>
              <a:cs typeface="Century Gothic"/>
            </a:endParaRPr>
          </a:p>
          <a:p>
            <a:r>
              <a:rPr lang="en-US" sz="6600" dirty="0" smtClean="0">
                <a:latin typeface="Century Gothic"/>
                <a:cs typeface="Century Gothic"/>
              </a:rPr>
              <a:t> c</a:t>
            </a:r>
            <a:r>
              <a:rPr lang="en-US" sz="6600" dirty="0" smtClean="0">
                <a:solidFill>
                  <a:srgbClr val="FF0000"/>
                </a:solidFill>
                <a:latin typeface="Century Gothic"/>
                <a:cs typeface="Century Gothic"/>
              </a:rPr>
              <a:t>ar      </a:t>
            </a:r>
            <a:r>
              <a:rPr lang="en-US" sz="6600" dirty="0" smtClean="0">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60462489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3477875"/>
          </a:xfrm>
          <a:prstGeom prst="rect">
            <a:avLst/>
          </a:prstGeom>
          <a:noFill/>
        </p:spPr>
        <p:txBody>
          <a:bodyPr wrap="square" rtlCol="0">
            <a:spAutoFit/>
          </a:bodyPr>
          <a:lstStyle/>
          <a:p>
            <a:r>
              <a:rPr lang="en-US" sz="6600" dirty="0" smtClean="0">
                <a:solidFill>
                  <a:srgbClr val="FF0000"/>
                </a:solidFill>
                <a:latin typeface="Century Gothic"/>
                <a:cs typeface="Century Gothic"/>
              </a:rPr>
              <a:t>  ar</a:t>
            </a:r>
            <a:r>
              <a:rPr lang="en-US" sz="6600" dirty="0" smtClean="0">
                <a:latin typeface="Century Gothic"/>
                <a:cs typeface="Century Gothic"/>
              </a:rPr>
              <a:t>t      d</a:t>
            </a:r>
            <a:r>
              <a:rPr lang="en-US" sz="6600" dirty="0" smtClean="0">
                <a:solidFill>
                  <a:srgbClr val="FF0000"/>
                </a:solidFill>
                <a:latin typeface="Century Gothic"/>
                <a:cs typeface="Century Gothic"/>
              </a:rPr>
              <a:t>ar</a:t>
            </a:r>
            <a:r>
              <a:rPr lang="en-US" sz="6600" dirty="0" smtClean="0">
                <a:latin typeface="Century Gothic"/>
                <a:cs typeface="Century Gothic"/>
              </a:rPr>
              <a:t>k     b</a:t>
            </a:r>
            <a:r>
              <a:rPr lang="en-US" sz="6600" dirty="0" smtClean="0">
                <a:solidFill>
                  <a:srgbClr val="FF0000"/>
                </a:solidFill>
                <a:latin typeface="Century Gothic"/>
                <a:cs typeface="Century Gothic"/>
              </a:rPr>
              <a:t>ar</a:t>
            </a:r>
            <a:r>
              <a:rPr lang="en-US" sz="6600" dirty="0" smtClean="0">
                <a:latin typeface="Century Gothic"/>
                <a:cs typeface="Century Gothic"/>
              </a:rPr>
              <a:t>n</a:t>
            </a:r>
            <a:endParaRPr lang="en-US" sz="4400" dirty="0" smtClean="0">
              <a:latin typeface="Century Gothic"/>
              <a:cs typeface="Century Gothic"/>
            </a:endParaRPr>
          </a:p>
          <a:p>
            <a:endParaRPr lang="en-US" sz="4400" dirty="0">
              <a:latin typeface="Century Gothic"/>
              <a:cs typeface="Century Gothic"/>
            </a:endParaRPr>
          </a:p>
          <a:p>
            <a:r>
              <a:rPr lang="en-US" sz="6600" dirty="0" smtClean="0">
                <a:latin typeface="Century Gothic"/>
                <a:cs typeface="Century Gothic"/>
              </a:rPr>
              <a:t> c</a:t>
            </a:r>
            <a:r>
              <a:rPr lang="en-US" sz="6600" dirty="0" smtClean="0">
                <a:solidFill>
                  <a:srgbClr val="FF0000"/>
                </a:solidFill>
                <a:latin typeface="Century Gothic"/>
                <a:cs typeface="Century Gothic"/>
              </a:rPr>
              <a:t>ar      </a:t>
            </a:r>
            <a:r>
              <a:rPr lang="en-US" sz="6600" dirty="0" smtClean="0">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     y</a:t>
            </a:r>
          </a:p>
          <a:p>
            <a:endParaRPr lang="en-US" sz="4400" dirty="0">
              <a:solidFill>
                <a:srgbClr val="000000"/>
              </a:solidFill>
              <a:latin typeface="Century Gothic"/>
              <a:cs typeface="Century Gothic"/>
            </a:endParaRPr>
          </a:p>
        </p:txBody>
      </p:sp>
    </p:spTree>
    <p:extLst>
      <p:ext uri="{BB962C8B-B14F-4D97-AF65-F5344CB8AC3E}">
        <p14:creationId xmlns:p14="http://schemas.microsoft.com/office/powerpoint/2010/main" val="4090989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3477875"/>
          </a:xfrm>
          <a:prstGeom prst="rect">
            <a:avLst/>
          </a:prstGeom>
          <a:noFill/>
        </p:spPr>
        <p:txBody>
          <a:bodyPr wrap="square" rtlCol="0">
            <a:spAutoFit/>
          </a:bodyPr>
          <a:lstStyle/>
          <a:p>
            <a:r>
              <a:rPr lang="en-US" sz="6600" dirty="0" smtClean="0">
                <a:solidFill>
                  <a:srgbClr val="FF0000"/>
                </a:solidFill>
                <a:latin typeface="Century Gothic"/>
                <a:cs typeface="Century Gothic"/>
              </a:rPr>
              <a:t>  ar</a:t>
            </a:r>
            <a:r>
              <a:rPr lang="en-US" sz="6600" dirty="0" smtClean="0">
                <a:latin typeface="Century Gothic"/>
                <a:cs typeface="Century Gothic"/>
              </a:rPr>
              <a:t>t      d</a:t>
            </a:r>
            <a:r>
              <a:rPr lang="en-US" sz="6600" dirty="0" smtClean="0">
                <a:solidFill>
                  <a:srgbClr val="FF0000"/>
                </a:solidFill>
                <a:latin typeface="Century Gothic"/>
                <a:cs typeface="Century Gothic"/>
              </a:rPr>
              <a:t>ar</a:t>
            </a:r>
            <a:r>
              <a:rPr lang="en-US" sz="6600" dirty="0" smtClean="0">
                <a:latin typeface="Century Gothic"/>
                <a:cs typeface="Century Gothic"/>
              </a:rPr>
              <a:t>k     b</a:t>
            </a:r>
            <a:r>
              <a:rPr lang="en-US" sz="6600" dirty="0" smtClean="0">
                <a:solidFill>
                  <a:srgbClr val="FF0000"/>
                </a:solidFill>
                <a:latin typeface="Century Gothic"/>
                <a:cs typeface="Century Gothic"/>
              </a:rPr>
              <a:t>ar</a:t>
            </a:r>
            <a:r>
              <a:rPr lang="en-US" sz="6600" dirty="0" smtClean="0">
                <a:latin typeface="Century Gothic"/>
                <a:cs typeface="Century Gothic"/>
              </a:rPr>
              <a:t>n</a:t>
            </a:r>
            <a:endParaRPr lang="en-US" sz="4400" dirty="0" smtClean="0">
              <a:latin typeface="Century Gothic"/>
              <a:cs typeface="Century Gothic"/>
            </a:endParaRPr>
          </a:p>
          <a:p>
            <a:endParaRPr lang="en-US" sz="4400" dirty="0">
              <a:latin typeface="Century Gothic"/>
              <a:cs typeface="Century Gothic"/>
            </a:endParaRPr>
          </a:p>
          <a:p>
            <a:r>
              <a:rPr lang="en-US" sz="6600" dirty="0" smtClean="0">
                <a:latin typeface="Century Gothic"/>
                <a:cs typeface="Century Gothic"/>
              </a:rPr>
              <a:t> c</a:t>
            </a:r>
            <a:r>
              <a:rPr lang="en-US" sz="6600" dirty="0" smtClean="0">
                <a:solidFill>
                  <a:srgbClr val="FF0000"/>
                </a:solidFill>
                <a:latin typeface="Century Gothic"/>
                <a:cs typeface="Century Gothic"/>
              </a:rPr>
              <a:t>ar      </a:t>
            </a:r>
            <a:r>
              <a:rPr lang="en-US" sz="6600" dirty="0" smtClean="0">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     </a:t>
            </a:r>
            <a:r>
              <a:rPr lang="en-US" sz="6600" dirty="0" err="1" smtClean="0">
                <a:solidFill>
                  <a:srgbClr val="000000"/>
                </a:solidFill>
                <a:latin typeface="Century Gothic"/>
                <a:cs typeface="Century Gothic"/>
              </a:rPr>
              <a:t>y</a:t>
            </a:r>
            <a:r>
              <a:rPr lang="en-US" sz="6600" dirty="0" err="1" smtClean="0">
                <a:solidFill>
                  <a:srgbClr val="FF0000"/>
                </a:solidFill>
                <a:latin typeface="Century Gothic"/>
                <a:cs typeface="Century Gothic"/>
              </a:rPr>
              <a:t>ar</a:t>
            </a:r>
            <a:endParaRPr lang="en-US" sz="6600" dirty="0" smtClean="0">
              <a:solidFill>
                <a:srgbClr val="000000"/>
              </a:solidFill>
              <a:latin typeface="Century Gothic"/>
              <a:cs typeface="Century Gothic"/>
            </a:endParaRPr>
          </a:p>
          <a:p>
            <a:endParaRPr lang="en-US" sz="4400" dirty="0">
              <a:solidFill>
                <a:srgbClr val="000000"/>
              </a:solidFill>
              <a:latin typeface="Century Gothic"/>
              <a:cs typeface="Century Gothic"/>
            </a:endParaRPr>
          </a:p>
        </p:txBody>
      </p:sp>
    </p:spTree>
    <p:extLst>
      <p:ext uri="{BB962C8B-B14F-4D97-AF65-F5344CB8AC3E}">
        <p14:creationId xmlns:p14="http://schemas.microsoft.com/office/powerpoint/2010/main" val="382955990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4493538"/>
          </a:xfrm>
          <a:prstGeom prst="rect">
            <a:avLst/>
          </a:prstGeom>
          <a:noFill/>
        </p:spPr>
        <p:txBody>
          <a:bodyPr wrap="square" rtlCol="0">
            <a:spAutoFit/>
          </a:bodyPr>
          <a:lstStyle/>
          <a:p>
            <a:r>
              <a:rPr lang="en-US" sz="6600" dirty="0" smtClean="0">
                <a:solidFill>
                  <a:srgbClr val="FF0000"/>
                </a:solidFill>
                <a:latin typeface="Century Gothic"/>
                <a:cs typeface="Century Gothic"/>
              </a:rPr>
              <a:t>  ar</a:t>
            </a:r>
            <a:r>
              <a:rPr lang="en-US" sz="6600" dirty="0" smtClean="0">
                <a:latin typeface="Century Gothic"/>
                <a:cs typeface="Century Gothic"/>
              </a:rPr>
              <a:t>t      d</a:t>
            </a:r>
            <a:r>
              <a:rPr lang="en-US" sz="6600" dirty="0" smtClean="0">
                <a:solidFill>
                  <a:srgbClr val="FF0000"/>
                </a:solidFill>
                <a:latin typeface="Century Gothic"/>
                <a:cs typeface="Century Gothic"/>
              </a:rPr>
              <a:t>ar</a:t>
            </a:r>
            <a:r>
              <a:rPr lang="en-US" sz="6600" dirty="0" smtClean="0">
                <a:latin typeface="Century Gothic"/>
                <a:cs typeface="Century Gothic"/>
              </a:rPr>
              <a:t>k     b</a:t>
            </a:r>
            <a:r>
              <a:rPr lang="en-US" sz="6600" dirty="0" smtClean="0">
                <a:solidFill>
                  <a:srgbClr val="FF0000"/>
                </a:solidFill>
                <a:latin typeface="Century Gothic"/>
                <a:cs typeface="Century Gothic"/>
              </a:rPr>
              <a:t>ar</a:t>
            </a:r>
            <a:r>
              <a:rPr lang="en-US" sz="6600" dirty="0" smtClean="0">
                <a:latin typeface="Century Gothic"/>
                <a:cs typeface="Century Gothic"/>
              </a:rPr>
              <a:t>n</a:t>
            </a:r>
            <a:endParaRPr lang="en-US" sz="4400" dirty="0" smtClean="0">
              <a:latin typeface="Century Gothic"/>
              <a:cs typeface="Century Gothic"/>
            </a:endParaRPr>
          </a:p>
          <a:p>
            <a:endParaRPr lang="en-US" sz="4400" dirty="0">
              <a:latin typeface="Century Gothic"/>
              <a:cs typeface="Century Gothic"/>
            </a:endParaRPr>
          </a:p>
          <a:p>
            <a:r>
              <a:rPr lang="en-US" sz="6600" dirty="0" smtClean="0">
                <a:latin typeface="Century Gothic"/>
                <a:cs typeface="Century Gothic"/>
              </a:rPr>
              <a:t> c</a:t>
            </a:r>
            <a:r>
              <a:rPr lang="en-US" sz="6600" dirty="0" smtClean="0">
                <a:solidFill>
                  <a:srgbClr val="FF0000"/>
                </a:solidFill>
                <a:latin typeface="Century Gothic"/>
                <a:cs typeface="Century Gothic"/>
              </a:rPr>
              <a:t>ar      </a:t>
            </a:r>
            <a:r>
              <a:rPr lang="en-US" sz="6600" dirty="0" smtClean="0">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     y</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n</a:t>
            </a:r>
          </a:p>
          <a:p>
            <a:endParaRPr lang="en-US" sz="4400" dirty="0">
              <a:solidFill>
                <a:srgbClr val="000000"/>
              </a:solidFill>
              <a:latin typeface="Century Gothic"/>
              <a:cs typeface="Century Gothic"/>
            </a:endParaRPr>
          </a:p>
          <a:p>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383799926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4493538"/>
          </a:xfrm>
          <a:prstGeom prst="rect">
            <a:avLst/>
          </a:prstGeom>
          <a:noFill/>
        </p:spPr>
        <p:txBody>
          <a:bodyPr wrap="square" rtlCol="0">
            <a:spAutoFit/>
          </a:bodyPr>
          <a:lstStyle/>
          <a:p>
            <a:r>
              <a:rPr lang="en-US" sz="6600" dirty="0" smtClean="0">
                <a:solidFill>
                  <a:srgbClr val="FF0000"/>
                </a:solidFill>
                <a:latin typeface="Century Gothic"/>
                <a:cs typeface="Century Gothic"/>
              </a:rPr>
              <a:t>  ar</a:t>
            </a:r>
            <a:r>
              <a:rPr lang="en-US" sz="6600" dirty="0" smtClean="0">
                <a:latin typeface="Century Gothic"/>
                <a:cs typeface="Century Gothic"/>
              </a:rPr>
              <a:t>t      d</a:t>
            </a:r>
            <a:r>
              <a:rPr lang="en-US" sz="6600" dirty="0" smtClean="0">
                <a:solidFill>
                  <a:srgbClr val="FF0000"/>
                </a:solidFill>
                <a:latin typeface="Century Gothic"/>
                <a:cs typeface="Century Gothic"/>
              </a:rPr>
              <a:t>ar</a:t>
            </a:r>
            <a:r>
              <a:rPr lang="en-US" sz="6600" dirty="0" smtClean="0">
                <a:latin typeface="Century Gothic"/>
                <a:cs typeface="Century Gothic"/>
              </a:rPr>
              <a:t>k     b</a:t>
            </a:r>
            <a:r>
              <a:rPr lang="en-US" sz="6600" dirty="0" smtClean="0">
                <a:solidFill>
                  <a:srgbClr val="FF0000"/>
                </a:solidFill>
                <a:latin typeface="Century Gothic"/>
                <a:cs typeface="Century Gothic"/>
              </a:rPr>
              <a:t>ar</a:t>
            </a:r>
            <a:r>
              <a:rPr lang="en-US" sz="6600" dirty="0" smtClean="0">
                <a:latin typeface="Century Gothic"/>
                <a:cs typeface="Century Gothic"/>
              </a:rPr>
              <a:t>n</a:t>
            </a:r>
            <a:endParaRPr lang="en-US" sz="4400" dirty="0" smtClean="0">
              <a:latin typeface="Century Gothic"/>
              <a:cs typeface="Century Gothic"/>
            </a:endParaRPr>
          </a:p>
          <a:p>
            <a:endParaRPr lang="en-US" sz="4400" dirty="0">
              <a:latin typeface="Century Gothic"/>
              <a:cs typeface="Century Gothic"/>
            </a:endParaRPr>
          </a:p>
          <a:p>
            <a:r>
              <a:rPr lang="en-US" sz="6600" dirty="0" smtClean="0">
                <a:latin typeface="Century Gothic"/>
                <a:cs typeface="Century Gothic"/>
              </a:rPr>
              <a:t> c</a:t>
            </a:r>
            <a:r>
              <a:rPr lang="en-US" sz="6600" dirty="0" smtClean="0">
                <a:solidFill>
                  <a:srgbClr val="FF0000"/>
                </a:solidFill>
                <a:latin typeface="Century Gothic"/>
                <a:cs typeface="Century Gothic"/>
              </a:rPr>
              <a:t>ar      </a:t>
            </a:r>
            <a:r>
              <a:rPr lang="en-US" sz="6600" dirty="0" smtClean="0">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     y</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n</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h</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177434696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4493538"/>
          </a:xfrm>
          <a:prstGeom prst="rect">
            <a:avLst/>
          </a:prstGeom>
          <a:noFill/>
        </p:spPr>
        <p:txBody>
          <a:bodyPr wrap="square" rtlCol="0">
            <a:spAutoFit/>
          </a:bodyPr>
          <a:lstStyle/>
          <a:p>
            <a:r>
              <a:rPr lang="en-US" sz="6600" dirty="0" smtClean="0">
                <a:solidFill>
                  <a:srgbClr val="FF0000"/>
                </a:solidFill>
                <a:latin typeface="Century Gothic"/>
                <a:cs typeface="Century Gothic"/>
              </a:rPr>
              <a:t>  ar</a:t>
            </a:r>
            <a:r>
              <a:rPr lang="en-US" sz="6600" dirty="0" smtClean="0">
                <a:latin typeface="Century Gothic"/>
                <a:cs typeface="Century Gothic"/>
              </a:rPr>
              <a:t>t      d</a:t>
            </a:r>
            <a:r>
              <a:rPr lang="en-US" sz="6600" dirty="0" smtClean="0">
                <a:solidFill>
                  <a:srgbClr val="FF0000"/>
                </a:solidFill>
                <a:latin typeface="Century Gothic"/>
                <a:cs typeface="Century Gothic"/>
              </a:rPr>
              <a:t>ar</a:t>
            </a:r>
            <a:r>
              <a:rPr lang="en-US" sz="6600" dirty="0" smtClean="0">
                <a:latin typeface="Century Gothic"/>
                <a:cs typeface="Century Gothic"/>
              </a:rPr>
              <a:t>k     b</a:t>
            </a:r>
            <a:r>
              <a:rPr lang="en-US" sz="6600" dirty="0" smtClean="0">
                <a:solidFill>
                  <a:srgbClr val="FF0000"/>
                </a:solidFill>
                <a:latin typeface="Century Gothic"/>
                <a:cs typeface="Century Gothic"/>
              </a:rPr>
              <a:t>ar</a:t>
            </a:r>
            <a:r>
              <a:rPr lang="en-US" sz="6600" dirty="0" smtClean="0">
                <a:latin typeface="Century Gothic"/>
                <a:cs typeface="Century Gothic"/>
              </a:rPr>
              <a:t>n</a:t>
            </a:r>
            <a:endParaRPr lang="en-US" sz="4400" dirty="0" smtClean="0">
              <a:latin typeface="Century Gothic"/>
              <a:cs typeface="Century Gothic"/>
            </a:endParaRPr>
          </a:p>
          <a:p>
            <a:endParaRPr lang="en-US" sz="4400" dirty="0">
              <a:latin typeface="Century Gothic"/>
              <a:cs typeface="Century Gothic"/>
            </a:endParaRPr>
          </a:p>
          <a:p>
            <a:r>
              <a:rPr lang="en-US" sz="6600" dirty="0" smtClean="0">
                <a:latin typeface="Century Gothic"/>
                <a:cs typeface="Century Gothic"/>
              </a:rPr>
              <a:t> c</a:t>
            </a:r>
            <a:r>
              <a:rPr lang="en-US" sz="6600" dirty="0" smtClean="0">
                <a:solidFill>
                  <a:srgbClr val="FF0000"/>
                </a:solidFill>
                <a:latin typeface="Century Gothic"/>
                <a:cs typeface="Century Gothic"/>
              </a:rPr>
              <a:t>ar      </a:t>
            </a:r>
            <a:r>
              <a:rPr lang="en-US" sz="6600" dirty="0" smtClean="0">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     y</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n</a:t>
            </a:r>
          </a:p>
          <a:p>
            <a:endParaRPr lang="en-US" sz="4400" dirty="0">
              <a:solidFill>
                <a:srgbClr val="000000"/>
              </a:solidFill>
              <a:latin typeface="Century Gothic"/>
              <a:cs typeface="Century Gothic"/>
            </a:endParaRPr>
          </a:p>
          <a:p>
            <a:r>
              <a:rPr lang="en-US" sz="6600" dirty="0" err="1" smtClean="0">
                <a:solidFill>
                  <a:srgbClr val="000000"/>
                </a:solidFill>
                <a:latin typeface="Century Gothic"/>
                <a:cs typeface="Century Gothic"/>
              </a:rPr>
              <a:t>h</a:t>
            </a:r>
            <a:r>
              <a:rPr lang="en-US" sz="6600" dirty="0" err="1" smtClean="0">
                <a:solidFill>
                  <a:srgbClr val="FF0000"/>
                </a:solidFill>
                <a:latin typeface="Century Gothic"/>
                <a:cs typeface="Century Gothic"/>
              </a:rPr>
              <a:t>ar</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74701581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4493538"/>
          </a:xfrm>
          <a:prstGeom prst="rect">
            <a:avLst/>
          </a:prstGeom>
          <a:noFill/>
        </p:spPr>
        <p:txBody>
          <a:bodyPr wrap="square" rtlCol="0">
            <a:spAutoFit/>
          </a:bodyPr>
          <a:lstStyle/>
          <a:p>
            <a:r>
              <a:rPr lang="en-US" sz="6600" dirty="0" smtClean="0">
                <a:solidFill>
                  <a:srgbClr val="FF0000"/>
                </a:solidFill>
                <a:latin typeface="Century Gothic"/>
                <a:cs typeface="Century Gothic"/>
              </a:rPr>
              <a:t>  ar</a:t>
            </a:r>
            <a:r>
              <a:rPr lang="en-US" sz="6600" dirty="0" smtClean="0">
                <a:latin typeface="Century Gothic"/>
                <a:cs typeface="Century Gothic"/>
              </a:rPr>
              <a:t>t      d</a:t>
            </a:r>
            <a:r>
              <a:rPr lang="en-US" sz="6600" dirty="0" smtClean="0">
                <a:solidFill>
                  <a:srgbClr val="FF0000"/>
                </a:solidFill>
                <a:latin typeface="Century Gothic"/>
                <a:cs typeface="Century Gothic"/>
              </a:rPr>
              <a:t>ar</a:t>
            </a:r>
            <a:r>
              <a:rPr lang="en-US" sz="6600" dirty="0" smtClean="0">
                <a:latin typeface="Century Gothic"/>
                <a:cs typeface="Century Gothic"/>
              </a:rPr>
              <a:t>k     b</a:t>
            </a:r>
            <a:r>
              <a:rPr lang="en-US" sz="6600" dirty="0" smtClean="0">
                <a:solidFill>
                  <a:srgbClr val="FF0000"/>
                </a:solidFill>
                <a:latin typeface="Century Gothic"/>
                <a:cs typeface="Century Gothic"/>
              </a:rPr>
              <a:t>ar</a:t>
            </a:r>
            <a:r>
              <a:rPr lang="en-US" sz="6600" dirty="0" smtClean="0">
                <a:latin typeface="Century Gothic"/>
                <a:cs typeface="Century Gothic"/>
              </a:rPr>
              <a:t>n</a:t>
            </a:r>
            <a:endParaRPr lang="en-US" sz="4400" dirty="0" smtClean="0">
              <a:latin typeface="Century Gothic"/>
              <a:cs typeface="Century Gothic"/>
            </a:endParaRPr>
          </a:p>
          <a:p>
            <a:endParaRPr lang="en-US" sz="4400" dirty="0">
              <a:latin typeface="Century Gothic"/>
              <a:cs typeface="Century Gothic"/>
            </a:endParaRPr>
          </a:p>
          <a:p>
            <a:r>
              <a:rPr lang="en-US" sz="6600" dirty="0" smtClean="0">
                <a:latin typeface="Century Gothic"/>
                <a:cs typeface="Century Gothic"/>
              </a:rPr>
              <a:t> c</a:t>
            </a:r>
            <a:r>
              <a:rPr lang="en-US" sz="6600" dirty="0" smtClean="0">
                <a:solidFill>
                  <a:srgbClr val="FF0000"/>
                </a:solidFill>
                <a:latin typeface="Century Gothic"/>
                <a:cs typeface="Century Gothic"/>
              </a:rPr>
              <a:t>ar      </a:t>
            </a:r>
            <a:r>
              <a:rPr lang="en-US" sz="6600" dirty="0" smtClean="0">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     y</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n</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m</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180258709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4493538"/>
          </a:xfrm>
          <a:prstGeom prst="rect">
            <a:avLst/>
          </a:prstGeom>
          <a:noFill/>
        </p:spPr>
        <p:txBody>
          <a:bodyPr wrap="square" rtlCol="0">
            <a:spAutoFit/>
          </a:bodyPr>
          <a:lstStyle/>
          <a:p>
            <a:r>
              <a:rPr lang="en-US" sz="6600" dirty="0" smtClean="0">
                <a:solidFill>
                  <a:srgbClr val="FF0000"/>
                </a:solidFill>
                <a:latin typeface="Century Gothic"/>
                <a:cs typeface="Century Gothic"/>
              </a:rPr>
              <a:t>  ar</a:t>
            </a:r>
            <a:r>
              <a:rPr lang="en-US" sz="6600" dirty="0" smtClean="0">
                <a:latin typeface="Century Gothic"/>
                <a:cs typeface="Century Gothic"/>
              </a:rPr>
              <a:t>t      d</a:t>
            </a:r>
            <a:r>
              <a:rPr lang="en-US" sz="6600" dirty="0" smtClean="0">
                <a:solidFill>
                  <a:srgbClr val="FF0000"/>
                </a:solidFill>
                <a:latin typeface="Century Gothic"/>
                <a:cs typeface="Century Gothic"/>
              </a:rPr>
              <a:t>ar</a:t>
            </a:r>
            <a:r>
              <a:rPr lang="en-US" sz="6600" dirty="0" smtClean="0">
                <a:latin typeface="Century Gothic"/>
                <a:cs typeface="Century Gothic"/>
              </a:rPr>
              <a:t>k     b</a:t>
            </a:r>
            <a:r>
              <a:rPr lang="en-US" sz="6600" dirty="0" smtClean="0">
                <a:solidFill>
                  <a:srgbClr val="FF0000"/>
                </a:solidFill>
                <a:latin typeface="Century Gothic"/>
                <a:cs typeface="Century Gothic"/>
              </a:rPr>
              <a:t>ar</a:t>
            </a:r>
            <a:r>
              <a:rPr lang="en-US" sz="6600" dirty="0" smtClean="0">
                <a:latin typeface="Century Gothic"/>
                <a:cs typeface="Century Gothic"/>
              </a:rPr>
              <a:t>n</a:t>
            </a:r>
            <a:endParaRPr lang="en-US" sz="4400" dirty="0" smtClean="0">
              <a:latin typeface="Century Gothic"/>
              <a:cs typeface="Century Gothic"/>
            </a:endParaRPr>
          </a:p>
          <a:p>
            <a:endParaRPr lang="en-US" sz="4400" dirty="0">
              <a:latin typeface="Century Gothic"/>
              <a:cs typeface="Century Gothic"/>
            </a:endParaRPr>
          </a:p>
          <a:p>
            <a:r>
              <a:rPr lang="en-US" sz="6600" dirty="0" smtClean="0">
                <a:latin typeface="Century Gothic"/>
                <a:cs typeface="Century Gothic"/>
              </a:rPr>
              <a:t> c</a:t>
            </a:r>
            <a:r>
              <a:rPr lang="en-US" sz="6600" dirty="0" smtClean="0">
                <a:solidFill>
                  <a:srgbClr val="FF0000"/>
                </a:solidFill>
                <a:latin typeface="Century Gothic"/>
                <a:cs typeface="Century Gothic"/>
              </a:rPr>
              <a:t>ar      </a:t>
            </a:r>
            <a:r>
              <a:rPr lang="en-US" sz="6600" dirty="0" smtClean="0">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     y</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n</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m   </a:t>
            </a:r>
            <a:r>
              <a:rPr lang="en-US" sz="6600" dirty="0" err="1" smtClean="0">
                <a:solidFill>
                  <a:srgbClr val="000000"/>
                </a:solidFill>
                <a:latin typeface="Century Gothic"/>
                <a:cs typeface="Century Gothic"/>
              </a:rPr>
              <a:t>sh</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405993340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4493538"/>
          </a:xfrm>
          <a:prstGeom prst="rect">
            <a:avLst/>
          </a:prstGeom>
          <a:noFill/>
        </p:spPr>
        <p:txBody>
          <a:bodyPr wrap="square" rtlCol="0">
            <a:spAutoFit/>
          </a:bodyPr>
          <a:lstStyle/>
          <a:p>
            <a:r>
              <a:rPr lang="en-US" sz="6600" dirty="0" smtClean="0">
                <a:solidFill>
                  <a:srgbClr val="FF0000"/>
                </a:solidFill>
                <a:latin typeface="Century Gothic"/>
                <a:cs typeface="Century Gothic"/>
              </a:rPr>
              <a:t>  ar</a:t>
            </a:r>
            <a:r>
              <a:rPr lang="en-US" sz="6600" dirty="0" smtClean="0">
                <a:latin typeface="Century Gothic"/>
                <a:cs typeface="Century Gothic"/>
              </a:rPr>
              <a:t>t      d</a:t>
            </a:r>
            <a:r>
              <a:rPr lang="en-US" sz="6600" dirty="0" smtClean="0">
                <a:solidFill>
                  <a:srgbClr val="FF0000"/>
                </a:solidFill>
                <a:latin typeface="Century Gothic"/>
                <a:cs typeface="Century Gothic"/>
              </a:rPr>
              <a:t>ar</a:t>
            </a:r>
            <a:r>
              <a:rPr lang="en-US" sz="6600" dirty="0" smtClean="0">
                <a:latin typeface="Century Gothic"/>
                <a:cs typeface="Century Gothic"/>
              </a:rPr>
              <a:t>k     b</a:t>
            </a:r>
            <a:r>
              <a:rPr lang="en-US" sz="6600" dirty="0" smtClean="0">
                <a:solidFill>
                  <a:srgbClr val="FF0000"/>
                </a:solidFill>
                <a:latin typeface="Century Gothic"/>
                <a:cs typeface="Century Gothic"/>
              </a:rPr>
              <a:t>ar</a:t>
            </a:r>
            <a:r>
              <a:rPr lang="en-US" sz="6600" dirty="0" smtClean="0">
                <a:latin typeface="Century Gothic"/>
                <a:cs typeface="Century Gothic"/>
              </a:rPr>
              <a:t>n</a:t>
            </a:r>
            <a:endParaRPr lang="en-US" sz="4400" dirty="0" smtClean="0">
              <a:latin typeface="Century Gothic"/>
              <a:cs typeface="Century Gothic"/>
            </a:endParaRPr>
          </a:p>
          <a:p>
            <a:endParaRPr lang="en-US" sz="4400" dirty="0">
              <a:latin typeface="Century Gothic"/>
              <a:cs typeface="Century Gothic"/>
            </a:endParaRPr>
          </a:p>
          <a:p>
            <a:r>
              <a:rPr lang="en-US" sz="6600" dirty="0" smtClean="0">
                <a:latin typeface="Century Gothic"/>
                <a:cs typeface="Century Gothic"/>
              </a:rPr>
              <a:t> c</a:t>
            </a:r>
            <a:r>
              <a:rPr lang="en-US" sz="6600" dirty="0" smtClean="0">
                <a:solidFill>
                  <a:srgbClr val="FF0000"/>
                </a:solidFill>
                <a:latin typeface="Century Gothic"/>
                <a:cs typeface="Century Gothic"/>
              </a:rPr>
              <a:t>ar      </a:t>
            </a:r>
            <a:r>
              <a:rPr lang="en-US" sz="6600" dirty="0" smtClean="0">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     y</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n</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m   </a:t>
            </a:r>
            <a:r>
              <a:rPr lang="en-US" sz="6600" dirty="0" err="1" smtClean="0">
                <a:solidFill>
                  <a:srgbClr val="000000"/>
                </a:solidFill>
                <a:latin typeface="Century Gothic"/>
                <a:cs typeface="Century Gothic"/>
              </a:rPr>
              <a:t>sh</a:t>
            </a:r>
            <a:r>
              <a:rPr lang="en-US" sz="6600" dirty="0" err="1" smtClean="0">
                <a:solidFill>
                  <a:srgbClr val="FF0000"/>
                </a:solidFill>
                <a:latin typeface="Century Gothic"/>
                <a:cs typeface="Century Gothic"/>
              </a:rPr>
              <a:t>ar</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18019209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6492" y="353225"/>
            <a:ext cx="6986457"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042860"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f</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25945775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4493538"/>
          </a:xfrm>
          <a:prstGeom prst="rect">
            <a:avLst/>
          </a:prstGeom>
          <a:noFill/>
        </p:spPr>
        <p:txBody>
          <a:bodyPr wrap="square" rtlCol="0">
            <a:spAutoFit/>
          </a:bodyPr>
          <a:lstStyle/>
          <a:p>
            <a:r>
              <a:rPr lang="en-US" sz="6600" dirty="0" smtClean="0">
                <a:solidFill>
                  <a:srgbClr val="FF0000"/>
                </a:solidFill>
                <a:latin typeface="Century Gothic"/>
                <a:cs typeface="Century Gothic"/>
              </a:rPr>
              <a:t>  ar</a:t>
            </a:r>
            <a:r>
              <a:rPr lang="en-US" sz="6600" dirty="0" smtClean="0">
                <a:latin typeface="Century Gothic"/>
                <a:cs typeface="Century Gothic"/>
              </a:rPr>
              <a:t>t      d</a:t>
            </a:r>
            <a:r>
              <a:rPr lang="en-US" sz="6600" dirty="0" smtClean="0">
                <a:solidFill>
                  <a:srgbClr val="FF0000"/>
                </a:solidFill>
                <a:latin typeface="Century Gothic"/>
                <a:cs typeface="Century Gothic"/>
              </a:rPr>
              <a:t>ar</a:t>
            </a:r>
            <a:r>
              <a:rPr lang="en-US" sz="6600" dirty="0" smtClean="0">
                <a:latin typeface="Century Gothic"/>
                <a:cs typeface="Century Gothic"/>
              </a:rPr>
              <a:t>k     b</a:t>
            </a:r>
            <a:r>
              <a:rPr lang="en-US" sz="6600" dirty="0" smtClean="0">
                <a:solidFill>
                  <a:srgbClr val="FF0000"/>
                </a:solidFill>
                <a:latin typeface="Century Gothic"/>
                <a:cs typeface="Century Gothic"/>
              </a:rPr>
              <a:t>ar</a:t>
            </a:r>
            <a:r>
              <a:rPr lang="en-US" sz="6600" dirty="0" smtClean="0">
                <a:latin typeface="Century Gothic"/>
                <a:cs typeface="Century Gothic"/>
              </a:rPr>
              <a:t>n</a:t>
            </a:r>
            <a:endParaRPr lang="en-US" sz="4400" dirty="0" smtClean="0">
              <a:latin typeface="Century Gothic"/>
              <a:cs typeface="Century Gothic"/>
            </a:endParaRPr>
          </a:p>
          <a:p>
            <a:endParaRPr lang="en-US" sz="4400" dirty="0">
              <a:latin typeface="Century Gothic"/>
              <a:cs typeface="Century Gothic"/>
            </a:endParaRPr>
          </a:p>
          <a:p>
            <a:r>
              <a:rPr lang="en-US" sz="6600" dirty="0" smtClean="0">
                <a:latin typeface="Century Gothic"/>
                <a:cs typeface="Century Gothic"/>
              </a:rPr>
              <a:t> c</a:t>
            </a:r>
            <a:r>
              <a:rPr lang="en-US" sz="6600" dirty="0" smtClean="0">
                <a:solidFill>
                  <a:srgbClr val="FF0000"/>
                </a:solidFill>
                <a:latin typeface="Century Gothic"/>
                <a:cs typeface="Century Gothic"/>
              </a:rPr>
              <a:t>ar      </a:t>
            </a:r>
            <a:r>
              <a:rPr lang="en-US" sz="6600" dirty="0" smtClean="0">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     y</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n</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m   sh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p</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47378026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5170646"/>
          </a:xfrm>
          <a:prstGeom prst="rect">
            <a:avLst/>
          </a:prstGeom>
          <a:noFill/>
        </p:spPr>
        <p:txBody>
          <a:bodyPr wrap="square" rtlCol="0">
            <a:spAutoFit/>
          </a:bodyPr>
          <a:lstStyle/>
          <a:p>
            <a:r>
              <a:rPr lang="en-US" sz="6600" dirty="0" smtClean="0">
                <a:solidFill>
                  <a:srgbClr val="FF0000"/>
                </a:solidFill>
                <a:latin typeface="Century Gothic"/>
                <a:cs typeface="Century Gothic"/>
              </a:rPr>
              <a:t>  ar</a:t>
            </a:r>
            <a:r>
              <a:rPr lang="en-US" sz="6600" dirty="0" smtClean="0">
                <a:latin typeface="Century Gothic"/>
                <a:cs typeface="Century Gothic"/>
              </a:rPr>
              <a:t>t      d</a:t>
            </a:r>
            <a:r>
              <a:rPr lang="en-US" sz="6600" dirty="0" smtClean="0">
                <a:solidFill>
                  <a:srgbClr val="FF0000"/>
                </a:solidFill>
                <a:latin typeface="Century Gothic"/>
                <a:cs typeface="Century Gothic"/>
              </a:rPr>
              <a:t>ar</a:t>
            </a:r>
            <a:r>
              <a:rPr lang="en-US" sz="6600" dirty="0" smtClean="0">
                <a:latin typeface="Century Gothic"/>
                <a:cs typeface="Century Gothic"/>
              </a:rPr>
              <a:t>k     b</a:t>
            </a:r>
            <a:r>
              <a:rPr lang="en-US" sz="6600" dirty="0" smtClean="0">
                <a:solidFill>
                  <a:srgbClr val="FF0000"/>
                </a:solidFill>
                <a:latin typeface="Century Gothic"/>
                <a:cs typeface="Century Gothic"/>
              </a:rPr>
              <a:t>ar</a:t>
            </a:r>
            <a:r>
              <a:rPr lang="en-US" sz="6600" dirty="0" smtClean="0">
                <a:latin typeface="Century Gothic"/>
                <a:cs typeface="Century Gothic"/>
              </a:rPr>
              <a:t>n</a:t>
            </a:r>
            <a:endParaRPr lang="en-US" sz="4400" dirty="0" smtClean="0">
              <a:latin typeface="Century Gothic"/>
              <a:cs typeface="Century Gothic"/>
            </a:endParaRPr>
          </a:p>
          <a:p>
            <a:endParaRPr lang="en-US" sz="4400" dirty="0">
              <a:latin typeface="Century Gothic"/>
              <a:cs typeface="Century Gothic"/>
            </a:endParaRPr>
          </a:p>
          <a:p>
            <a:r>
              <a:rPr lang="en-US" sz="6600" dirty="0" smtClean="0">
                <a:latin typeface="Century Gothic"/>
                <a:cs typeface="Century Gothic"/>
              </a:rPr>
              <a:t> c</a:t>
            </a:r>
            <a:r>
              <a:rPr lang="en-US" sz="6600" dirty="0" smtClean="0">
                <a:solidFill>
                  <a:srgbClr val="FF0000"/>
                </a:solidFill>
                <a:latin typeface="Century Gothic"/>
                <a:cs typeface="Century Gothic"/>
              </a:rPr>
              <a:t>ar      </a:t>
            </a:r>
            <a:r>
              <a:rPr lang="en-US" sz="6600" dirty="0" smtClean="0">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     y</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n</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m   sh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p    </a:t>
            </a:r>
            <a:r>
              <a:rPr lang="en-US" sz="6600" dirty="0" err="1" smtClean="0">
                <a:solidFill>
                  <a:srgbClr val="000000"/>
                </a:solidFill>
                <a:latin typeface="Century Gothic"/>
                <a:cs typeface="Century Gothic"/>
              </a:rPr>
              <a:t>sc</a:t>
            </a:r>
            <a:endParaRPr lang="en-US" sz="6600" dirty="0" smtClean="0">
              <a:solidFill>
                <a:srgbClr val="000000"/>
              </a:solidFill>
              <a:latin typeface="Century Gothic"/>
              <a:cs typeface="Century Gothic"/>
            </a:endParaRPr>
          </a:p>
          <a:p>
            <a:endParaRPr lang="en-US" sz="4400" dirty="0">
              <a:solidFill>
                <a:srgbClr val="000000"/>
              </a:solidFill>
              <a:latin typeface="Century Gothic"/>
              <a:cs typeface="Century Gothic"/>
            </a:endParaRPr>
          </a:p>
        </p:txBody>
      </p:sp>
    </p:spTree>
    <p:extLst>
      <p:ext uri="{BB962C8B-B14F-4D97-AF65-F5344CB8AC3E}">
        <p14:creationId xmlns:p14="http://schemas.microsoft.com/office/powerpoint/2010/main" val="254653863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5170646"/>
          </a:xfrm>
          <a:prstGeom prst="rect">
            <a:avLst/>
          </a:prstGeom>
          <a:noFill/>
        </p:spPr>
        <p:txBody>
          <a:bodyPr wrap="square" rtlCol="0">
            <a:spAutoFit/>
          </a:bodyPr>
          <a:lstStyle/>
          <a:p>
            <a:r>
              <a:rPr lang="en-US" sz="6600" dirty="0" smtClean="0">
                <a:solidFill>
                  <a:srgbClr val="FF0000"/>
                </a:solidFill>
                <a:latin typeface="Century Gothic"/>
                <a:cs typeface="Century Gothic"/>
              </a:rPr>
              <a:t>  ar</a:t>
            </a:r>
            <a:r>
              <a:rPr lang="en-US" sz="6600" dirty="0" smtClean="0">
                <a:latin typeface="Century Gothic"/>
                <a:cs typeface="Century Gothic"/>
              </a:rPr>
              <a:t>t      d</a:t>
            </a:r>
            <a:r>
              <a:rPr lang="en-US" sz="6600" dirty="0" smtClean="0">
                <a:solidFill>
                  <a:srgbClr val="FF0000"/>
                </a:solidFill>
                <a:latin typeface="Century Gothic"/>
                <a:cs typeface="Century Gothic"/>
              </a:rPr>
              <a:t>ar</a:t>
            </a:r>
            <a:r>
              <a:rPr lang="en-US" sz="6600" dirty="0" smtClean="0">
                <a:latin typeface="Century Gothic"/>
                <a:cs typeface="Century Gothic"/>
              </a:rPr>
              <a:t>k     b</a:t>
            </a:r>
            <a:r>
              <a:rPr lang="en-US" sz="6600" dirty="0" smtClean="0">
                <a:solidFill>
                  <a:srgbClr val="FF0000"/>
                </a:solidFill>
                <a:latin typeface="Century Gothic"/>
                <a:cs typeface="Century Gothic"/>
              </a:rPr>
              <a:t>ar</a:t>
            </a:r>
            <a:r>
              <a:rPr lang="en-US" sz="6600" dirty="0" smtClean="0">
                <a:latin typeface="Century Gothic"/>
                <a:cs typeface="Century Gothic"/>
              </a:rPr>
              <a:t>n</a:t>
            </a:r>
            <a:endParaRPr lang="en-US" sz="4400" dirty="0" smtClean="0">
              <a:latin typeface="Century Gothic"/>
              <a:cs typeface="Century Gothic"/>
            </a:endParaRPr>
          </a:p>
          <a:p>
            <a:endParaRPr lang="en-US" sz="4400" dirty="0">
              <a:latin typeface="Century Gothic"/>
              <a:cs typeface="Century Gothic"/>
            </a:endParaRPr>
          </a:p>
          <a:p>
            <a:r>
              <a:rPr lang="en-US" sz="6600" dirty="0" smtClean="0">
                <a:latin typeface="Century Gothic"/>
                <a:cs typeface="Century Gothic"/>
              </a:rPr>
              <a:t> c</a:t>
            </a:r>
            <a:r>
              <a:rPr lang="en-US" sz="6600" dirty="0" smtClean="0">
                <a:solidFill>
                  <a:srgbClr val="FF0000"/>
                </a:solidFill>
                <a:latin typeface="Century Gothic"/>
                <a:cs typeface="Century Gothic"/>
              </a:rPr>
              <a:t>ar      </a:t>
            </a:r>
            <a:r>
              <a:rPr lang="en-US" sz="6600" dirty="0" smtClean="0">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     y</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n</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m   sh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p    sc</a:t>
            </a:r>
            <a:r>
              <a:rPr lang="en-US" sz="6600" dirty="0" smtClean="0">
                <a:solidFill>
                  <a:srgbClr val="FF0000"/>
                </a:solidFill>
                <a:latin typeface="Century Gothic"/>
                <a:cs typeface="Century Gothic"/>
              </a:rPr>
              <a:t>ar</a:t>
            </a:r>
            <a:endParaRPr lang="en-US" sz="6600" dirty="0" smtClean="0">
              <a:solidFill>
                <a:srgbClr val="000000"/>
              </a:solidFill>
              <a:latin typeface="Century Gothic"/>
              <a:cs typeface="Century Gothic"/>
            </a:endParaRPr>
          </a:p>
          <a:p>
            <a:endParaRPr lang="en-US" sz="4400" dirty="0">
              <a:solidFill>
                <a:srgbClr val="000000"/>
              </a:solidFill>
              <a:latin typeface="Century Gothic"/>
              <a:cs typeface="Century Gothic"/>
            </a:endParaRPr>
          </a:p>
        </p:txBody>
      </p:sp>
    </p:spTree>
    <p:extLst>
      <p:ext uri="{BB962C8B-B14F-4D97-AF65-F5344CB8AC3E}">
        <p14:creationId xmlns:p14="http://schemas.microsoft.com/office/powerpoint/2010/main" val="322539672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5170646"/>
          </a:xfrm>
          <a:prstGeom prst="rect">
            <a:avLst/>
          </a:prstGeom>
          <a:noFill/>
        </p:spPr>
        <p:txBody>
          <a:bodyPr wrap="square" rtlCol="0">
            <a:spAutoFit/>
          </a:bodyPr>
          <a:lstStyle/>
          <a:p>
            <a:r>
              <a:rPr lang="en-US" sz="6600" dirty="0" smtClean="0">
                <a:solidFill>
                  <a:srgbClr val="FF0000"/>
                </a:solidFill>
                <a:latin typeface="Century Gothic"/>
                <a:cs typeface="Century Gothic"/>
              </a:rPr>
              <a:t>  ar</a:t>
            </a:r>
            <a:r>
              <a:rPr lang="en-US" sz="6600" dirty="0" smtClean="0">
                <a:latin typeface="Century Gothic"/>
                <a:cs typeface="Century Gothic"/>
              </a:rPr>
              <a:t>t      d</a:t>
            </a:r>
            <a:r>
              <a:rPr lang="en-US" sz="6600" dirty="0" smtClean="0">
                <a:solidFill>
                  <a:srgbClr val="FF0000"/>
                </a:solidFill>
                <a:latin typeface="Century Gothic"/>
                <a:cs typeface="Century Gothic"/>
              </a:rPr>
              <a:t>ar</a:t>
            </a:r>
            <a:r>
              <a:rPr lang="en-US" sz="6600" dirty="0" smtClean="0">
                <a:latin typeface="Century Gothic"/>
                <a:cs typeface="Century Gothic"/>
              </a:rPr>
              <a:t>k     b</a:t>
            </a:r>
            <a:r>
              <a:rPr lang="en-US" sz="6600" dirty="0" smtClean="0">
                <a:solidFill>
                  <a:srgbClr val="FF0000"/>
                </a:solidFill>
                <a:latin typeface="Century Gothic"/>
                <a:cs typeface="Century Gothic"/>
              </a:rPr>
              <a:t>ar</a:t>
            </a:r>
            <a:r>
              <a:rPr lang="en-US" sz="6600" dirty="0" smtClean="0">
                <a:latin typeface="Century Gothic"/>
                <a:cs typeface="Century Gothic"/>
              </a:rPr>
              <a:t>n</a:t>
            </a:r>
            <a:endParaRPr lang="en-US" sz="4400" dirty="0" smtClean="0">
              <a:latin typeface="Century Gothic"/>
              <a:cs typeface="Century Gothic"/>
            </a:endParaRPr>
          </a:p>
          <a:p>
            <a:endParaRPr lang="en-US" sz="4400" dirty="0">
              <a:latin typeface="Century Gothic"/>
              <a:cs typeface="Century Gothic"/>
            </a:endParaRPr>
          </a:p>
          <a:p>
            <a:r>
              <a:rPr lang="en-US" sz="6600" dirty="0" smtClean="0">
                <a:latin typeface="Century Gothic"/>
                <a:cs typeface="Century Gothic"/>
              </a:rPr>
              <a:t> c</a:t>
            </a:r>
            <a:r>
              <a:rPr lang="en-US" sz="6600" dirty="0" smtClean="0">
                <a:solidFill>
                  <a:srgbClr val="FF0000"/>
                </a:solidFill>
                <a:latin typeface="Century Gothic"/>
                <a:cs typeface="Century Gothic"/>
              </a:rPr>
              <a:t>ar      </a:t>
            </a:r>
            <a:r>
              <a:rPr lang="en-US" sz="6600" dirty="0" smtClean="0">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     y</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n</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m   sh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p    sc</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f</a:t>
            </a:r>
          </a:p>
          <a:p>
            <a:endParaRPr lang="en-US" sz="4400" dirty="0">
              <a:solidFill>
                <a:srgbClr val="000000"/>
              </a:solidFill>
              <a:latin typeface="Century Gothic"/>
              <a:cs typeface="Century Gothic"/>
            </a:endParaRPr>
          </a:p>
        </p:txBody>
      </p:sp>
    </p:spTree>
    <p:extLst>
      <p:ext uri="{BB962C8B-B14F-4D97-AF65-F5344CB8AC3E}">
        <p14:creationId xmlns:p14="http://schemas.microsoft.com/office/powerpoint/2010/main" val="89228164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6186309"/>
          </a:xfrm>
          <a:prstGeom prst="rect">
            <a:avLst/>
          </a:prstGeom>
          <a:noFill/>
        </p:spPr>
        <p:txBody>
          <a:bodyPr wrap="square" rtlCol="0">
            <a:spAutoFit/>
          </a:bodyPr>
          <a:lstStyle/>
          <a:p>
            <a:r>
              <a:rPr lang="en-US" sz="6600" dirty="0" smtClean="0">
                <a:solidFill>
                  <a:srgbClr val="FF0000"/>
                </a:solidFill>
                <a:latin typeface="Century Gothic"/>
                <a:cs typeface="Century Gothic"/>
              </a:rPr>
              <a:t>  ar</a:t>
            </a:r>
            <a:r>
              <a:rPr lang="en-US" sz="6600" dirty="0" smtClean="0">
                <a:latin typeface="Century Gothic"/>
                <a:cs typeface="Century Gothic"/>
              </a:rPr>
              <a:t>t      d</a:t>
            </a:r>
            <a:r>
              <a:rPr lang="en-US" sz="6600" dirty="0" smtClean="0">
                <a:solidFill>
                  <a:srgbClr val="FF0000"/>
                </a:solidFill>
                <a:latin typeface="Century Gothic"/>
                <a:cs typeface="Century Gothic"/>
              </a:rPr>
              <a:t>ar</a:t>
            </a:r>
            <a:r>
              <a:rPr lang="en-US" sz="6600" dirty="0" smtClean="0">
                <a:latin typeface="Century Gothic"/>
                <a:cs typeface="Century Gothic"/>
              </a:rPr>
              <a:t>k     b</a:t>
            </a:r>
            <a:r>
              <a:rPr lang="en-US" sz="6600" dirty="0" smtClean="0">
                <a:solidFill>
                  <a:srgbClr val="FF0000"/>
                </a:solidFill>
                <a:latin typeface="Century Gothic"/>
                <a:cs typeface="Century Gothic"/>
              </a:rPr>
              <a:t>ar</a:t>
            </a:r>
            <a:r>
              <a:rPr lang="en-US" sz="6600" dirty="0" smtClean="0">
                <a:latin typeface="Century Gothic"/>
                <a:cs typeface="Century Gothic"/>
              </a:rPr>
              <a:t>n</a:t>
            </a:r>
            <a:endParaRPr lang="en-US" sz="4400" dirty="0" smtClean="0">
              <a:latin typeface="Century Gothic"/>
              <a:cs typeface="Century Gothic"/>
            </a:endParaRPr>
          </a:p>
          <a:p>
            <a:endParaRPr lang="en-US" sz="4400" dirty="0">
              <a:latin typeface="Century Gothic"/>
              <a:cs typeface="Century Gothic"/>
            </a:endParaRPr>
          </a:p>
          <a:p>
            <a:r>
              <a:rPr lang="en-US" sz="6600" dirty="0" smtClean="0">
                <a:latin typeface="Century Gothic"/>
                <a:cs typeface="Century Gothic"/>
              </a:rPr>
              <a:t> c</a:t>
            </a:r>
            <a:r>
              <a:rPr lang="en-US" sz="6600" dirty="0" smtClean="0">
                <a:solidFill>
                  <a:srgbClr val="FF0000"/>
                </a:solidFill>
                <a:latin typeface="Century Gothic"/>
                <a:cs typeface="Century Gothic"/>
              </a:rPr>
              <a:t>ar      </a:t>
            </a:r>
            <a:r>
              <a:rPr lang="en-US" sz="6600" dirty="0" smtClean="0">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     y</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n</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m   sh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p    sc</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f</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p</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338602707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6186309"/>
          </a:xfrm>
          <a:prstGeom prst="rect">
            <a:avLst/>
          </a:prstGeom>
          <a:noFill/>
        </p:spPr>
        <p:txBody>
          <a:bodyPr wrap="square" rtlCol="0">
            <a:spAutoFit/>
          </a:bodyPr>
          <a:lstStyle/>
          <a:p>
            <a:r>
              <a:rPr lang="en-US" sz="6600" dirty="0" smtClean="0">
                <a:solidFill>
                  <a:srgbClr val="FF0000"/>
                </a:solidFill>
                <a:latin typeface="Century Gothic"/>
                <a:cs typeface="Century Gothic"/>
              </a:rPr>
              <a:t>  ar</a:t>
            </a:r>
            <a:r>
              <a:rPr lang="en-US" sz="6600" dirty="0" smtClean="0">
                <a:latin typeface="Century Gothic"/>
                <a:cs typeface="Century Gothic"/>
              </a:rPr>
              <a:t>t      d</a:t>
            </a:r>
            <a:r>
              <a:rPr lang="en-US" sz="6600" dirty="0" smtClean="0">
                <a:solidFill>
                  <a:srgbClr val="FF0000"/>
                </a:solidFill>
                <a:latin typeface="Century Gothic"/>
                <a:cs typeface="Century Gothic"/>
              </a:rPr>
              <a:t>ar</a:t>
            </a:r>
            <a:r>
              <a:rPr lang="en-US" sz="6600" dirty="0" smtClean="0">
                <a:latin typeface="Century Gothic"/>
                <a:cs typeface="Century Gothic"/>
              </a:rPr>
              <a:t>k     b</a:t>
            </a:r>
            <a:r>
              <a:rPr lang="en-US" sz="6600" dirty="0" smtClean="0">
                <a:solidFill>
                  <a:srgbClr val="FF0000"/>
                </a:solidFill>
                <a:latin typeface="Century Gothic"/>
                <a:cs typeface="Century Gothic"/>
              </a:rPr>
              <a:t>ar</a:t>
            </a:r>
            <a:r>
              <a:rPr lang="en-US" sz="6600" dirty="0" smtClean="0">
                <a:latin typeface="Century Gothic"/>
                <a:cs typeface="Century Gothic"/>
              </a:rPr>
              <a:t>n</a:t>
            </a:r>
            <a:endParaRPr lang="en-US" sz="4400" dirty="0" smtClean="0">
              <a:latin typeface="Century Gothic"/>
              <a:cs typeface="Century Gothic"/>
            </a:endParaRPr>
          </a:p>
          <a:p>
            <a:endParaRPr lang="en-US" sz="4400" dirty="0">
              <a:latin typeface="Century Gothic"/>
              <a:cs typeface="Century Gothic"/>
            </a:endParaRPr>
          </a:p>
          <a:p>
            <a:r>
              <a:rPr lang="en-US" sz="6600" dirty="0" smtClean="0">
                <a:latin typeface="Century Gothic"/>
                <a:cs typeface="Century Gothic"/>
              </a:rPr>
              <a:t> c</a:t>
            </a:r>
            <a:r>
              <a:rPr lang="en-US" sz="6600" dirty="0" smtClean="0">
                <a:solidFill>
                  <a:srgbClr val="FF0000"/>
                </a:solidFill>
                <a:latin typeface="Century Gothic"/>
                <a:cs typeface="Century Gothic"/>
              </a:rPr>
              <a:t>ar      </a:t>
            </a:r>
            <a:r>
              <a:rPr lang="en-US" sz="6600" dirty="0" smtClean="0">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     y</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n</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m   sh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p    sc</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f</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p</a:t>
            </a:r>
            <a:r>
              <a:rPr lang="en-US" sz="6600" dirty="0" smtClean="0">
                <a:solidFill>
                  <a:srgbClr val="FF0000"/>
                </a:solidFill>
                <a:latin typeface="Century Gothic"/>
                <a:cs typeface="Century Gothic"/>
              </a:rPr>
              <a:t>ar</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419173349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6186309"/>
          </a:xfrm>
          <a:prstGeom prst="rect">
            <a:avLst/>
          </a:prstGeom>
          <a:noFill/>
        </p:spPr>
        <p:txBody>
          <a:bodyPr wrap="square" rtlCol="0">
            <a:spAutoFit/>
          </a:bodyPr>
          <a:lstStyle/>
          <a:p>
            <a:r>
              <a:rPr lang="en-US" sz="6600" dirty="0" smtClean="0">
                <a:solidFill>
                  <a:srgbClr val="FF0000"/>
                </a:solidFill>
                <a:latin typeface="Century Gothic"/>
                <a:cs typeface="Century Gothic"/>
              </a:rPr>
              <a:t>  ar</a:t>
            </a:r>
            <a:r>
              <a:rPr lang="en-US" sz="6600" dirty="0" smtClean="0">
                <a:latin typeface="Century Gothic"/>
                <a:cs typeface="Century Gothic"/>
              </a:rPr>
              <a:t>t      d</a:t>
            </a:r>
            <a:r>
              <a:rPr lang="en-US" sz="6600" dirty="0" smtClean="0">
                <a:solidFill>
                  <a:srgbClr val="FF0000"/>
                </a:solidFill>
                <a:latin typeface="Century Gothic"/>
                <a:cs typeface="Century Gothic"/>
              </a:rPr>
              <a:t>ar</a:t>
            </a:r>
            <a:r>
              <a:rPr lang="en-US" sz="6600" dirty="0" smtClean="0">
                <a:latin typeface="Century Gothic"/>
                <a:cs typeface="Century Gothic"/>
              </a:rPr>
              <a:t>k     b</a:t>
            </a:r>
            <a:r>
              <a:rPr lang="en-US" sz="6600" dirty="0" smtClean="0">
                <a:solidFill>
                  <a:srgbClr val="FF0000"/>
                </a:solidFill>
                <a:latin typeface="Century Gothic"/>
                <a:cs typeface="Century Gothic"/>
              </a:rPr>
              <a:t>ar</a:t>
            </a:r>
            <a:r>
              <a:rPr lang="en-US" sz="6600" dirty="0" smtClean="0">
                <a:latin typeface="Century Gothic"/>
                <a:cs typeface="Century Gothic"/>
              </a:rPr>
              <a:t>n</a:t>
            </a:r>
            <a:endParaRPr lang="en-US" sz="4400" dirty="0" smtClean="0">
              <a:latin typeface="Century Gothic"/>
              <a:cs typeface="Century Gothic"/>
            </a:endParaRPr>
          </a:p>
          <a:p>
            <a:endParaRPr lang="en-US" sz="4400" dirty="0">
              <a:latin typeface="Century Gothic"/>
              <a:cs typeface="Century Gothic"/>
            </a:endParaRPr>
          </a:p>
          <a:p>
            <a:r>
              <a:rPr lang="en-US" sz="6600" dirty="0" smtClean="0">
                <a:latin typeface="Century Gothic"/>
                <a:cs typeface="Century Gothic"/>
              </a:rPr>
              <a:t> c</a:t>
            </a:r>
            <a:r>
              <a:rPr lang="en-US" sz="6600" dirty="0" smtClean="0">
                <a:solidFill>
                  <a:srgbClr val="FF0000"/>
                </a:solidFill>
                <a:latin typeface="Century Gothic"/>
                <a:cs typeface="Century Gothic"/>
              </a:rPr>
              <a:t>ar      </a:t>
            </a:r>
            <a:r>
              <a:rPr lang="en-US" sz="6600" dirty="0" smtClean="0">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     y</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n</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m   sh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p    sc</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f</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p</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9430064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6186309"/>
          </a:xfrm>
          <a:prstGeom prst="rect">
            <a:avLst/>
          </a:prstGeom>
          <a:noFill/>
        </p:spPr>
        <p:txBody>
          <a:bodyPr wrap="square" rtlCol="0">
            <a:spAutoFit/>
          </a:bodyPr>
          <a:lstStyle/>
          <a:p>
            <a:r>
              <a:rPr lang="en-US" sz="6600" dirty="0" smtClean="0">
                <a:solidFill>
                  <a:srgbClr val="FF0000"/>
                </a:solidFill>
                <a:latin typeface="Century Gothic"/>
                <a:cs typeface="Century Gothic"/>
              </a:rPr>
              <a:t>  ar</a:t>
            </a:r>
            <a:r>
              <a:rPr lang="en-US" sz="6600" dirty="0" smtClean="0">
                <a:latin typeface="Century Gothic"/>
                <a:cs typeface="Century Gothic"/>
              </a:rPr>
              <a:t>t      d</a:t>
            </a:r>
            <a:r>
              <a:rPr lang="en-US" sz="6600" dirty="0" smtClean="0">
                <a:solidFill>
                  <a:srgbClr val="FF0000"/>
                </a:solidFill>
                <a:latin typeface="Century Gothic"/>
                <a:cs typeface="Century Gothic"/>
              </a:rPr>
              <a:t>ar</a:t>
            </a:r>
            <a:r>
              <a:rPr lang="en-US" sz="6600" dirty="0" smtClean="0">
                <a:latin typeface="Century Gothic"/>
                <a:cs typeface="Century Gothic"/>
              </a:rPr>
              <a:t>k     b</a:t>
            </a:r>
            <a:r>
              <a:rPr lang="en-US" sz="6600" dirty="0" smtClean="0">
                <a:solidFill>
                  <a:srgbClr val="FF0000"/>
                </a:solidFill>
                <a:latin typeface="Century Gothic"/>
                <a:cs typeface="Century Gothic"/>
              </a:rPr>
              <a:t>ar</a:t>
            </a:r>
            <a:r>
              <a:rPr lang="en-US" sz="6600" dirty="0" smtClean="0">
                <a:latin typeface="Century Gothic"/>
                <a:cs typeface="Century Gothic"/>
              </a:rPr>
              <a:t>n</a:t>
            </a:r>
            <a:endParaRPr lang="en-US" sz="4400" dirty="0" smtClean="0">
              <a:latin typeface="Century Gothic"/>
              <a:cs typeface="Century Gothic"/>
            </a:endParaRPr>
          </a:p>
          <a:p>
            <a:endParaRPr lang="en-US" sz="4400" dirty="0">
              <a:latin typeface="Century Gothic"/>
              <a:cs typeface="Century Gothic"/>
            </a:endParaRPr>
          </a:p>
          <a:p>
            <a:r>
              <a:rPr lang="en-US" sz="6600" dirty="0" smtClean="0">
                <a:latin typeface="Century Gothic"/>
                <a:cs typeface="Century Gothic"/>
              </a:rPr>
              <a:t> c</a:t>
            </a:r>
            <a:r>
              <a:rPr lang="en-US" sz="6600" dirty="0" smtClean="0">
                <a:solidFill>
                  <a:srgbClr val="FF0000"/>
                </a:solidFill>
                <a:latin typeface="Century Gothic"/>
                <a:cs typeface="Century Gothic"/>
              </a:rPr>
              <a:t>ar      </a:t>
            </a:r>
            <a:r>
              <a:rPr lang="en-US" sz="6600" dirty="0" smtClean="0">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     y</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n</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m   sh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p    sc</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f</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p</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    </a:t>
            </a:r>
            <a:r>
              <a:rPr lang="en-US" sz="6600" dirty="0" err="1" smtClean="0">
                <a:solidFill>
                  <a:srgbClr val="000000"/>
                </a:solidFill>
                <a:latin typeface="Century Gothic"/>
                <a:cs typeface="Century Gothic"/>
              </a:rPr>
              <a:t>ch</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93666302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6186309"/>
          </a:xfrm>
          <a:prstGeom prst="rect">
            <a:avLst/>
          </a:prstGeom>
          <a:noFill/>
        </p:spPr>
        <p:txBody>
          <a:bodyPr wrap="square" rtlCol="0">
            <a:spAutoFit/>
          </a:bodyPr>
          <a:lstStyle/>
          <a:p>
            <a:r>
              <a:rPr lang="en-US" sz="6600" dirty="0" smtClean="0">
                <a:solidFill>
                  <a:srgbClr val="FF0000"/>
                </a:solidFill>
                <a:latin typeface="Century Gothic"/>
                <a:cs typeface="Century Gothic"/>
              </a:rPr>
              <a:t>  ar</a:t>
            </a:r>
            <a:r>
              <a:rPr lang="en-US" sz="6600" dirty="0" smtClean="0">
                <a:latin typeface="Century Gothic"/>
                <a:cs typeface="Century Gothic"/>
              </a:rPr>
              <a:t>t      d</a:t>
            </a:r>
            <a:r>
              <a:rPr lang="en-US" sz="6600" dirty="0" smtClean="0">
                <a:solidFill>
                  <a:srgbClr val="FF0000"/>
                </a:solidFill>
                <a:latin typeface="Century Gothic"/>
                <a:cs typeface="Century Gothic"/>
              </a:rPr>
              <a:t>ar</a:t>
            </a:r>
            <a:r>
              <a:rPr lang="en-US" sz="6600" dirty="0" smtClean="0">
                <a:latin typeface="Century Gothic"/>
                <a:cs typeface="Century Gothic"/>
              </a:rPr>
              <a:t>k     b</a:t>
            </a:r>
            <a:r>
              <a:rPr lang="en-US" sz="6600" dirty="0" smtClean="0">
                <a:solidFill>
                  <a:srgbClr val="FF0000"/>
                </a:solidFill>
                <a:latin typeface="Century Gothic"/>
                <a:cs typeface="Century Gothic"/>
              </a:rPr>
              <a:t>ar</a:t>
            </a:r>
            <a:r>
              <a:rPr lang="en-US" sz="6600" dirty="0" smtClean="0">
                <a:latin typeface="Century Gothic"/>
                <a:cs typeface="Century Gothic"/>
              </a:rPr>
              <a:t>n</a:t>
            </a:r>
            <a:endParaRPr lang="en-US" sz="4400" dirty="0" smtClean="0">
              <a:latin typeface="Century Gothic"/>
              <a:cs typeface="Century Gothic"/>
            </a:endParaRPr>
          </a:p>
          <a:p>
            <a:endParaRPr lang="en-US" sz="4400" dirty="0">
              <a:latin typeface="Century Gothic"/>
              <a:cs typeface="Century Gothic"/>
            </a:endParaRPr>
          </a:p>
          <a:p>
            <a:r>
              <a:rPr lang="en-US" sz="6600" dirty="0" smtClean="0">
                <a:latin typeface="Century Gothic"/>
                <a:cs typeface="Century Gothic"/>
              </a:rPr>
              <a:t> c</a:t>
            </a:r>
            <a:r>
              <a:rPr lang="en-US" sz="6600" dirty="0" smtClean="0">
                <a:solidFill>
                  <a:srgbClr val="FF0000"/>
                </a:solidFill>
                <a:latin typeface="Century Gothic"/>
                <a:cs typeface="Century Gothic"/>
              </a:rPr>
              <a:t>ar      </a:t>
            </a:r>
            <a:r>
              <a:rPr lang="en-US" sz="6600" dirty="0" smtClean="0">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     y</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n</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m   sh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p    sc</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f</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p</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    ch</a:t>
            </a:r>
            <a:r>
              <a:rPr lang="en-US" sz="6600" dirty="0" smtClean="0">
                <a:solidFill>
                  <a:srgbClr val="FF0000"/>
                </a:solidFill>
                <a:latin typeface="Century Gothic"/>
                <a:cs typeface="Century Gothic"/>
              </a:rPr>
              <a:t>ar</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114429613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6186309"/>
          </a:xfrm>
          <a:prstGeom prst="rect">
            <a:avLst/>
          </a:prstGeom>
          <a:noFill/>
        </p:spPr>
        <p:txBody>
          <a:bodyPr wrap="square" rtlCol="0">
            <a:spAutoFit/>
          </a:bodyPr>
          <a:lstStyle/>
          <a:p>
            <a:r>
              <a:rPr lang="en-US" sz="6600" dirty="0" smtClean="0">
                <a:solidFill>
                  <a:srgbClr val="FF0000"/>
                </a:solidFill>
                <a:latin typeface="Century Gothic"/>
                <a:cs typeface="Century Gothic"/>
              </a:rPr>
              <a:t>  ar</a:t>
            </a:r>
            <a:r>
              <a:rPr lang="en-US" sz="6600" dirty="0" smtClean="0">
                <a:latin typeface="Century Gothic"/>
                <a:cs typeface="Century Gothic"/>
              </a:rPr>
              <a:t>t      d</a:t>
            </a:r>
            <a:r>
              <a:rPr lang="en-US" sz="6600" dirty="0" smtClean="0">
                <a:solidFill>
                  <a:srgbClr val="FF0000"/>
                </a:solidFill>
                <a:latin typeface="Century Gothic"/>
                <a:cs typeface="Century Gothic"/>
              </a:rPr>
              <a:t>ar</a:t>
            </a:r>
            <a:r>
              <a:rPr lang="en-US" sz="6600" dirty="0" smtClean="0">
                <a:latin typeface="Century Gothic"/>
                <a:cs typeface="Century Gothic"/>
              </a:rPr>
              <a:t>k     b</a:t>
            </a:r>
            <a:r>
              <a:rPr lang="en-US" sz="6600" dirty="0" smtClean="0">
                <a:solidFill>
                  <a:srgbClr val="FF0000"/>
                </a:solidFill>
                <a:latin typeface="Century Gothic"/>
                <a:cs typeface="Century Gothic"/>
              </a:rPr>
              <a:t>ar</a:t>
            </a:r>
            <a:r>
              <a:rPr lang="en-US" sz="6600" dirty="0" smtClean="0">
                <a:latin typeface="Century Gothic"/>
                <a:cs typeface="Century Gothic"/>
              </a:rPr>
              <a:t>n</a:t>
            </a:r>
            <a:endParaRPr lang="en-US" sz="4400" dirty="0" smtClean="0">
              <a:latin typeface="Century Gothic"/>
              <a:cs typeface="Century Gothic"/>
            </a:endParaRPr>
          </a:p>
          <a:p>
            <a:endParaRPr lang="en-US" sz="4400" dirty="0">
              <a:latin typeface="Century Gothic"/>
              <a:cs typeface="Century Gothic"/>
            </a:endParaRPr>
          </a:p>
          <a:p>
            <a:r>
              <a:rPr lang="en-US" sz="6600" dirty="0" smtClean="0">
                <a:latin typeface="Century Gothic"/>
                <a:cs typeface="Century Gothic"/>
              </a:rPr>
              <a:t> c</a:t>
            </a:r>
            <a:r>
              <a:rPr lang="en-US" sz="6600" dirty="0" smtClean="0">
                <a:solidFill>
                  <a:srgbClr val="FF0000"/>
                </a:solidFill>
                <a:latin typeface="Century Gothic"/>
                <a:cs typeface="Century Gothic"/>
              </a:rPr>
              <a:t>ar      </a:t>
            </a:r>
            <a:r>
              <a:rPr lang="en-US" sz="6600" dirty="0" smtClean="0">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     y</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n</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m   sh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p    sc</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f</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p</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    ch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303986728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6492" y="353225"/>
            <a:ext cx="6986457"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042860"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f</a:t>
            </a:r>
            <a:endParaRPr lang="en-US" sz="12000" dirty="0">
              <a:solidFill>
                <a:schemeClr val="tx1"/>
              </a:solidFill>
              <a:latin typeface="Century Gothic"/>
              <a:cs typeface="Century Gothic"/>
            </a:endParaRPr>
          </a:p>
        </p:txBody>
      </p:sp>
      <p:sp>
        <p:nvSpPr>
          <p:cNvPr id="4" name="Rectangle 3"/>
          <p:cNvSpPr/>
          <p:nvPr/>
        </p:nvSpPr>
        <p:spPr>
          <a:xfrm>
            <a:off x="3449196"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14763822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6186309"/>
          </a:xfrm>
          <a:prstGeom prst="rect">
            <a:avLst/>
          </a:prstGeom>
          <a:noFill/>
        </p:spPr>
        <p:txBody>
          <a:bodyPr wrap="square" rtlCol="0">
            <a:spAutoFit/>
          </a:bodyPr>
          <a:lstStyle/>
          <a:p>
            <a:r>
              <a:rPr lang="en-US" sz="6600" dirty="0" smtClean="0">
                <a:solidFill>
                  <a:srgbClr val="FF0000"/>
                </a:solidFill>
                <a:latin typeface="Century Gothic"/>
                <a:cs typeface="Century Gothic"/>
              </a:rPr>
              <a:t>  ar</a:t>
            </a:r>
            <a:r>
              <a:rPr lang="en-US" sz="6600" dirty="0" smtClean="0">
                <a:latin typeface="Century Gothic"/>
                <a:cs typeface="Century Gothic"/>
              </a:rPr>
              <a:t>t      d</a:t>
            </a:r>
            <a:r>
              <a:rPr lang="en-US" sz="6600" dirty="0" smtClean="0">
                <a:solidFill>
                  <a:srgbClr val="FF0000"/>
                </a:solidFill>
                <a:latin typeface="Century Gothic"/>
                <a:cs typeface="Century Gothic"/>
              </a:rPr>
              <a:t>ar</a:t>
            </a:r>
            <a:r>
              <a:rPr lang="en-US" sz="6600" dirty="0" smtClean="0">
                <a:latin typeface="Century Gothic"/>
                <a:cs typeface="Century Gothic"/>
              </a:rPr>
              <a:t>k     b</a:t>
            </a:r>
            <a:r>
              <a:rPr lang="en-US" sz="6600" dirty="0" smtClean="0">
                <a:solidFill>
                  <a:srgbClr val="FF0000"/>
                </a:solidFill>
                <a:latin typeface="Century Gothic"/>
                <a:cs typeface="Century Gothic"/>
              </a:rPr>
              <a:t>ar</a:t>
            </a:r>
            <a:r>
              <a:rPr lang="en-US" sz="6600" dirty="0" smtClean="0">
                <a:latin typeface="Century Gothic"/>
                <a:cs typeface="Century Gothic"/>
              </a:rPr>
              <a:t>n</a:t>
            </a:r>
            <a:endParaRPr lang="en-US" sz="4400" dirty="0" smtClean="0">
              <a:latin typeface="Century Gothic"/>
              <a:cs typeface="Century Gothic"/>
            </a:endParaRPr>
          </a:p>
          <a:p>
            <a:endParaRPr lang="en-US" sz="4400" dirty="0">
              <a:latin typeface="Century Gothic"/>
              <a:cs typeface="Century Gothic"/>
            </a:endParaRPr>
          </a:p>
          <a:p>
            <a:r>
              <a:rPr lang="en-US" sz="6600" dirty="0" smtClean="0">
                <a:latin typeface="Century Gothic"/>
                <a:cs typeface="Century Gothic"/>
              </a:rPr>
              <a:t> c</a:t>
            </a:r>
            <a:r>
              <a:rPr lang="en-US" sz="6600" dirty="0" smtClean="0">
                <a:solidFill>
                  <a:srgbClr val="FF0000"/>
                </a:solidFill>
                <a:latin typeface="Century Gothic"/>
                <a:cs typeface="Century Gothic"/>
              </a:rPr>
              <a:t>ar      </a:t>
            </a:r>
            <a:r>
              <a:rPr lang="en-US" sz="6600" dirty="0" smtClean="0">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     y</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n</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m   sh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p    sc</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f</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p</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    ch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   </a:t>
            </a:r>
            <a:r>
              <a:rPr lang="en-US" sz="6600" dirty="0" err="1" smtClean="0">
                <a:solidFill>
                  <a:srgbClr val="000000"/>
                </a:solidFill>
                <a:latin typeface="Century Gothic"/>
                <a:cs typeface="Century Gothic"/>
              </a:rPr>
              <a:t>ch</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214395287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6186309"/>
          </a:xfrm>
          <a:prstGeom prst="rect">
            <a:avLst/>
          </a:prstGeom>
          <a:noFill/>
        </p:spPr>
        <p:txBody>
          <a:bodyPr wrap="square" rtlCol="0">
            <a:spAutoFit/>
          </a:bodyPr>
          <a:lstStyle/>
          <a:p>
            <a:r>
              <a:rPr lang="en-US" sz="6600" dirty="0" smtClean="0">
                <a:solidFill>
                  <a:srgbClr val="FF0000"/>
                </a:solidFill>
                <a:latin typeface="Century Gothic"/>
                <a:cs typeface="Century Gothic"/>
              </a:rPr>
              <a:t>  ar</a:t>
            </a:r>
            <a:r>
              <a:rPr lang="en-US" sz="6600" dirty="0" smtClean="0">
                <a:latin typeface="Century Gothic"/>
                <a:cs typeface="Century Gothic"/>
              </a:rPr>
              <a:t>t      d</a:t>
            </a:r>
            <a:r>
              <a:rPr lang="en-US" sz="6600" dirty="0" smtClean="0">
                <a:solidFill>
                  <a:srgbClr val="FF0000"/>
                </a:solidFill>
                <a:latin typeface="Century Gothic"/>
                <a:cs typeface="Century Gothic"/>
              </a:rPr>
              <a:t>ar</a:t>
            </a:r>
            <a:r>
              <a:rPr lang="en-US" sz="6600" dirty="0" smtClean="0">
                <a:latin typeface="Century Gothic"/>
                <a:cs typeface="Century Gothic"/>
              </a:rPr>
              <a:t>k     b</a:t>
            </a:r>
            <a:r>
              <a:rPr lang="en-US" sz="6600" dirty="0" smtClean="0">
                <a:solidFill>
                  <a:srgbClr val="FF0000"/>
                </a:solidFill>
                <a:latin typeface="Century Gothic"/>
                <a:cs typeface="Century Gothic"/>
              </a:rPr>
              <a:t>ar</a:t>
            </a:r>
            <a:r>
              <a:rPr lang="en-US" sz="6600" dirty="0" smtClean="0">
                <a:latin typeface="Century Gothic"/>
                <a:cs typeface="Century Gothic"/>
              </a:rPr>
              <a:t>n</a:t>
            </a:r>
            <a:endParaRPr lang="en-US" sz="4400" dirty="0" smtClean="0">
              <a:latin typeface="Century Gothic"/>
              <a:cs typeface="Century Gothic"/>
            </a:endParaRPr>
          </a:p>
          <a:p>
            <a:endParaRPr lang="en-US" sz="4400" dirty="0">
              <a:latin typeface="Century Gothic"/>
              <a:cs typeface="Century Gothic"/>
            </a:endParaRPr>
          </a:p>
          <a:p>
            <a:r>
              <a:rPr lang="en-US" sz="6600" dirty="0" smtClean="0">
                <a:latin typeface="Century Gothic"/>
                <a:cs typeface="Century Gothic"/>
              </a:rPr>
              <a:t> c</a:t>
            </a:r>
            <a:r>
              <a:rPr lang="en-US" sz="6600" dirty="0" smtClean="0">
                <a:solidFill>
                  <a:srgbClr val="FF0000"/>
                </a:solidFill>
                <a:latin typeface="Century Gothic"/>
                <a:cs typeface="Century Gothic"/>
              </a:rPr>
              <a:t>ar      </a:t>
            </a:r>
            <a:r>
              <a:rPr lang="en-US" sz="6600" dirty="0" smtClean="0">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     y</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n</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m   sh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p    sc</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f</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p</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    ch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   ch</a:t>
            </a:r>
            <a:r>
              <a:rPr lang="en-US" sz="6600" dirty="0" smtClean="0">
                <a:solidFill>
                  <a:srgbClr val="FF0000"/>
                </a:solidFill>
                <a:latin typeface="Century Gothic"/>
                <a:cs typeface="Century Gothic"/>
              </a:rPr>
              <a:t>ar</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4282007090"/>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6186309"/>
          </a:xfrm>
          <a:prstGeom prst="rect">
            <a:avLst/>
          </a:prstGeom>
          <a:noFill/>
        </p:spPr>
        <p:txBody>
          <a:bodyPr wrap="square" rtlCol="0">
            <a:spAutoFit/>
          </a:bodyPr>
          <a:lstStyle/>
          <a:p>
            <a:r>
              <a:rPr lang="en-US" sz="6600" dirty="0" smtClean="0">
                <a:solidFill>
                  <a:srgbClr val="FF0000"/>
                </a:solidFill>
                <a:latin typeface="Century Gothic"/>
                <a:cs typeface="Century Gothic"/>
              </a:rPr>
              <a:t>  ar</a:t>
            </a:r>
            <a:r>
              <a:rPr lang="en-US" sz="6600" dirty="0" smtClean="0">
                <a:latin typeface="Century Gothic"/>
                <a:cs typeface="Century Gothic"/>
              </a:rPr>
              <a:t>t      d</a:t>
            </a:r>
            <a:r>
              <a:rPr lang="en-US" sz="6600" dirty="0" smtClean="0">
                <a:solidFill>
                  <a:srgbClr val="FF0000"/>
                </a:solidFill>
                <a:latin typeface="Century Gothic"/>
                <a:cs typeface="Century Gothic"/>
              </a:rPr>
              <a:t>ar</a:t>
            </a:r>
            <a:r>
              <a:rPr lang="en-US" sz="6600" dirty="0" smtClean="0">
                <a:latin typeface="Century Gothic"/>
                <a:cs typeface="Century Gothic"/>
              </a:rPr>
              <a:t>k     b</a:t>
            </a:r>
            <a:r>
              <a:rPr lang="en-US" sz="6600" dirty="0" smtClean="0">
                <a:solidFill>
                  <a:srgbClr val="FF0000"/>
                </a:solidFill>
                <a:latin typeface="Century Gothic"/>
                <a:cs typeface="Century Gothic"/>
              </a:rPr>
              <a:t>ar</a:t>
            </a:r>
            <a:r>
              <a:rPr lang="en-US" sz="6600" dirty="0" smtClean="0">
                <a:latin typeface="Century Gothic"/>
                <a:cs typeface="Century Gothic"/>
              </a:rPr>
              <a:t>n</a:t>
            </a:r>
            <a:endParaRPr lang="en-US" sz="4400" dirty="0" smtClean="0">
              <a:latin typeface="Century Gothic"/>
              <a:cs typeface="Century Gothic"/>
            </a:endParaRPr>
          </a:p>
          <a:p>
            <a:endParaRPr lang="en-US" sz="4400" dirty="0">
              <a:latin typeface="Century Gothic"/>
              <a:cs typeface="Century Gothic"/>
            </a:endParaRPr>
          </a:p>
          <a:p>
            <a:r>
              <a:rPr lang="en-US" sz="6600" dirty="0" smtClean="0">
                <a:latin typeface="Century Gothic"/>
                <a:cs typeface="Century Gothic"/>
              </a:rPr>
              <a:t> c</a:t>
            </a:r>
            <a:r>
              <a:rPr lang="en-US" sz="6600" dirty="0" smtClean="0">
                <a:solidFill>
                  <a:srgbClr val="FF0000"/>
                </a:solidFill>
                <a:latin typeface="Century Gothic"/>
                <a:cs typeface="Century Gothic"/>
              </a:rPr>
              <a:t>ar      </a:t>
            </a:r>
            <a:r>
              <a:rPr lang="en-US" sz="6600" dirty="0" smtClean="0">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d     y</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n</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m   sh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p    sc</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f</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p</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    ch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   ch</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ge</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1848566782"/>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1107996"/>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d</a:t>
            </a:r>
            <a:endParaRPr lang="en-US" sz="6600" dirty="0">
              <a:solidFill>
                <a:srgbClr val="000000"/>
              </a:solidFill>
              <a:latin typeface="Century Gothic"/>
              <a:cs typeface="Century Gothic"/>
            </a:endParaRPr>
          </a:p>
        </p:txBody>
      </p:sp>
      <p:sp>
        <p:nvSpPr>
          <p:cNvPr id="3" name="TextBox 2"/>
          <p:cNvSpPr txBox="1"/>
          <p:nvPr/>
        </p:nvSpPr>
        <p:spPr>
          <a:xfrm>
            <a:off x="483383" y="132682"/>
            <a:ext cx="2094661"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1690226443"/>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1107996"/>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d</a:t>
            </a:r>
            <a:r>
              <a:rPr lang="en-US" sz="6600" dirty="0" smtClean="0">
                <a:latin typeface="Century Gothic"/>
                <a:cs typeface="Century Gothic"/>
              </a:rPr>
              <a:t>    h</a:t>
            </a:r>
            <a:r>
              <a:rPr lang="en-US" sz="6600" dirty="0" smtClean="0">
                <a:solidFill>
                  <a:srgbClr val="FF0000"/>
                </a:solidFill>
                <a:latin typeface="Century Gothic"/>
                <a:cs typeface="Century Gothic"/>
              </a:rPr>
              <a:t>ar</a:t>
            </a:r>
            <a:r>
              <a:rPr lang="en-US" sz="6600" dirty="0" smtClean="0">
                <a:latin typeface="Century Gothic"/>
                <a:cs typeface="Century Gothic"/>
              </a:rPr>
              <a:t>d</a:t>
            </a:r>
            <a:endParaRPr lang="en-US" sz="6600" dirty="0">
              <a:solidFill>
                <a:srgbClr val="000000"/>
              </a:solidFill>
              <a:latin typeface="Century Gothic"/>
              <a:cs typeface="Century Gothic"/>
            </a:endParaRPr>
          </a:p>
        </p:txBody>
      </p:sp>
      <p:sp>
        <p:nvSpPr>
          <p:cNvPr id="3" name="TextBox 2"/>
          <p:cNvSpPr txBox="1"/>
          <p:nvPr/>
        </p:nvSpPr>
        <p:spPr>
          <a:xfrm>
            <a:off x="483383" y="132682"/>
            <a:ext cx="2094661"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1008654488"/>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1785104"/>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d</a:t>
            </a:r>
            <a:r>
              <a:rPr lang="en-US" sz="6600" dirty="0" smtClean="0">
                <a:latin typeface="Century Gothic"/>
                <a:cs typeface="Century Gothic"/>
              </a:rPr>
              <a:t>    h</a:t>
            </a:r>
            <a:r>
              <a:rPr lang="en-US" sz="6600" dirty="0" smtClean="0">
                <a:solidFill>
                  <a:srgbClr val="FF0000"/>
                </a:solidFill>
                <a:latin typeface="Century Gothic"/>
                <a:cs typeface="Century Gothic"/>
              </a:rPr>
              <a:t>ar</a:t>
            </a:r>
            <a:r>
              <a:rPr lang="en-US" sz="6600" dirty="0" smtClean="0">
                <a:latin typeface="Century Gothic"/>
                <a:cs typeface="Century Gothic"/>
              </a:rPr>
              <a:t>d     m</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tch</a:t>
            </a:r>
            <a:endParaRPr lang="en-US" sz="4400" dirty="0" smtClean="0">
              <a:solidFill>
                <a:srgbClr val="000000"/>
              </a:solidFill>
              <a:latin typeface="Century Gothic"/>
              <a:cs typeface="Century Gothic"/>
            </a:endParaRPr>
          </a:p>
          <a:p>
            <a:endParaRPr lang="en-US" sz="4400" dirty="0">
              <a:latin typeface="Century Gothic"/>
              <a:cs typeface="Century Gothic"/>
            </a:endParaRPr>
          </a:p>
        </p:txBody>
      </p:sp>
      <p:sp>
        <p:nvSpPr>
          <p:cNvPr id="3" name="TextBox 2"/>
          <p:cNvSpPr txBox="1"/>
          <p:nvPr/>
        </p:nvSpPr>
        <p:spPr>
          <a:xfrm>
            <a:off x="483383" y="132682"/>
            <a:ext cx="2094661"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727535365"/>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2800767"/>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d</a:t>
            </a:r>
            <a:r>
              <a:rPr lang="en-US" sz="6600" dirty="0" smtClean="0">
                <a:latin typeface="Century Gothic"/>
                <a:cs typeface="Century Gothic"/>
              </a:rPr>
              <a:t>    h</a:t>
            </a:r>
            <a:r>
              <a:rPr lang="en-US" sz="6600" dirty="0" smtClean="0">
                <a:solidFill>
                  <a:srgbClr val="FF0000"/>
                </a:solidFill>
                <a:latin typeface="Century Gothic"/>
                <a:cs typeface="Century Gothic"/>
              </a:rPr>
              <a:t>ar</a:t>
            </a:r>
            <a:r>
              <a:rPr lang="en-US" sz="6600" dirty="0" smtClean="0">
                <a:latin typeface="Century Gothic"/>
                <a:cs typeface="Century Gothic"/>
              </a:rPr>
              <a:t>d     m</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tch</a:t>
            </a:r>
            <a:endParaRPr lang="en-US" sz="4400" dirty="0" smtClean="0">
              <a:solidFill>
                <a:srgbClr val="000000"/>
              </a:solidFill>
              <a:latin typeface="Century Gothic"/>
              <a:cs typeface="Century Gothic"/>
            </a:endParaRPr>
          </a:p>
          <a:p>
            <a:endParaRPr lang="en-US" sz="4400" dirty="0">
              <a:latin typeface="Century Gothic"/>
              <a:cs typeface="Century Gothic"/>
            </a:endParaRPr>
          </a:p>
          <a:p>
            <a:r>
              <a:rPr lang="en-US" sz="6600" dirty="0" smtClean="0">
                <a:latin typeface="Century Gothic"/>
                <a:cs typeface="Century Gothic"/>
              </a:rPr>
              <a:t>m</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ch</a:t>
            </a:r>
            <a:endParaRPr lang="en-US" sz="6600" dirty="0">
              <a:solidFill>
                <a:srgbClr val="000000"/>
              </a:solidFill>
              <a:latin typeface="Century Gothic"/>
              <a:cs typeface="Century Gothic"/>
            </a:endParaRPr>
          </a:p>
        </p:txBody>
      </p:sp>
      <p:sp>
        <p:nvSpPr>
          <p:cNvPr id="3" name="TextBox 2"/>
          <p:cNvSpPr txBox="1"/>
          <p:nvPr/>
        </p:nvSpPr>
        <p:spPr>
          <a:xfrm>
            <a:off x="483383" y="132682"/>
            <a:ext cx="2094661"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3670415933"/>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2800767"/>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d</a:t>
            </a:r>
            <a:r>
              <a:rPr lang="en-US" sz="6600" dirty="0" smtClean="0">
                <a:latin typeface="Century Gothic"/>
                <a:cs typeface="Century Gothic"/>
              </a:rPr>
              <a:t>    h</a:t>
            </a:r>
            <a:r>
              <a:rPr lang="en-US" sz="6600" dirty="0" smtClean="0">
                <a:solidFill>
                  <a:srgbClr val="FF0000"/>
                </a:solidFill>
                <a:latin typeface="Century Gothic"/>
                <a:cs typeface="Century Gothic"/>
              </a:rPr>
              <a:t>ar</a:t>
            </a:r>
            <a:r>
              <a:rPr lang="en-US" sz="6600" dirty="0" smtClean="0">
                <a:latin typeface="Century Gothic"/>
                <a:cs typeface="Century Gothic"/>
              </a:rPr>
              <a:t>d     m</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tch</a:t>
            </a:r>
            <a:endParaRPr lang="en-US" sz="4400" dirty="0" smtClean="0">
              <a:solidFill>
                <a:srgbClr val="000000"/>
              </a:solidFill>
              <a:latin typeface="Century Gothic"/>
              <a:cs typeface="Century Gothic"/>
            </a:endParaRPr>
          </a:p>
          <a:p>
            <a:endParaRPr lang="en-US" sz="4400" dirty="0">
              <a:latin typeface="Century Gothic"/>
              <a:cs typeface="Century Gothic"/>
            </a:endParaRPr>
          </a:p>
          <a:p>
            <a:r>
              <a:rPr lang="en-US" sz="6600" dirty="0" smtClean="0">
                <a:latin typeface="Century Gothic"/>
                <a:cs typeface="Century Gothic"/>
              </a:rPr>
              <a:t>m</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ch</a:t>
            </a:r>
            <a:r>
              <a:rPr lang="en-US" sz="6600" dirty="0" smtClean="0">
                <a:solidFill>
                  <a:srgbClr val="FF0000"/>
                </a:solidFill>
                <a:latin typeface="Century Gothic"/>
                <a:cs typeface="Century Gothic"/>
              </a:rPr>
              <a:t>   </a:t>
            </a:r>
            <a:r>
              <a:rPr lang="en-US" sz="6600" dirty="0" smtClean="0">
                <a:latin typeface="Century Gothic"/>
                <a:cs typeface="Century Gothic"/>
              </a:rPr>
              <a:t>sm</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a:t>
            </a:r>
            <a:endParaRPr lang="en-US" sz="6600" dirty="0">
              <a:solidFill>
                <a:srgbClr val="000000"/>
              </a:solidFill>
              <a:latin typeface="Century Gothic"/>
              <a:cs typeface="Century Gothic"/>
            </a:endParaRPr>
          </a:p>
        </p:txBody>
      </p:sp>
      <p:sp>
        <p:nvSpPr>
          <p:cNvPr id="3" name="TextBox 2"/>
          <p:cNvSpPr txBox="1"/>
          <p:nvPr/>
        </p:nvSpPr>
        <p:spPr>
          <a:xfrm>
            <a:off x="483383" y="132682"/>
            <a:ext cx="2094661"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1403129008"/>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4493538"/>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d</a:t>
            </a:r>
            <a:r>
              <a:rPr lang="en-US" sz="6600" dirty="0" smtClean="0">
                <a:latin typeface="Century Gothic"/>
                <a:cs typeface="Century Gothic"/>
              </a:rPr>
              <a:t>    h</a:t>
            </a:r>
            <a:r>
              <a:rPr lang="en-US" sz="6600" dirty="0" smtClean="0">
                <a:solidFill>
                  <a:srgbClr val="FF0000"/>
                </a:solidFill>
                <a:latin typeface="Century Gothic"/>
                <a:cs typeface="Century Gothic"/>
              </a:rPr>
              <a:t>ar</a:t>
            </a:r>
            <a:r>
              <a:rPr lang="en-US" sz="6600" dirty="0" smtClean="0">
                <a:latin typeface="Century Gothic"/>
                <a:cs typeface="Century Gothic"/>
              </a:rPr>
              <a:t>d     m</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tch</a:t>
            </a:r>
            <a:endParaRPr lang="en-US" sz="4400" dirty="0" smtClean="0">
              <a:solidFill>
                <a:srgbClr val="000000"/>
              </a:solidFill>
              <a:latin typeface="Century Gothic"/>
              <a:cs typeface="Century Gothic"/>
            </a:endParaRPr>
          </a:p>
          <a:p>
            <a:endParaRPr lang="en-US" sz="4400" dirty="0">
              <a:latin typeface="Century Gothic"/>
              <a:cs typeface="Century Gothic"/>
            </a:endParaRPr>
          </a:p>
          <a:p>
            <a:r>
              <a:rPr lang="en-US" sz="6600" dirty="0" smtClean="0">
                <a:latin typeface="Century Gothic"/>
                <a:cs typeface="Century Gothic"/>
              </a:rPr>
              <a:t>m</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ch</a:t>
            </a:r>
            <a:r>
              <a:rPr lang="en-US" sz="6600" dirty="0" smtClean="0">
                <a:solidFill>
                  <a:srgbClr val="FF0000"/>
                </a:solidFill>
                <a:latin typeface="Century Gothic"/>
                <a:cs typeface="Century Gothic"/>
              </a:rPr>
              <a:t>   </a:t>
            </a:r>
            <a:r>
              <a:rPr lang="en-US" sz="6600" dirty="0" smtClean="0">
                <a:latin typeface="Century Gothic"/>
                <a:cs typeface="Century Gothic"/>
              </a:rPr>
              <a:t>sm</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   </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p</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 </a:t>
            </a:r>
            <a:endParaRPr lang="en-US" sz="6600" dirty="0">
              <a:solidFill>
                <a:srgbClr val="000000"/>
              </a:solidFill>
              <a:latin typeface="Century Gothic"/>
              <a:cs typeface="Century Gothic"/>
            </a:endParaRPr>
          </a:p>
        </p:txBody>
      </p:sp>
      <p:sp>
        <p:nvSpPr>
          <p:cNvPr id="3" name="TextBox 2"/>
          <p:cNvSpPr txBox="1"/>
          <p:nvPr/>
        </p:nvSpPr>
        <p:spPr>
          <a:xfrm>
            <a:off x="483383" y="132682"/>
            <a:ext cx="2094661"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458456889"/>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4493538"/>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d</a:t>
            </a:r>
            <a:r>
              <a:rPr lang="en-US" sz="6600" dirty="0" smtClean="0">
                <a:latin typeface="Century Gothic"/>
                <a:cs typeface="Century Gothic"/>
              </a:rPr>
              <a:t>    h</a:t>
            </a:r>
            <a:r>
              <a:rPr lang="en-US" sz="6600" dirty="0" smtClean="0">
                <a:solidFill>
                  <a:srgbClr val="FF0000"/>
                </a:solidFill>
                <a:latin typeface="Century Gothic"/>
                <a:cs typeface="Century Gothic"/>
              </a:rPr>
              <a:t>ar</a:t>
            </a:r>
            <a:r>
              <a:rPr lang="en-US" sz="6600" dirty="0" smtClean="0">
                <a:latin typeface="Century Gothic"/>
                <a:cs typeface="Century Gothic"/>
              </a:rPr>
              <a:t>d     m</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tch</a:t>
            </a:r>
            <a:endParaRPr lang="en-US" sz="4400" dirty="0" smtClean="0">
              <a:solidFill>
                <a:srgbClr val="000000"/>
              </a:solidFill>
              <a:latin typeface="Century Gothic"/>
              <a:cs typeface="Century Gothic"/>
            </a:endParaRPr>
          </a:p>
          <a:p>
            <a:endParaRPr lang="en-US" sz="4400" dirty="0">
              <a:latin typeface="Century Gothic"/>
              <a:cs typeface="Century Gothic"/>
            </a:endParaRPr>
          </a:p>
          <a:p>
            <a:r>
              <a:rPr lang="en-US" sz="6600" dirty="0" smtClean="0">
                <a:latin typeface="Century Gothic"/>
                <a:cs typeface="Century Gothic"/>
              </a:rPr>
              <a:t>m</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ch</a:t>
            </a:r>
            <a:r>
              <a:rPr lang="en-US" sz="6600" dirty="0" smtClean="0">
                <a:solidFill>
                  <a:srgbClr val="FF0000"/>
                </a:solidFill>
                <a:latin typeface="Century Gothic"/>
                <a:cs typeface="Century Gothic"/>
              </a:rPr>
              <a:t>   </a:t>
            </a:r>
            <a:r>
              <a:rPr lang="en-US" sz="6600" dirty="0" smtClean="0">
                <a:latin typeface="Century Gothic"/>
                <a:cs typeface="Century Gothic"/>
              </a:rPr>
              <a:t>sm</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   </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p</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 ch</a:t>
            </a:r>
            <a:r>
              <a:rPr lang="en-US" sz="6600" dirty="0" smtClean="0">
                <a:solidFill>
                  <a:srgbClr val="FF0000"/>
                </a:solidFill>
                <a:latin typeface="Century Gothic"/>
                <a:cs typeface="Century Gothic"/>
              </a:rPr>
              <a:t>i</a:t>
            </a:r>
            <a:r>
              <a:rPr lang="en-US" sz="6600" dirty="0" smtClean="0">
                <a:solidFill>
                  <a:srgbClr val="000000"/>
                </a:solidFill>
                <a:latin typeface="Century Gothic"/>
                <a:cs typeface="Century Gothic"/>
              </a:rPr>
              <a:t>ld</a:t>
            </a:r>
            <a:endParaRPr lang="en-US" sz="6600" dirty="0">
              <a:solidFill>
                <a:srgbClr val="000000"/>
              </a:solidFill>
              <a:latin typeface="Century Gothic"/>
              <a:cs typeface="Century Gothic"/>
            </a:endParaRPr>
          </a:p>
        </p:txBody>
      </p:sp>
      <p:sp>
        <p:nvSpPr>
          <p:cNvPr id="3" name="TextBox 2"/>
          <p:cNvSpPr txBox="1"/>
          <p:nvPr/>
        </p:nvSpPr>
        <p:spPr>
          <a:xfrm>
            <a:off x="483383" y="132682"/>
            <a:ext cx="2094661"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4832910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6492" y="353225"/>
            <a:ext cx="6986457"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042860"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f</a:t>
            </a:r>
            <a:endParaRPr lang="en-US" sz="12000" dirty="0">
              <a:solidFill>
                <a:schemeClr val="tx1"/>
              </a:solidFill>
              <a:latin typeface="Century Gothic"/>
              <a:cs typeface="Century Gothic"/>
            </a:endParaRPr>
          </a:p>
        </p:txBody>
      </p:sp>
      <p:sp>
        <p:nvSpPr>
          <p:cNvPr id="4" name="Rectangle 3"/>
          <p:cNvSpPr/>
          <p:nvPr/>
        </p:nvSpPr>
        <p:spPr>
          <a:xfrm>
            <a:off x="3165308"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13156739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4493538"/>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d</a:t>
            </a:r>
            <a:r>
              <a:rPr lang="en-US" sz="6600" dirty="0" smtClean="0">
                <a:latin typeface="Century Gothic"/>
                <a:cs typeface="Century Gothic"/>
              </a:rPr>
              <a:t>    h</a:t>
            </a:r>
            <a:r>
              <a:rPr lang="en-US" sz="6600" dirty="0" smtClean="0">
                <a:solidFill>
                  <a:srgbClr val="FF0000"/>
                </a:solidFill>
                <a:latin typeface="Century Gothic"/>
                <a:cs typeface="Century Gothic"/>
              </a:rPr>
              <a:t>ar</a:t>
            </a:r>
            <a:r>
              <a:rPr lang="en-US" sz="6600" dirty="0" smtClean="0">
                <a:latin typeface="Century Gothic"/>
                <a:cs typeface="Century Gothic"/>
              </a:rPr>
              <a:t>d     m</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tch</a:t>
            </a:r>
            <a:endParaRPr lang="en-US" sz="4400" dirty="0" smtClean="0">
              <a:solidFill>
                <a:srgbClr val="000000"/>
              </a:solidFill>
              <a:latin typeface="Century Gothic"/>
              <a:cs typeface="Century Gothic"/>
            </a:endParaRPr>
          </a:p>
          <a:p>
            <a:endParaRPr lang="en-US" sz="4400" dirty="0">
              <a:latin typeface="Century Gothic"/>
              <a:cs typeface="Century Gothic"/>
            </a:endParaRPr>
          </a:p>
          <a:p>
            <a:r>
              <a:rPr lang="en-US" sz="6600" dirty="0" smtClean="0">
                <a:latin typeface="Century Gothic"/>
                <a:cs typeface="Century Gothic"/>
              </a:rPr>
              <a:t>m</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ch</a:t>
            </a:r>
            <a:r>
              <a:rPr lang="en-US" sz="6600" dirty="0" smtClean="0">
                <a:solidFill>
                  <a:srgbClr val="FF0000"/>
                </a:solidFill>
                <a:latin typeface="Century Gothic"/>
                <a:cs typeface="Century Gothic"/>
              </a:rPr>
              <a:t>   </a:t>
            </a:r>
            <a:r>
              <a:rPr lang="en-US" sz="6600" dirty="0" smtClean="0">
                <a:latin typeface="Century Gothic"/>
                <a:cs typeface="Century Gothic"/>
              </a:rPr>
              <a:t>sm</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   </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p</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 ch</a:t>
            </a:r>
            <a:r>
              <a:rPr lang="en-US" sz="6600" dirty="0" smtClean="0">
                <a:solidFill>
                  <a:srgbClr val="FF0000"/>
                </a:solidFill>
                <a:latin typeface="Century Gothic"/>
                <a:cs typeface="Century Gothic"/>
              </a:rPr>
              <a:t>i</a:t>
            </a:r>
            <a:r>
              <a:rPr lang="en-US" sz="6600" dirty="0" smtClean="0">
                <a:solidFill>
                  <a:srgbClr val="000000"/>
                </a:solidFill>
                <a:latin typeface="Century Gothic"/>
                <a:cs typeface="Century Gothic"/>
              </a:rPr>
              <a:t>ld     p</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a:t>
            </a:r>
            <a:r>
              <a:rPr lang="en-US" sz="6600" dirty="0" smtClean="0">
                <a:solidFill>
                  <a:srgbClr val="FF0000"/>
                </a:solidFill>
                <a:latin typeface="Century Gothic"/>
                <a:cs typeface="Century Gothic"/>
              </a:rPr>
              <a:t>y</a:t>
            </a:r>
            <a:endParaRPr lang="en-US" sz="6600" dirty="0">
              <a:solidFill>
                <a:srgbClr val="000000"/>
              </a:solidFill>
              <a:latin typeface="Century Gothic"/>
              <a:cs typeface="Century Gothic"/>
            </a:endParaRPr>
          </a:p>
        </p:txBody>
      </p:sp>
      <p:sp>
        <p:nvSpPr>
          <p:cNvPr id="3" name="TextBox 2"/>
          <p:cNvSpPr txBox="1"/>
          <p:nvPr/>
        </p:nvSpPr>
        <p:spPr>
          <a:xfrm>
            <a:off x="483383" y="132682"/>
            <a:ext cx="2094661"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1086944144"/>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5170646"/>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d</a:t>
            </a:r>
            <a:r>
              <a:rPr lang="en-US" sz="6600" dirty="0" smtClean="0">
                <a:latin typeface="Century Gothic"/>
                <a:cs typeface="Century Gothic"/>
              </a:rPr>
              <a:t>    h</a:t>
            </a:r>
            <a:r>
              <a:rPr lang="en-US" sz="6600" dirty="0" smtClean="0">
                <a:solidFill>
                  <a:srgbClr val="FF0000"/>
                </a:solidFill>
                <a:latin typeface="Century Gothic"/>
                <a:cs typeface="Century Gothic"/>
              </a:rPr>
              <a:t>ar</a:t>
            </a:r>
            <a:r>
              <a:rPr lang="en-US" sz="6600" dirty="0" smtClean="0">
                <a:latin typeface="Century Gothic"/>
                <a:cs typeface="Century Gothic"/>
              </a:rPr>
              <a:t>d     m</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tch</a:t>
            </a:r>
            <a:endParaRPr lang="en-US" sz="4400" dirty="0" smtClean="0">
              <a:solidFill>
                <a:srgbClr val="000000"/>
              </a:solidFill>
              <a:latin typeface="Century Gothic"/>
              <a:cs typeface="Century Gothic"/>
            </a:endParaRPr>
          </a:p>
          <a:p>
            <a:endParaRPr lang="en-US" sz="4400" dirty="0">
              <a:latin typeface="Century Gothic"/>
              <a:cs typeface="Century Gothic"/>
            </a:endParaRPr>
          </a:p>
          <a:p>
            <a:r>
              <a:rPr lang="en-US" sz="6600" dirty="0" smtClean="0">
                <a:latin typeface="Century Gothic"/>
                <a:cs typeface="Century Gothic"/>
              </a:rPr>
              <a:t>m</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ch</a:t>
            </a:r>
            <a:r>
              <a:rPr lang="en-US" sz="6600" dirty="0" smtClean="0">
                <a:solidFill>
                  <a:srgbClr val="FF0000"/>
                </a:solidFill>
                <a:latin typeface="Century Gothic"/>
                <a:cs typeface="Century Gothic"/>
              </a:rPr>
              <a:t>   </a:t>
            </a:r>
            <a:r>
              <a:rPr lang="en-US" sz="6600" dirty="0" smtClean="0">
                <a:latin typeface="Century Gothic"/>
                <a:cs typeface="Century Gothic"/>
              </a:rPr>
              <a:t>sm</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   </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p</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 ch</a:t>
            </a:r>
            <a:r>
              <a:rPr lang="en-US" sz="6600" dirty="0" smtClean="0">
                <a:solidFill>
                  <a:srgbClr val="FF0000"/>
                </a:solidFill>
                <a:latin typeface="Century Gothic"/>
                <a:cs typeface="Century Gothic"/>
              </a:rPr>
              <a:t>i</a:t>
            </a:r>
            <a:r>
              <a:rPr lang="en-US" sz="6600" dirty="0" smtClean="0">
                <a:solidFill>
                  <a:srgbClr val="000000"/>
                </a:solidFill>
                <a:latin typeface="Century Gothic"/>
                <a:cs typeface="Century Gothic"/>
              </a:rPr>
              <a:t>ld     p</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a:t>
            </a:r>
            <a:r>
              <a:rPr lang="en-US" sz="6600" dirty="0" smtClean="0">
                <a:solidFill>
                  <a:srgbClr val="FF0000"/>
                </a:solidFill>
                <a:latin typeface="Century Gothic"/>
                <a:cs typeface="Century Gothic"/>
              </a:rPr>
              <a:t>y</a:t>
            </a:r>
            <a:r>
              <a:rPr lang="en-US" sz="6600" dirty="0" smtClean="0">
                <a:solidFill>
                  <a:srgbClr val="000000"/>
                </a:solidFill>
                <a:latin typeface="Century Gothic"/>
                <a:cs typeface="Century Gothic"/>
              </a:rPr>
              <a:t>    c</a:t>
            </a:r>
            <a:r>
              <a:rPr lang="en-US" sz="6600" dirty="0" smtClean="0">
                <a:solidFill>
                  <a:srgbClr val="FF0000"/>
                </a:solidFill>
                <a:latin typeface="Century Gothic"/>
                <a:cs typeface="Century Gothic"/>
              </a:rPr>
              <a:t>oa</a:t>
            </a:r>
            <a:r>
              <a:rPr lang="en-US" sz="6600" dirty="0" smtClean="0">
                <a:solidFill>
                  <a:srgbClr val="000000"/>
                </a:solidFill>
                <a:latin typeface="Century Gothic"/>
                <a:cs typeface="Century Gothic"/>
              </a:rPr>
              <a:t>t</a:t>
            </a:r>
          </a:p>
          <a:p>
            <a:endParaRPr lang="en-US" sz="4400" dirty="0">
              <a:solidFill>
                <a:srgbClr val="000000"/>
              </a:solidFill>
              <a:latin typeface="Century Gothic"/>
              <a:cs typeface="Century Gothic"/>
            </a:endParaRPr>
          </a:p>
        </p:txBody>
      </p:sp>
      <p:sp>
        <p:nvSpPr>
          <p:cNvPr id="3" name="TextBox 2"/>
          <p:cNvSpPr txBox="1"/>
          <p:nvPr/>
        </p:nvSpPr>
        <p:spPr>
          <a:xfrm>
            <a:off x="483383" y="132682"/>
            <a:ext cx="2094661"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646282991"/>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6186309"/>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d</a:t>
            </a:r>
            <a:r>
              <a:rPr lang="en-US" sz="6600" dirty="0" smtClean="0">
                <a:latin typeface="Century Gothic"/>
                <a:cs typeface="Century Gothic"/>
              </a:rPr>
              <a:t>    h</a:t>
            </a:r>
            <a:r>
              <a:rPr lang="en-US" sz="6600" dirty="0" smtClean="0">
                <a:solidFill>
                  <a:srgbClr val="FF0000"/>
                </a:solidFill>
                <a:latin typeface="Century Gothic"/>
                <a:cs typeface="Century Gothic"/>
              </a:rPr>
              <a:t>ar</a:t>
            </a:r>
            <a:r>
              <a:rPr lang="en-US" sz="6600" dirty="0" smtClean="0">
                <a:latin typeface="Century Gothic"/>
                <a:cs typeface="Century Gothic"/>
              </a:rPr>
              <a:t>d     m</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tch</a:t>
            </a:r>
            <a:endParaRPr lang="en-US" sz="4400" dirty="0" smtClean="0">
              <a:solidFill>
                <a:srgbClr val="000000"/>
              </a:solidFill>
              <a:latin typeface="Century Gothic"/>
              <a:cs typeface="Century Gothic"/>
            </a:endParaRPr>
          </a:p>
          <a:p>
            <a:endParaRPr lang="en-US" sz="4400" dirty="0">
              <a:latin typeface="Century Gothic"/>
              <a:cs typeface="Century Gothic"/>
            </a:endParaRPr>
          </a:p>
          <a:p>
            <a:r>
              <a:rPr lang="en-US" sz="6600" dirty="0" smtClean="0">
                <a:latin typeface="Century Gothic"/>
                <a:cs typeface="Century Gothic"/>
              </a:rPr>
              <a:t>m</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ch</a:t>
            </a:r>
            <a:r>
              <a:rPr lang="en-US" sz="6600" dirty="0" smtClean="0">
                <a:solidFill>
                  <a:srgbClr val="FF0000"/>
                </a:solidFill>
                <a:latin typeface="Century Gothic"/>
                <a:cs typeface="Century Gothic"/>
              </a:rPr>
              <a:t>   </a:t>
            </a:r>
            <a:r>
              <a:rPr lang="en-US" sz="6600" dirty="0" smtClean="0">
                <a:latin typeface="Century Gothic"/>
                <a:cs typeface="Century Gothic"/>
              </a:rPr>
              <a:t>sm</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   </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p</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 ch</a:t>
            </a:r>
            <a:r>
              <a:rPr lang="en-US" sz="6600" dirty="0" smtClean="0">
                <a:solidFill>
                  <a:srgbClr val="FF0000"/>
                </a:solidFill>
                <a:latin typeface="Century Gothic"/>
                <a:cs typeface="Century Gothic"/>
              </a:rPr>
              <a:t>i</a:t>
            </a:r>
            <a:r>
              <a:rPr lang="en-US" sz="6600" dirty="0" smtClean="0">
                <a:solidFill>
                  <a:srgbClr val="000000"/>
                </a:solidFill>
                <a:latin typeface="Century Gothic"/>
                <a:cs typeface="Century Gothic"/>
              </a:rPr>
              <a:t>ld     p</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a:t>
            </a:r>
            <a:r>
              <a:rPr lang="en-US" sz="6600" dirty="0" smtClean="0">
                <a:solidFill>
                  <a:srgbClr val="FF0000"/>
                </a:solidFill>
                <a:latin typeface="Century Gothic"/>
                <a:cs typeface="Century Gothic"/>
              </a:rPr>
              <a:t>y</a:t>
            </a:r>
            <a:r>
              <a:rPr lang="en-US" sz="6600" dirty="0" smtClean="0">
                <a:solidFill>
                  <a:srgbClr val="000000"/>
                </a:solidFill>
                <a:latin typeface="Century Gothic"/>
                <a:cs typeface="Century Gothic"/>
              </a:rPr>
              <a:t>    c</a:t>
            </a:r>
            <a:r>
              <a:rPr lang="en-US" sz="6600" dirty="0" smtClean="0">
                <a:solidFill>
                  <a:srgbClr val="FF0000"/>
                </a:solidFill>
                <a:latin typeface="Century Gothic"/>
                <a:cs typeface="Century Gothic"/>
              </a:rPr>
              <a:t>oa</a:t>
            </a:r>
            <a:r>
              <a:rPr lang="en-US" sz="6600" dirty="0" smtClean="0">
                <a:solidFill>
                  <a:srgbClr val="000000"/>
                </a:solidFill>
                <a:latin typeface="Century Gothic"/>
                <a:cs typeface="Century Gothic"/>
              </a:rPr>
              <a:t>t</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fr</a:t>
            </a:r>
            <a:r>
              <a:rPr lang="en-US" sz="6600" dirty="0" smtClean="0">
                <a:solidFill>
                  <a:srgbClr val="FF0000"/>
                </a:solidFill>
                <a:latin typeface="Century Gothic"/>
                <a:cs typeface="Century Gothic"/>
              </a:rPr>
              <a:t>ie</a:t>
            </a:r>
            <a:r>
              <a:rPr lang="en-US" sz="6600" dirty="0" smtClean="0">
                <a:solidFill>
                  <a:srgbClr val="000000"/>
                </a:solidFill>
                <a:latin typeface="Century Gothic"/>
                <a:cs typeface="Century Gothic"/>
              </a:rPr>
              <a:t>d</a:t>
            </a:r>
            <a:endParaRPr lang="en-US" sz="6600" dirty="0">
              <a:solidFill>
                <a:srgbClr val="000000"/>
              </a:solidFill>
              <a:latin typeface="Century Gothic"/>
              <a:cs typeface="Century Gothic"/>
            </a:endParaRPr>
          </a:p>
        </p:txBody>
      </p:sp>
      <p:sp>
        <p:nvSpPr>
          <p:cNvPr id="3" name="TextBox 2"/>
          <p:cNvSpPr txBox="1"/>
          <p:nvPr/>
        </p:nvSpPr>
        <p:spPr>
          <a:xfrm>
            <a:off x="483383" y="132682"/>
            <a:ext cx="2094661"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2591742610"/>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6186309"/>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d</a:t>
            </a:r>
            <a:r>
              <a:rPr lang="en-US" sz="6600" dirty="0" smtClean="0">
                <a:latin typeface="Century Gothic"/>
                <a:cs typeface="Century Gothic"/>
              </a:rPr>
              <a:t>    h</a:t>
            </a:r>
            <a:r>
              <a:rPr lang="en-US" sz="6600" dirty="0" smtClean="0">
                <a:solidFill>
                  <a:srgbClr val="FF0000"/>
                </a:solidFill>
                <a:latin typeface="Century Gothic"/>
                <a:cs typeface="Century Gothic"/>
              </a:rPr>
              <a:t>ar</a:t>
            </a:r>
            <a:r>
              <a:rPr lang="en-US" sz="6600" dirty="0" smtClean="0">
                <a:latin typeface="Century Gothic"/>
                <a:cs typeface="Century Gothic"/>
              </a:rPr>
              <a:t>d     m</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tch</a:t>
            </a:r>
            <a:endParaRPr lang="en-US" sz="4400" dirty="0" smtClean="0">
              <a:solidFill>
                <a:srgbClr val="000000"/>
              </a:solidFill>
              <a:latin typeface="Century Gothic"/>
              <a:cs typeface="Century Gothic"/>
            </a:endParaRPr>
          </a:p>
          <a:p>
            <a:endParaRPr lang="en-US" sz="4400" dirty="0">
              <a:latin typeface="Century Gothic"/>
              <a:cs typeface="Century Gothic"/>
            </a:endParaRPr>
          </a:p>
          <a:p>
            <a:r>
              <a:rPr lang="en-US" sz="6600" dirty="0" smtClean="0">
                <a:latin typeface="Century Gothic"/>
                <a:cs typeface="Century Gothic"/>
              </a:rPr>
              <a:t>m</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ch</a:t>
            </a:r>
            <a:r>
              <a:rPr lang="en-US" sz="6600" dirty="0" smtClean="0">
                <a:solidFill>
                  <a:srgbClr val="FF0000"/>
                </a:solidFill>
                <a:latin typeface="Century Gothic"/>
                <a:cs typeface="Century Gothic"/>
              </a:rPr>
              <a:t>   </a:t>
            </a:r>
            <a:r>
              <a:rPr lang="en-US" sz="6600" dirty="0" smtClean="0">
                <a:latin typeface="Century Gothic"/>
                <a:cs typeface="Century Gothic"/>
              </a:rPr>
              <a:t>sm</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   </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p</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 ch</a:t>
            </a:r>
            <a:r>
              <a:rPr lang="en-US" sz="6600" dirty="0" smtClean="0">
                <a:solidFill>
                  <a:srgbClr val="FF0000"/>
                </a:solidFill>
                <a:latin typeface="Century Gothic"/>
                <a:cs typeface="Century Gothic"/>
              </a:rPr>
              <a:t>i</a:t>
            </a:r>
            <a:r>
              <a:rPr lang="en-US" sz="6600" dirty="0" smtClean="0">
                <a:solidFill>
                  <a:srgbClr val="000000"/>
                </a:solidFill>
                <a:latin typeface="Century Gothic"/>
                <a:cs typeface="Century Gothic"/>
              </a:rPr>
              <a:t>ld     p</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a:t>
            </a:r>
            <a:r>
              <a:rPr lang="en-US" sz="6600" dirty="0" smtClean="0">
                <a:solidFill>
                  <a:srgbClr val="FF0000"/>
                </a:solidFill>
                <a:latin typeface="Century Gothic"/>
                <a:cs typeface="Century Gothic"/>
              </a:rPr>
              <a:t>y</a:t>
            </a:r>
            <a:r>
              <a:rPr lang="en-US" sz="6600" dirty="0" smtClean="0">
                <a:solidFill>
                  <a:srgbClr val="000000"/>
                </a:solidFill>
                <a:latin typeface="Century Gothic"/>
                <a:cs typeface="Century Gothic"/>
              </a:rPr>
              <a:t>    c</a:t>
            </a:r>
            <a:r>
              <a:rPr lang="en-US" sz="6600" dirty="0" smtClean="0">
                <a:solidFill>
                  <a:srgbClr val="FF0000"/>
                </a:solidFill>
                <a:latin typeface="Century Gothic"/>
                <a:cs typeface="Century Gothic"/>
              </a:rPr>
              <a:t>oa</a:t>
            </a:r>
            <a:r>
              <a:rPr lang="en-US" sz="6600" dirty="0" smtClean="0">
                <a:solidFill>
                  <a:srgbClr val="000000"/>
                </a:solidFill>
                <a:latin typeface="Century Gothic"/>
                <a:cs typeface="Century Gothic"/>
              </a:rPr>
              <a:t>t</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fr</a:t>
            </a:r>
            <a:r>
              <a:rPr lang="en-US" sz="6600" dirty="0" smtClean="0">
                <a:solidFill>
                  <a:srgbClr val="FF0000"/>
                </a:solidFill>
                <a:latin typeface="Century Gothic"/>
                <a:cs typeface="Century Gothic"/>
              </a:rPr>
              <a:t>ie</a:t>
            </a:r>
            <a:r>
              <a:rPr lang="en-US" sz="6600" dirty="0" smtClean="0">
                <a:solidFill>
                  <a:srgbClr val="000000"/>
                </a:solidFill>
                <a:latin typeface="Century Gothic"/>
                <a:cs typeface="Century Gothic"/>
              </a:rPr>
              <a:t>d    h</a:t>
            </a:r>
            <a:r>
              <a:rPr lang="en-US" sz="6600" dirty="0" smtClean="0">
                <a:solidFill>
                  <a:srgbClr val="FF0000"/>
                </a:solidFill>
                <a:latin typeface="Century Gothic"/>
                <a:cs typeface="Century Gothic"/>
              </a:rPr>
              <a:t>o</a:t>
            </a:r>
            <a:r>
              <a:rPr lang="en-US" sz="6600" dirty="0" smtClean="0">
                <a:solidFill>
                  <a:srgbClr val="000000"/>
                </a:solidFill>
                <a:latin typeface="Century Gothic"/>
                <a:cs typeface="Century Gothic"/>
              </a:rPr>
              <a:t>ck</a:t>
            </a:r>
            <a:r>
              <a:rPr lang="en-US" sz="6600" dirty="0" smtClean="0">
                <a:solidFill>
                  <a:srgbClr val="FF0000"/>
                </a:solidFill>
                <a:latin typeface="Century Gothic"/>
                <a:cs typeface="Century Gothic"/>
              </a:rPr>
              <a:t>ey</a:t>
            </a:r>
            <a:endParaRPr lang="en-US" sz="6600" dirty="0">
              <a:solidFill>
                <a:srgbClr val="000000"/>
              </a:solidFill>
              <a:latin typeface="Century Gothic"/>
              <a:cs typeface="Century Gothic"/>
            </a:endParaRPr>
          </a:p>
        </p:txBody>
      </p:sp>
      <p:sp>
        <p:nvSpPr>
          <p:cNvPr id="3" name="TextBox 2"/>
          <p:cNvSpPr txBox="1"/>
          <p:nvPr/>
        </p:nvSpPr>
        <p:spPr>
          <a:xfrm>
            <a:off x="483383" y="132682"/>
            <a:ext cx="2094661"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1508460605"/>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6186309"/>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d</a:t>
            </a:r>
            <a:r>
              <a:rPr lang="en-US" sz="6600" dirty="0" smtClean="0">
                <a:latin typeface="Century Gothic"/>
                <a:cs typeface="Century Gothic"/>
              </a:rPr>
              <a:t>    h</a:t>
            </a:r>
            <a:r>
              <a:rPr lang="en-US" sz="6600" dirty="0" smtClean="0">
                <a:solidFill>
                  <a:srgbClr val="FF0000"/>
                </a:solidFill>
                <a:latin typeface="Century Gothic"/>
                <a:cs typeface="Century Gothic"/>
              </a:rPr>
              <a:t>ar</a:t>
            </a:r>
            <a:r>
              <a:rPr lang="en-US" sz="6600" dirty="0" smtClean="0">
                <a:latin typeface="Century Gothic"/>
                <a:cs typeface="Century Gothic"/>
              </a:rPr>
              <a:t>d     m</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tch</a:t>
            </a:r>
            <a:endParaRPr lang="en-US" sz="4400" dirty="0" smtClean="0">
              <a:solidFill>
                <a:srgbClr val="000000"/>
              </a:solidFill>
              <a:latin typeface="Century Gothic"/>
              <a:cs typeface="Century Gothic"/>
            </a:endParaRPr>
          </a:p>
          <a:p>
            <a:endParaRPr lang="en-US" sz="4400" dirty="0">
              <a:latin typeface="Century Gothic"/>
              <a:cs typeface="Century Gothic"/>
            </a:endParaRPr>
          </a:p>
          <a:p>
            <a:r>
              <a:rPr lang="en-US" sz="6600" dirty="0" smtClean="0">
                <a:latin typeface="Century Gothic"/>
                <a:cs typeface="Century Gothic"/>
              </a:rPr>
              <a:t>m</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ch</a:t>
            </a:r>
            <a:r>
              <a:rPr lang="en-US" sz="6600" dirty="0" smtClean="0">
                <a:solidFill>
                  <a:srgbClr val="FF0000"/>
                </a:solidFill>
                <a:latin typeface="Century Gothic"/>
                <a:cs typeface="Century Gothic"/>
              </a:rPr>
              <a:t>   </a:t>
            </a:r>
            <a:r>
              <a:rPr lang="en-US" sz="6600" dirty="0" smtClean="0">
                <a:latin typeface="Century Gothic"/>
                <a:cs typeface="Century Gothic"/>
              </a:rPr>
              <a:t>sm</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   </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p</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 ch</a:t>
            </a:r>
            <a:r>
              <a:rPr lang="en-US" sz="6600" dirty="0" smtClean="0">
                <a:solidFill>
                  <a:srgbClr val="FF0000"/>
                </a:solidFill>
                <a:latin typeface="Century Gothic"/>
                <a:cs typeface="Century Gothic"/>
              </a:rPr>
              <a:t>i</a:t>
            </a:r>
            <a:r>
              <a:rPr lang="en-US" sz="6600" dirty="0" smtClean="0">
                <a:solidFill>
                  <a:srgbClr val="000000"/>
                </a:solidFill>
                <a:latin typeface="Century Gothic"/>
                <a:cs typeface="Century Gothic"/>
              </a:rPr>
              <a:t>ld     p</a:t>
            </a:r>
            <a:r>
              <a:rPr lang="en-US" sz="6600" dirty="0" smtClean="0">
                <a:solidFill>
                  <a:srgbClr val="FF0000"/>
                </a:solidFill>
                <a:latin typeface="Century Gothic"/>
                <a:cs typeface="Century Gothic"/>
              </a:rPr>
              <a:t>ar</a:t>
            </a:r>
            <a:r>
              <a:rPr lang="en-US" sz="6600" dirty="0" smtClean="0">
                <a:solidFill>
                  <a:srgbClr val="000000"/>
                </a:solidFill>
                <a:latin typeface="Century Gothic"/>
                <a:cs typeface="Century Gothic"/>
              </a:rPr>
              <a:t>t</a:t>
            </a:r>
            <a:r>
              <a:rPr lang="en-US" sz="6600" dirty="0" smtClean="0">
                <a:solidFill>
                  <a:srgbClr val="FF0000"/>
                </a:solidFill>
                <a:latin typeface="Century Gothic"/>
                <a:cs typeface="Century Gothic"/>
              </a:rPr>
              <a:t>y</a:t>
            </a:r>
            <a:r>
              <a:rPr lang="en-US" sz="6600" dirty="0" smtClean="0">
                <a:solidFill>
                  <a:srgbClr val="000000"/>
                </a:solidFill>
                <a:latin typeface="Century Gothic"/>
                <a:cs typeface="Century Gothic"/>
              </a:rPr>
              <a:t>    c</a:t>
            </a:r>
            <a:r>
              <a:rPr lang="en-US" sz="6600" dirty="0" smtClean="0">
                <a:solidFill>
                  <a:srgbClr val="FF0000"/>
                </a:solidFill>
                <a:latin typeface="Century Gothic"/>
                <a:cs typeface="Century Gothic"/>
              </a:rPr>
              <a:t>oa</a:t>
            </a:r>
            <a:r>
              <a:rPr lang="en-US" sz="6600" dirty="0" smtClean="0">
                <a:solidFill>
                  <a:srgbClr val="000000"/>
                </a:solidFill>
                <a:latin typeface="Century Gothic"/>
                <a:cs typeface="Century Gothic"/>
              </a:rPr>
              <a:t>t</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fr</a:t>
            </a:r>
            <a:r>
              <a:rPr lang="en-US" sz="6600" dirty="0" smtClean="0">
                <a:solidFill>
                  <a:srgbClr val="FF0000"/>
                </a:solidFill>
                <a:latin typeface="Century Gothic"/>
                <a:cs typeface="Century Gothic"/>
              </a:rPr>
              <a:t>ie</a:t>
            </a:r>
            <a:r>
              <a:rPr lang="en-US" sz="6600" dirty="0" smtClean="0">
                <a:solidFill>
                  <a:srgbClr val="000000"/>
                </a:solidFill>
                <a:latin typeface="Century Gothic"/>
                <a:cs typeface="Century Gothic"/>
              </a:rPr>
              <a:t>d    h</a:t>
            </a:r>
            <a:r>
              <a:rPr lang="en-US" sz="6600" dirty="0" smtClean="0">
                <a:solidFill>
                  <a:srgbClr val="FF0000"/>
                </a:solidFill>
                <a:latin typeface="Century Gothic"/>
                <a:cs typeface="Century Gothic"/>
              </a:rPr>
              <a:t>o</a:t>
            </a:r>
            <a:r>
              <a:rPr lang="en-US" sz="6600" dirty="0" smtClean="0">
                <a:solidFill>
                  <a:srgbClr val="000000"/>
                </a:solidFill>
                <a:latin typeface="Century Gothic"/>
                <a:cs typeface="Century Gothic"/>
              </a:rPr>
              <a:t>ck</a:t>
            </a:r>
            <a:r>
              <a:rPr lang="en-US" sz="6600" dirty="0" smtClean="0">
                <a:solidFill>
                  <a:srgbClr val="FF0000"/>
                </a:solidFill>
                <a:latin typeface="Century Gothic"/>
                <a:cs typeface="Century Gothic"/>
              </a:rPr>
              <a:t>ey</a:t>
            </a:r>
            <a:r>
              <a:rPr lang="en-US" sz="6600" dirty="0" smtClean="0">
                <a:solidFill>
                  <a:srgbClr val="000000"/>
                </a:solidFill>
                <a:latin typeface="Century Gothic"/>
                <a:cs typeface="Century Gothic"/>
              </a:rPr>
              <a:t>   n</a:t>
            </a:r>
            <a:r>
              <a:rPr lang="en-US" sz="6600" dirty="0" smtClean="0">
                <a:solidFill>
                  <a:srgbClr val="FF0000"/>
                </a:solidFill>
                <a:latin typeface="Century Gothic"/>
                <a:cs typeface="Century Gothic"/>
              </a:rPr>
              <a:t>igh</a:t>
            </a:r>
            <a:r>
              <a:rPr lang="en-US" sz="6600" dirty="0" smtClean="0">
                <a:solidFill>
                  <a:srgbClr val="000000"/>
                </a:solidFill>
                <a:latin typeface="Century Gothic"/>
                <a:cs typeface="Century Gothic"/>
              </a:rPr>
              <a:t>t</a:t>
            </a:r>
            <a:endParaRPr lang="en-US" sz="6600" dirty="0">
              <a:solidFill>
                <a:srgbClr val="000000"/>
              </a:solidFill>
              <a:latin typeface="Century Gothic"/>
              <a:cs typeface="Century Gothic"/>
            </a:endParaRPr>
          </a:p>
        </p:txBody>
      </p:sp>
      <p:sp>
        <p:nvSpPr>
          <p:cNvPr id="3" name="TextBox 2"/>
          <p:cNvSpPr txBox="1"/>
          <p:nvPr/>
        </p:nvSpPr>
        <p:spPr>
          <a:xfrm>
            <a:off x="483383" y="132682"/>
            <a:ext cx="2094661"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902658348"/>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923330"/>
          </a:xfrm>
          <a:prstGeom prst="rect">
            <a:avLst/>
          </a:prstGeom>
          <a:noFill/>
        </p:spPr>
        <p:txBody>
          <a:bodyPr wrap="square" rtlCol="0">
            <a:spAutoFit/>
          </a:bodyPr>
          <a:lstStyle/>
          <a:p>
            <a:r>
              <a:rPr lang="en-US" sz="5400" dirty="0" smtClean="0">
                <a:latin typeface="Century Gothic"/>
                <a:cs typeface="Century Gothic"/>
              </a:rPr>
              <a:t>A</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3555832916"/>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923330"/>
          </a:xfrm>
          <a:prstGeom prst="rect">
            <a:avLst/>
          </a:prstGeom>
          <a:noFill/>
        </p:spPr>
        <p:txBody>
          <a:bodyPr wrap="square" rtlCol="0">
            <a:spAutoFit/>
          </a:bodyPr>
          <a:lstStyle/>
          <a:p>
            <a:r>
              <a:rPr lang="en-US" sz="5400" dirty="0" smtClean="0">
                <a:latin typeface="Century Gothic"/>
                <a:cs typeface="Century Gothic"/>
              </a:rPr>
              <a:t>A dog</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371307601"/>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923330"/>
          </a:xfrm>
          <a:prstGeom prst="rect">
            <a:avLst/>
          </a:prstGeom>
          <a:noFill/>
        </p:spPr>
        <p:txBody>
          <a:bodyPr wrap="square" rtlCol="0">
            <a:spAutoFit/>
          </a:bodyPr>
          <a:lstStyle/>
          <a:p>
            <a:r>
              <a:rPr lang="en-US" sz="5400" dirty="0" smtClean="0">
                <a:latin typeface="Century Gothic"/>
                <a:cs typeface="Century Gothic"/>
              </a:rPr>
              <a:t>A dog started</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1971677489"/>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923330"/>
          </a:xfrm>
          <a:prstGeom prst="rect">
            <a:avLst/>
          </a:prstGeom>
          <a:noFill/>
        </p:spPr>
        <p:txBody>
          <a:bodyPr wrap="square" rtlCol="0">
            <a:spAutoFit/>
          </a:bodyPr>
          <a:lstStyle/>
          <a:p>
            <a:r>
              <a:rPr lang="en-US" sz="5400" dirty="0" smtClean="0">
                <a:latin typeface="Century Gothic"/>
                <a:cs typeface="Century Gothic"/>
              </a:rPr>
              <a:t>A dog started to</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722161957"/>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923330"/>
          </a:xfrm>
          <a:prstGeom prst="rect">
            <a:avLst/>
          </a:prstGeom>
          <a:noFill/>
        </p:spPr>
        <p:txBody>
          <a:bodyPr wrap="square" rtlCol="0">
            <a:spAutoFit/>
          </a:bodyPr>
          <a:lstStyle/>
          <a:p>
            <a:r>
              <a:rPr lang="en-US" sz="5400" dirty="0" smtClean="0">
                <a:latin typeface="Century Gothic"/>
                <a:cs typeface="Century Gothic"/>
              </a:rPr>
              <a:t>A dog started to bark</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25838450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6492" y="353225"/>
            <a:ext cx="6986457"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042860"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f</a:t>
            </a:r>
            <a:endParaRPr lang="en-US" sz="12000" dirty="0">
              <a:solidFill>
                <a:schemeClr val="tx1"/>
              </a:solidFill>
              <a:latin typeface="Century Gothic"/>
              <a:cs typeface="Century Gothic"/>
            </a:endParaRPr>
          </a:p>
        </p:txBody>
      </p:sp>
      <p:sp>
        <p:nvSpPr>
          <p:cNvPr id="4" name="Rectangle 3"/>
          <p:cNvSpPr/>
          <p:nvPr/>
        </p:nvSpPr>
        <p:spPr>
          <a:xfrm>
            <a:off x="3165308"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5" name="Rectangle 4"/>
          <p:cNvSpPr/>
          <p:nvPr/>
        </p:nvSpPr>
        <p:spPr>
          <a:xfrm>
            <a:off x="5476057"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m</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19434805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923330"/>
          </a:xfrm>
          <a:prstGeom prst="rect">
            <a:avLst/>
          </a:prstGeom>
          <a:noFill/>
        </p:spPr>
        <p:txBody>
          <a:bodyPr wrap="square" rtlCol="0">
            <a:spAutoFit/>
          </a:bodyPr>
          <a:lstStyle/>
          <a:p>
            <a:r>
              <a:rPr lang="en-US" sz="5400" dirty="0" smtClean="0">
                <a:latin typeface="Century Gothic"/>
                <a:cs typeface="Century Gothic"/>
              </a:rPr>
              <a:t>A dog started to bark in</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2980786200"/>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1754327"/>
          </a:xfrm>
          <a:prstGeom prst="rect">
            <a:avLst/>
          </a:prstGeom>
          <a:noFill/>
        </p:spPr>
        <p:txBody>
          <a:bodyPr wrap="square" rtlCol="0">
            <a:spAutoFit/>
          </a:bodyPr>
          <a:lstStyle/>
          <a:p>
            <a:r>
              <a:rPr lang="en-US" sz="5400" dirty="0" smtClean="0">
                <a:latin typeface="Century Gothic"/>
                <a:cs typeface="Century Gothic"/>
              </a:rPr>
              <a:t>A dog started to bark in the</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655674102"/>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1754327"/>
          </a:xfrm>
          <a:prstGeom prst="rect">
            <a:avLst/>
          </a:prstGeom>
          <a:noFill/>
        </p:spPr>
        <p:txBody>
          <a:bodyPr wrap="square" rtlCol="0">
            <a:spAutoFit/>
          </a:bodyPr>
          <a:lstStyle/>
          <a:p>
            <a:r>
              <a:rPr lang="en-US" sz="5400" dirty="0" smtClean="0">
                <a:latin typeface="Century Gothic"/>
                <a:cs typeface="Century Gothic"/>
              </a:rPr>
              <a:t>A dog started to bark in the dark</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722676842"/>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2431435"/>
          </a:xfrm>
          <a:prstGeom prst="rect">
            <a:avLst/>
          </a:prstGeom>
          <a:noFill/>
        </p:spPr>
        <p:txBody>
          <a:bodyPr wrap="square" rtlCol="0">
            <a:spAutoFit/>
          </a:bodyPr>
          <a:lstStyle/>
          <a:p>
            <a:r>
              <a:rPr lang="en-US" sz="5400" dirty="0" smtClean="0">
                <a:latin typeface="Century Gothic"/>
                <a:cs typeface="Century Gothic"/>
              </a:rPr>
              <a:t>A dog started to bark in the dark yard.</a:t>
            </a:r>
            <a:endParaRPr lang="en-US" sz="5400" dirty="0" smtClean="0">
              <a:solidFill>
                <a:srgbClr val="000000"/>
              </a:solidFill>
              <a:latin typeface="Century Gothic"/>
              <a:cs typeface="Century Gothic"/>
            </a:endParaRPr>
          </a:p>
          <a:p>
            <a:endParaRPr lang="en-US" sz="4400" dirty="0">
              <a:latin typeface="Century Gothic"/>
              <a:cs typeface="Century Gothic"/>
            </a:endParaRPr>
          </a:p>
        </p:txBody>
      </p:sp>
    </p:spTree>
    <p:extLst>
      <p:ext uri="{BB962C8B-B14F-4D97-AF65-F5344CB8AC3E}">
        <p14:creationId xmlns:p14="http://schemas.microsoft.com/office/powerpoint/2010/main" val="53731118"/>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3262432"/>
          </a:xfrm>
          <a:prstGeom prst="rect">
            <a:avLst/>
          </a:prstGeom>
          <a:noFill/>
        </p:spPr>
        <p:txBody>
          <a:bodyPr wrap="square" rtlCol="0">
            <a:spAutoFit/>
          </a:bodyPr>
          <a:lstStyle/>
          <a:p>
            <a:r>
              <a:rPr lang="en-US" sz="5400" dirty="0" smtClean="0">
                <a:latin typeface="Century Gothic"/>
                <a:cs typeface="Century Gothic"/>
              </a:rPr>
              <a:t>A dog started to bark in the dark yard.</a:t>
            </a:r>
            <a:endParaRPr lang="en-US" sz="5400" dirty="0" smtClean="0">
              <a:solidFill>
                <a:srgbClr val="000000"/>
              </a:solidFill>
              <a:latin typeface="Century Gothic"/>
              <a:cs typeface="Century Gothic"/>
            </a:endParaRPr>
          </a:p>
          <a:p>
            <a:endParaRPr lang="en-US" sz="4400" dirty="0">
              <a:latin typeface="Century Gothic"/>
              <a:cs typeface="Century Gothic"/>
            </a:endParaRPr>
          </a:p>
          <a:p>
            <a:r>
              <a:rPr lang="en-US" sz="5400" dirty="0" smtClean="0">
                <a:latin typeface="Century Gothic"/>
                <a:cs typeface="Century Gothic"/>
              </a:rPr>
              <a:t>Can</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4013050783"/>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3262432"/>
          </a:xfrm>
          <a:prstGeom prst="rect">
            <a:avLst/>
          </a:prstGeom>
          <a:noFill/>
        </p:spPr>
        <p:txBody>
          <a:bodyPr wrap="square" rtlCol="0">
            <a:spAutoFit/>
          </a:bodyPr>
          <a:lstStyle/>
          <a:p>
            <a:r>
              <a:rPr lang="en-US" sz="5400" dirty="0" smtClean="0">
                <a:latin typeface="Century Gothic"/>
                <a:cs typeface="Century Gothic"/>
              </a:rPr>
              <a:t>A dog started to bark in the dark yard.</a:t>
            </a:r>
            <a:endParaRPr lang="en-US" sz="5400" dirty="0" smtClean="0">
              <a:solidFill>
                <a:srgbClr val="000000"/>
              </a:solidFill>
              <a:latin typeface="Century Gothic"/>
              <a:cs typeface="Century Gothic"/>
            </a:endParaRPr>
          </a:p>
          <a:p>
            <a:endParaRPr lang="en-US" sz="4400" dirty="0">
              <a:latin typeface="Century Gothic"/>
              <a:cs typeface="Century Gothic"/>
            </a:endParaRPr>
          </a:p>
          <a:p>
            <a:r>
              <a:rPr lang="en-US" sz="5400" dirty="0" smtClean="0">
                <a:latin typeface="Century Gothic"/>
                <a:cs typeface="Century Gothic"/>
              </a:rPr>
              <a:t>Can a</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1538103571"/>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3262432"/>
          </a:xfrm>
          <a:prstGeom prst="rect">
            <a:avLst/>
          </a:prstGeom>
          <a:noFill/>
        </p:spPr>
        <p:txBody>
          <a:bodyPr wrap="square" rtlCol="0">
            <a:spAutoFit/>
          </a:bodyPr>
          <a:lstStyle/>
          <a:p>
            <a:r>
              <a:rPr lang="en-US" sz="5400" dirty="0" smtClean="0">
                <a:latin typeface="Century Gothic"/>
                <a:cs typeface="Century Gothic"/>
              </a:rPr>
              <a:t>A dog started to bark in the dark yard.</a:t>
            </a:r>
            <a:endParaRPr lang="en-US" sz="5400" dirty="0" smtClean="0">
              <a:solidFill>
                <a:srgbClr val="000000"/>
              </a:solidFill>
              <a:latin typeface="Century Gothic"/>
              <a:cs typeface="Century Gothic"/>
            </a:endParaRPr>
          </a:p>
          <a:p>
            <a:endParaRPr lang="en-US" sz="4400" dirty="0">
              <a:latin typeface="Century Gothic"/>
              <a:cs typeface="Century Gothic"/>
            </a:endParaRPr>
          </a:p>
          <a:p>
            <a:r>
              <a:rPr lang="en-US" sz="5400" dirty="0" smtClean="0">
                <a:latin typeface="Century Gothic"/>
                <a:cs typeface="Century Gothic"/>
              </a:rPr>
              <a:t>Can a shark</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3643782577"/>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3262432"/>
          </a:xfrm>
          <a:prstGeom prst="rect">
            <a:avLst/>
          </a:prstGeom>
          <a:noFill/>
        </p:spPr>
        <p:txBody>
          <a:bodyPr wrap="square" rtlCol="0">
            <a:spAutoFit/>
          </a:bodyPr>
          <a:lstStyle/>
          <a:p>
            <a:r>
              <a:rPr lang="en-US" sz="5400" dirty="0" smtClean="0">
                <a:latin typeface="Century Gothic"/>
                <a:cs typeface="Century Gothic"/>
              </a:rPr>
              <a:t>A dog started to bark in the dark yard.</a:t>
            </a:r>
            <a:endParaRPr lang="en-US" sz="5400" dirty="0" smtClean="0">
              <a:solidFill>
                <a:srgbClr val="000000"/>
              </a:solidFill>
              <a:latin typeface="Century Gothic"/>
              <a:cs typeface="Century Gothic"/>
            </a:endParaRPr>
          </a:p>
          <a:p>
            <a:endParaRPr lang="en-US" sz="4400" dirty="0">
              <a:latin typeface="Century Gothic"/>
              <a:cs typeface="Century Gothic"/>
            </a:endParaRPr>
          </a:p>
          <a:p>
            <a:r>
              <a:rPr lang="en-US" sz="5400" dirty="0" smtClean="0">
                <a:latin typeface="Century Gothic"/>
                <a:cs typeface="Century Gothic"/>
              </a:rPr>
              <a:t>Can a shark live</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4228107911"/>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3262432"/>
          </a:xfrm>
          <a:prstGeom prst="rect">
            <a:avLst/>
          </a:prstGeom>
          <a:noFill/>
        </p:spPr>
        <p:txBody>
          <a:bodyPr wrap="square" rtlCol="0">
            <a:spAutoFit/>
          </a:bodyPr>
          <a:lstStyle/>
          <a:p>
            <a:r>
              <a:rPr lang="en-US" sz="5400" dirty="0" smtClean="0">
                <a:latin typeface="Century Gothic"/>
                <a:cs typeface="Century Gothic"/>
              </a:rPr>
              <a:t>A dog started to bark in the dark yard.</a:t>
            </a:r>
            <a:endParaRPr lang="en-US" sz="5400" dirty="0" smtClean="0">
              <a:solidFill>
                <a:srgbClr val="000000"/>
              </a:solidFill>
              <a:latin typeface="Century Gothic"/>
              <a:cs typeface="Century Gothic"/>
            </a:endParaRPr>
          </a:p>
          <a:p>
            <a:endParaRPr lang="en-US" sz="4400" dirty="0">
              <a:latin typeface="Century Gothic"/>
              <a:cs typeface="Century Gothic"/>
            </a:endParaRPr>
          </a:p>
          <a:p>
            <a:r>
              <a:rPr lang="en-US" sz="5400" dirty="0" smtClean="0">
                <a:latin typeface="Century Gothic"/>
                <a:cs typeface="Century Gothic"/>
              </a:rPr>
              <a:t>Can a shark live in</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2380629970"/>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3262432"/>
          </a:xfrm>
          <a:prstGeom prst="rect">
            <a:avLst/>
          </a:prstGeom>
          <a:noFill/>
        </p:spPr>
        <p:txBody>
          <a:bodyPr wrap="square" rtlCol="0">
            <a:spAutoFit/>
          </a:bodyPr>
          <a:lstStyle/>
          <a:p>
            <a:r>
              <a:rPr lang="en-US" sz="5400" dirty="0" smtClean="0">
                <a:latin typeface="Century Gothic"/>
                <a:cs typeface="Century Gothic"/>
              </a:rPr>
              <a:t>A dog started to bark in the dark yard.</a:t>
            </a:r>
            <a:endParaRPr lang="en-US" sz="5400" dirty="0" smtClean="0">
              <a:solidFill>
                <a:srgbClr val="000000"/>
              </a:solidFill>
              <a:latin typeface="Century Gothic"/>
              <a:cs typeface="Century Gothic"/>
            </a:endParaRPr>
          </a:p>
          <a:p>
            <a:endParaRPr lang="en-US" sz="4400" dirty="0">
              <a:latin typeface="Century Gothic"/>
              <a:cs typeface="Century Gothic"/>
            </a:endParaRPr>
          </a:p>
          <a:p>
            <a:r>
              <a:rPr lang="en-US" sz="5400" dirty="0" smtClean="0">
                <a:latin typeface="Century Gothic"/>
                <a:cs typeface="Century Gothic"/>
              </a:rPr>
              <a:t>Can a shark live in a</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30238605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6492" y="353225"/>
            <a:ext cx="6986457"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Words with  /</a:t>
            </a:r>
            <a:r>
              <a:rPr lang="en-US" sz="2800" dirty="0" err="1" smtClean="0">
                <a:latin typeface="Century Gothic" panose="020B0502020202020204" pitchFamily="34" charset="0"/>
              </a:rPr>
              <a:t>ar</a:t>
            </a:r>
            <a:r>
              <a:rPr lang="en-US" sz="2800" dirty="0" smtClean="0">
                <a:latin typeface="Century Gothic" panose="020B0502020202020204" pitchFamily="34" charset="0"/>
              </a:rPr>
              <a:t>/: </a:t>
            </a:r>
            <a:r>
              <a:rPr lang="en-US" sz="2800" dirty="0" err="1" smtClean="0">
                <a:latin typeface="Century Gothic" panose="020B0502020202020204" pitchFamily="34" charset="0"/>
              </a:rPr>
              <a:t>ar</a:t>
            </a:r>
            <a:endParaRPr lang="en-US" sz="2800" dirty="0" smtClean="0">
              <a:latin typeface="Century Gothic" panose="020B0502020202020204" pitchFamily="34" charset="0"/>
            </a:endParaRPr>
          </a:p>
        </p:txBody>
      </p:sp>
      <p:sp>
        <p:nvSpPr>
          <p:cNvPr id="3" name="Rectangle 2"/>
          <p:cNvSpPr/>
          <p:nvPr/>
        </p:nvSpPr>
        <p:spPr>
          <a:xfrm>
            <a:off x="1042860"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f</a:t>
            </a:r>
            <a:endParaRPr lang="en-US" sz="12000" dirty="0">
              <a:solidFill>
                <a:schemeClr val="tx1"/>
              </a:solidFill>
              <a:latin typeface="Century Gothic"/>
              <a:cs typeface="Century Gothic"/>
            </a:endParaRPr>
          </a:p>
        </p:txBody>
      </p:sp>
      <p:sp>
        <p:nvSpPr>
          <p:cNvPr id="4" name="Rectangle 3"/>
          <p:cNvSpPr/>
          <p:nvPr/>
        </p:nvSpPr>
        <p:spPr>
          <a:xfrm>
            <a:off x="3165308"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FF0000"/>
                </a:solidFill>
                <a:latin typeface="Century Gothic"/>
                <a:cs typeface="Century Gothic"/>
              </a:rPr>
              <a:t>ar</a:t>
            </a:r>
            <a:endParaRPr lang="en-US" sz="12000" dirty="0">
              <a:solidFill>
                <a:srgbClr val="FF0000"/>
              </a:solidFill>
              <a:latin typeface="Century Gothic"/>
              <a:cs typeface="Century Gothic"/>
            </a:endParaRPr>
          </a:p>
        </p:txBody>
      </p:sp>
      <p:sp>
        <p:nvSpPr>
          <p:cNvPr id="5" name="Rectangle 4"/>
          <p:cNvSpPr/>
          <p:nvPr/>
        </p:nvSpPr>
        <p:spPr>
          <a:xfrm>
            <a:off x="5287756" y="2002958"/>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m</a:t>
            </a:r>
            <a:endParaRPr lang="en-US" sz="12000" dirty="0">
              <a:solidFill>
                <a:schemeClr val="tx1"/>
              </a:solidFill>
              <a:latin typeface="Century Gothic"/>
              <a:cs typeface="Century Gothic"/>
            </a:endParaRPr>
          </a:p>
        </p:txBody>
      </p:sp>
    </p:spTree>
    <p:extLst>
      <p:ext uri="{BB962C8B-B14F-4D97-AF65-F5344CB8AC3E}">
        <p14:creationId xmlns:p14="http://schemas.microsoft.com/office/powerpoint/2010/main" val="97068476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3262432"/>
          </a:xfrm>
          <a:prstGeom prst="rect">
            <a:avLst/>
          </a:prstGeom>
          <a:noFill/>
        </p:spPr>
        <p:txBody>
          <a:bodyPr wrap="square" rtlCol="0">
            <a:spAutoFit/>
          </a:bodyPr>
          <a:lstStyle/>
          <a:p>
            <a:r>
              <a:rPr lang="en-US" sz="5400" dirty="0" smtClean="0">
                <a:latin typeface="Century Gothic"/>
                <a:cs typeface="Century Gothic"/>
              </a:rPr>
              <a:t>A dog started to bark in the dark yard.</a:t>
            </a:r>
            <a:endParaRPr lang="en-US" sz="5400" dirty="0" smtClean="0">
              <a:solidFill>
                <a:srgbClr val="000000"/>
              </a:solidFill>
              <a:latin typeface="Century Gothic"/>
              <a:cs typeface="Century Gothic"/>
            </a:endParaRPr>
          </a:p>
          <a:p>
            <a:endParaRPr lang="en-US" sz="4400" dirty="0">
              <a:latin typeface="Century Gothic"/>
              <a:cs typeface="Century Gothic"/>
            </a:endParaRPr>
          </a:p>
          <a:p>
            <a:r>
              <a:rPr lang="en-US" sz="5400" dirty="0" smtClean="0">
                <a:latin typeface="Century Gothic"/>
                <a:cs typeface="Century Gothic"/>
              </a:rPr>
              <a:t>Can a shark live in a barn</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1087571300"/>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4093428"/>
          </a:xfrm>
          <a:prstGeom prst="rect">
            <a:avLst/>
          </a:prstGeom>
          <a:noFill/>
        </p:spPr>
        <p:txBody>
          <a:bodyPr wrap="square" rtlCol="0">
            <a:spAutoFit/>
          </a:bodyPr>
          <a:lstStyle/>
          <a:p>
            <a:r>
              <a:rPr lang="en-US" sz="5400" dirty="0" smtClean="0">
                <a:latin typeface="Century Gothic"/>
                <a:cs typeface="Century Gothic"/>
              </a:rPr>
              <a:t>A dog started to bark in the dark yard.</a:t>
            </a:r>
            <a:endParaRPr lang="en-US" sz="5400" dirty="0" smtClean="0">
              <a:solidFill>
                <a:srgbClr val="000000"/>
              </a:solidFill>
              <a:latin typeface="Century Gothic"/>
              <a:cs typeface="Century Gothic"/>
            </a:endParaRPr>
          </a:p>
          <a:p>
            <a:endParaRPr lang="en-US" sz="4400" dirty="0">
              <a:latin typeface="Century Gothic"/>
              <a:cs typeface="Century Gothic"/>
            </a:endParaRPr>
          </a:p>
          <a:p>
            <a:r>
              <a:rPr lang="en-US" sz="5400" dirty="0" smtClean="0">
                <a:latin typeface="Century Gothic"/>
                <a:cs typeface="Century Gothic"/>
              </a:rPr>
              <a:t>Can a shark live in a barn on</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4196496025"/>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4093428"/>
          </a:xfrm>
          <a:prstGeom prst="rect">
            <a:avLst/>
          </a:prstGeom>
          <a:noFill/>
        </p:spPr>
        <p:txBody>
          <a:bodyPr wrap="square" rtlCol="0">
            <a:spAutoFit/>
          </a:bodyPr>
          <a:lstStyle/>
          <a:p>
            <a:r>
              <a:rPr lang="en-US" sz="5400" dirty="0" smtClean="0">
                <a:latin typeface="Century Gothic"/>
                <a:cs typeface="Century Gothic"/>
              </a:rPr>
              <a:t>A dog started to bark in the dark yard.</a:t>
            </a:r>
            <a:endParaRPr lang="en-US" sz="5400" dirty="0" smtClean="0">
              <a:solidFill>
                <a:srgbClr val="000000"/>
              </a:solidFill>
              <a:latin typeface="Century Gothic"/>
              <a:cs typeface="Century Gothic"/>
            </a:endParaRPr>
          </a:p>
          <a:p>
            <a:endParaRPr lang="en-US" sz="4400" dirty="0">
              <a:latin typeface="Century Gothic"/>
              <a:cs typeface="Century Gothic"/>
            </a:endParaRPr>
          </a:p>
          <a:p>
            <a:r>
              <a:rPr lang="en-US" sz="5400" dirty="0" smtClean="0">
                <a:latin typeface="Century Gothic"/>
                <a:cs typeface="Century Gothic"/>
              </a:rPr>
              <a:t>Can a shark live in a barn on a</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4202375693"/>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4924425"/>
          </a:xfrm>
          <a:prstGeom prst="rect">
            <a:avLst/>
          </a:prstGeom>
          <a:noFill/>
        </p:spPr>
        <p:txBody>
          <a:bodyPr wrap="square" rtlCol="0">
            <a:spAutoFit/>
          </a:bodyPr>
          <a:lstStyle/>
          <a:p>
            <a:r>
              <a:rPr lang="en-US" sz="5400" dirty="0" smtClean="0">
                <a:latin typeface="Century Gothic"/>
                <a:cs typeface="Century Gothic"/>
              </a:rPr>
              <a:t>A dog started to bark in the dark yard.</a:t>
            </a:r>
            <a:endParaRPr lang="en-US" sz="5400" dirty="0" smtClean="0">
              <a:solidFill>
                <a:srgbClr val="000000"/>
              </a:solidFill>
              <a:latin typeface="Century Gothic"/>
              <a:cs typeface="Century Gothic"/>
            </a:endParaRPr>
          </a:p>
          <a:p>
            <a:endParaRPr lang="en-US" sz="4400" dirty="0">
              <a:latin typeface="Century Gothic"/>
              <a:cs typeface="Century Gothic"/>
            </a:endParaRPr>
          </a:p>
          <a:p>
            <a:r>
              <a:rPr lang="en-US" sz="5400" dirty="0" smtClean="0">
                <a:latin typeface="Century Gothic"/>
                <a:cs typeface="Century Gothic"/>
              </a:rPr>
              <a:t>Can a shark live in a barn on a farm?</a:t>
            </a:r>
          </a:p>
          <a:p>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1230818454"/>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5755421"/>
          </a:xfrm>
          <a:prstGeom prst="rect">
            <a:avLst/>
          </a:prstGeom>
          <a:noFill/>
        </p:spPr>
        <p:txBody>
          <a:bodyPr wrap="square" rtlCol="0">
            <a:spAutoFit/>
          </a:bodyPr>
          <a:lstStyle/>
          <a:p>
            <a:r>
              <a:rPr lang="en-US" sz="5400" dirty="0" smtClean="0">
                <a:latin typeface="Century Gothic"/>
                <a:cs typeface="Century Gothic"/>
              </a:rPr>
              <a:t>A dog started to bark in the dark yard.</a:t>
            </a:r>
            <a:endParaRPr lang="en-US" sz="5400" dirty="0" smtClean="0">
              <a:solidFill>
                <a:srgbClr val="000000"/>
              </a:solidFill>
              <a:latin typeface="Century Gothic"/>
              <a:cs typeface="Century Gothic"/>
            </a:endParaRPr>
          </a:p>
          <a:p>
            <a:endParaRPr lang="en-US" sz="4400" dirty="0">
              <a:latin typeface="Century Gothic"/>
              <a:cs typeface="Century Gothic"/>
            </a:endParaRPr>
          </a:p>
          <a:p>
            <a:r>
              <a:rPr lang="en-US" sz="5400" dirty="0" smtClean="0">
                <a:latin typeface="Century Gothic"/>
                <a:cs typeface="Century Gothic"/>
              </a:rPr>
              <a:t>Can a shark live in a barn on a farm?</a:t>
            </a:r>
          </a:p>
          <a:p>
            <a:endParaRPr lang="en-US" sz="5400" dirty="0">
              <a:solidFill>
                <a:srgbClr val="000000"/>
              </a:solidFill>
              <a:latin typeface="Century Gothic"/>
              <a:cs typeface="Century Gothic"/>
            </a:endParaRPr>
          </a:p>
          <a:p>
            <a:r>
              <a:rPr lang="en-US" sz="5400" dirty="0" smtClean="0">
                <a:solidFill>
                  <a:srgbClr val="000000"/>
                </a:solidFill>
                <a:latin typeface="Century Gothic"/>
                <a:cs typeface="Century Gothic"/>
              </a:rPr>
              <a:t>Clark</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1911155556"/>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5755421"/>
          </a:xfrm>
          <a:prstGeom prst="rect">
            <a:avLst/>
          </a:prstGeom>
          <a:noFill/>
        </p:spPr>
        <p:txBody>
          <a:bodyPr wrap="square" rtlCol="0">
            <a:spAutoFit/>
          </a:bodyPr>
          <a:lstStyle/>
          <a:p>
            <a:r>
              <a:rPr lang="en-US" sz="5400" dirty="0" smtClean="0">
                <a:latin typeface="Century Gothic"/>
                <a:cs typeface="Century Gothic"/>
              </a:rPr>
              <a:t>A dog started to bark in the dark yard.</a:t>
            </a:r>
            <a:endParaRPr lang="en-US" sz="5400" dirty="0" smtClean="0">
              <a:solidFill>
                <a:srgbClr val="000000"/>
              </a:solidFill>
              <a:latin typeface="Century Gothic"/>
              <a:cs typeface="Century Gothic"/>
            </a:endParaRPr>
          </a:p>
          <a:p>
            <a:endParaRPr lang="en-US" sz="4400" dirty="0">
              <a:latin typeface="Century Gothic"/>
              <a:cs typeface="Century Gothic"/>
            </a:endParaRPr>
          </a:p>
          <a:p>
            <a:r>
              <a:rPr lang="en-US" sz="5400" dirty="0" smtClean="0">
                <a:latin typeface="Century Gothic"/>
                <a:cs typeface="Century Gothic"/>
              </a:rPr>
              <a:t>Can a shark live in a barn on a farm?</a:t>
            </a:r>
          </a:p>
          <a:p>
            <a:endParaRPr lang="en-US" sz="5400" dirty="0">
              <a:solidFill>
                <a:srgbClr val="000000"/>
              </a:solidFill>
              <a:latin typeface="Century Gothic"/>
              <a:cs typeface="Century Gothic"/>
            </a:endParaRPr>
          </a:p>
          <a:p>
            <a:r>
              <a:rPr lang="en-US" sz="5400" dirty="0" smtClean="0">
                <a:solidFill>
                  <a:srgbClr val="000000"/>
                </a:solidFill>
                <a:latin typeface="Century Gothic"/>
                <a:cs typeface="Century Gothic"/>
              </a:rPr>
              <a:t>Clark will</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4084122824"/>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5755421"/>
          </a:xfrm>
          <a:prstGeom prst="rect">
            <a:avLst/>
          </a:prstGeom>
          <a:noFill/>
        </p:spPr>
        <p:txBody>
          <a:bodyPr wrap="square" rtlCol="0">
            <a:spAutoFit/>
          </a:bodyPr>
          <a:lstStyle/>
          <a:p>
            <a:r>
              <a:rPr lang="en-US" sz="5400" dirty="0" smtClean="0">
                <a:latin typeface="Century Gothic"/>
                <a:cs typeface="Century Gothic"/>
              </a:rPr>
              <a:t>A dog started to bark in the dark yard.</a:t>
            </a:r>
            <a:endParaRPr lang="en-US" sz="5400" dirty="0" smtClean="0">
              <a:solidFill>
                <a:srgbClr val="000000"/>
              </a:solidFill>
              <a:latin typeface="Century Gothic"/>
              <a:cs typeface="Century Gothic"/>
            </a:endParaRPr>
          </a:p>
          <a:p>
            <a:endParaRPr lang="en-US" sz="4400" dirty="0">
              <a:latin typeface="Century Gothic"/>
              <a:cs typeface="Century Gothic"/>
            </a:endParaRPr>
          </a:p>
          <a:p>
            <a:r>
              <a:rPr lang="en-US" sz="5400" dirty="0" smtClean="0">
                <a:latin typeface="Century Gothic"/>
                <a:cs typeface="Century Gothic"/>
              </a:rPr>
              <a:t>Can a shark live in a barn on a farm?</a:t>
            </a:r>
          </a:p>
          <a:p>
            <a:endParaRPr lang="en-US" sz="5400" dirty="0">
              <a:solidFill>
                <a:srgbClr val="000000"/>
              </a:solidFill>
              <a:latin typeface="Century Gothic"/>
              <a:cs typeface="Century Gothic"/>
            </a:endParaRPr>
          </a:p>
          <a:p>
            <a:r>
              <a:rPr lang="en-US" sz="5400" dirty="0" smtClean="0">
                <a:solidFill>
                  <a:srgbClr val="000000"/>
                </a:solidFill>
                <a:latin typeface="Century Gothic"/>
                <a:cs typeface="Century Gothic"/>
              </a:rPr>
              <a:t>Clark will park</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3289424196"/>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5755421"/>
          </a:xfrm>
          <a:prstGeom prst="rect">
            <a:avLst/>
          </a:prstGeom>
          <a:noFill/>
        </p:spPr>
        <p:txBody>
          <a:bodyPr wrap="square" rtlCol="0">
            <a:spAutoFit/>
          </a:bodyPr>
          <a:lstStyle/>
          <a:p>
            <a:r>
              <a:rPr lang="en-US" sz="5400" dirty="0" smtClean="0">
                <a:latin typeface="Century Gothic"/>
                <a:cs typeface="Century Gothic"/>
              </a:rPr>
              <a:t>A dog started to bark in the dark yard.</a:t>
            </a:r>
            <a:endParaRPr lang="en-US" sz="5400" dirty="0" smtClean="0">
              <a:solidFill>
                <a:srgbClr val="000000"/>
              </a:solidFill>
              <a:latin typeface="Century Gothic"/>
              <a:cs typeface="Century Gothic"/>
            </a:endParaRPr>
          </a:p>
          <a:p>
            <a:endParaRPr lang="en-US" sz="4400" dirty="0">
              <a:latin typeface="Century Gothic"/>
              <a:cs typeface="Century Gothic"/>
            </a:endParaRPr>
          </a:p>
          <a:p>
            <a:r>
              <a:rPr lang="en-US" sz="5400" dirty="0" smtClean="0">
                <a:latin typeface="Century Gothic"/>
                <a:cs typeface="Century Gothic"/>
              </a:rPr>
              <a:t>Can a shark live in a barn on a farm?</a:t>
            </a:r>
          </a:p>
          <a:p>
            <a:endParaRPr lang="en-US" sz="5400" dirty="0">
              <a:solidFill>
                <a:srgbClr val="000000"/>
              </a:solidFill>
              <a:latin typeface="Century Gothic"/>
              <a:cs typeface="Century Gothic"/>
            </a:endParaRPr>
          </a:p>
          <a:p>
            <a:r>
              <a:rPr lang="en-US" sz="5400" dirty="0" smtClean="0">
                <a:solidFill>
                  <a:srgbClr val="000000"/>
                </a:solidFill>
                <a:latin typeface="Century Gothic"/>
                <a:cs typeface="Century Gothic"/>
              </a:rPr>
              <a:t>Clark will park his</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3934941577"/>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5755421"/>
          </a:xfrm>
          <a:prstGeom prst="rect">
            <a:avLst/>
          </a:prstGeom>
          <a:noFill/>
        </p:spPr>
        <p:txBody>
          <a:bodyPr wrap="square" rtlCol="0">
            <a:spAutoFit/>
          </a:bodyPr>
          <a:lstStyle/>
          <a:p>
            <a:r>
              <a:rPr lang="en-US" sz="5400" dirty="0" smtClean="0">
                <a:latin typeface="Century Gothic"/>
                <a:cs typeface="Century Gothic"/>
              </a:rPr>
              <a:t>A dog started to bark in the dark yard.</a:t>
            </a:r>
            <a:endParaRPr lang="en-US" sz="5400" dirty="0" smtClean="0">
              <a:solidFill>
                <a:srgbClr val="000000"/>
              </a:solidFill>
              <a:latin typeface="Century Gothic"/>
              <a:cs typeface="Century Gothic"/>
            </a:endParaRPr>
          </a:p>
          <a:p>
            <a:endParaRPr lang="en-US" sz="4400" dirty="0">
              <a:latin typeface="Century Gothic"/>
              <a:cs typeface="Century Gothic"/>
            </a:endParaRPr>
          </a:p>
          <a:p>
            <a:r>
              <a:rPr lang="en-US" sz="5400" dirty="0" smtClean="0">
                <a:latin typeface="Century Gothic"/>
                <a:cs typeface="Century Gothic"/>
              </a:rPr>
              <a:t>Can a shark live in a barn on a farm?</a:t>
            </a:r>
          </a:p>
          <a:p>
            <a:endParaRPr lang="en-US" sz="5400" dirty="0">
              <a:solidFill>
                <a:srgbClr val="000000"/>
              </a:solidFill>
              <a:latin typeface="Century Gothic"/>
              <a:cs typeface="Century Gothic"/>
            </a:endParaRPr>
          </a:p>
          <a:p>
            <a:r>
              <a:rPr lang="en-US" sz="5400" dirty="0" smtClean="0">
                <a:solidFill>
                  <a:srgbClr val="000000"/>
                </a:solidFill>
                <a:latin typeface="Century Gothic"/>
                <a:cs typeface="Century Gothic"/>
              </a:rPr>
              <a:t>Clark will park his car</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166007169"/>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040" y="227455"/>
            <a:ext cx="8738811" cy="5755421"/>
          </a:xfrm>
          <a:prstGeom prst="rect">
            <a:avLst/>
          </a:prstGeom>
          <a:noFill/>
        </p:spPr>
        <p:txBody>
          <a:bodyPr wrap="square" rtlCol="0">
            <a:spAutoFit/>
          </a:bodyPr>
          <a:lstStyle/>
          <a:p>
            <a:r>
              <a:rPr lang="en-US" sz="5400" dirty="0" smtClean="0">
                <a:latin typeface="Century Gothic"/>
                <a:cs typeface="Century Gothic"/>
              </a:rPr>
              <a:t>A dog started to bark in the dark yard.</a:t>
            </a:r>
            <a:endParaRPr lang="en-US" sz="5400" dirty="0" smtClean="0">
              <a:solidFill>
                <a:srgbClr val="000000"/>
              </a:solidFill>
              <a:latin typeface="Century Gothic"/>
              <a:cs typeface="Century Gothic"/>
            </a:endParaRPr>
          </a:p>
          <a:p>
            <a:endParaRPr lang="en-US" sz="4400" dirty="0">
              <a:latin typeface="Century Gothic"/>
              <a:cs typeface="Century Gothic"/>
            </a:endParaRPr>
          </a:p>
          <a:p>
            <a:r>
              <a:rPr lang="en-US" sz="5400" dirty="0" smtClean="0">
                <a:latin typeface="Century Gothic"/>
                <a:cs typeface="Century Gothic"/>
              </a:rPr>
              <a:t>Can a shark live in a barn on a farm?</a:t>
            </a:r>
          </a:p>
          <a:p>
            <a:endParaRPr lang="en-US" sz="5400" dirty="0">
              <a:solidFill>
                <a:srgbClr val="000000"/>
              </a:solidFill>
              <a:latin typeface="Century Gothic"/>
              <a:cs typeface="Century Gothic"/>
            </a:endParaRPr>
          </a:p>
          <a:p>
            <a:r>
              <a:rPr lang="en-US" sz="5400" dirty="0" smtClean="0">
                <a:solidFill>
                  <a:srgbClr val="000000"/>
                </a:solidFill>
                <a:latin typeface="Century Gothic"/>
                <a:cs typeface="Century Gothic"/>
              </a:rPr>
              <a:t>Clark will park his car in</a:t>
            </a:r>
            <a:endParaRPr lang="en-US" sz="5400" dirty="0">
              <a:solidFill>
                <a:srgbClr val="000000"/>
              </a:solidFill>
              <a:latin typeface="Century Gothic"/>
              <a:cs typeface="Century Gothic"/>
            </a:endParaRPr>
          </a:p>
        </p:txBody>
      </p:sp>
    </p:spTree>
    <p:extLst>
      <p:ext uri="{BB962C8B-B14F-4D97-AF65-F5344CB8AC3E}">
        <p14:creationId xmlns:p14="http://schemas.microsoft.com/office/powerpoint/2010/main" val="427079855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499</TotalTime>
  <Words>6475</Words>
  <Application>Microsoft Macintosh PowerPoint</Application>
  <PresentationFormat>On-screen Show (4:3)</PresentationFormat>
  <Paragraphs>1704</Paragraphs>
  <Slides>396</Slides>
  <Notes>0</Notes>
  <HiddenSlides>0</HiddenSlides>
  <MMClips>0</MMClips>
  <ScaleCrop>false</ScaleCrop>
  <HeadingPairs>
    <vt:vector size="4" baseType="variant">
      <vt:variant>
        <vt:lpstr>Theme</vt:lpstr>
      </vt:variant>
      <vt:variant>
        <vt:i4>1</vt:i4>
      </vt:variant>
      <vt:variant>
        <vt:lpstr>Slide Titles</vt:lpstr>
      </vt:variant>
      <vt:variant>
        <vt:i4>396</vt:i4>
      </vt:variant>
    </vt:vector>
  </HeadingPairs>
  <TitlesOfParts>
    <vt:vector size="39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Datus Thorup</dc:creator>
  <cp:lastModifiedBy>Datus Thorup</cp:lastModifiedBy>
  <cp:revision>29</cp:revision>
  <dcterms:created xsi:type="dcterms:W3CDTF">2017-02-05T05:51:25Z</dcterms:created>
  <dcterms:modified xsi:type="dcterms:W3CDTF">2017-02-06T04:56:42Z</dcterms:modified>
</cp:coreProperties>
</file>