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7" r:id="rId101"/>
    <p:sldId id="358" r:id="rId102"/>
    <p:sldId id="359" r:id="rId103"/>
    <p:sldId id="360" r:id="rId104"/>
    <p:sldId id="361" r:id="rId105"/>
    <p:sldId id="364" r:id="rId106"/>
    <p:sldId id="365" r:id="rId107"/>
    <p:sldId id="363" r:id="rId108"/>
    <p:sldId id="366" r:id="rId109"/>
    <p:sldId id="367" r:id="rId110"/>
    <p:sldId id="370" r:id="rId111"/>
    <p:sldId id="368" r:id="rId112"/>
    <p:sldId id="369" r:id="rId113"/>
    <p:sldId id="371" r:id="rId114"/>
    <p:sldId id="372" r:id="rId115"/>
    <p:sldId id="373" r:id="rId116"/>
    <p:sldId id="374" r:id="rId117"/>
    <p:sldId id="375" r:id="rId118"/>
    <p:sldId id="376" r:id="rId119"/>
    <p:sldId id="377" r:id="rId120"/>
    <p:sldId id="378" r:id="rId121"/>
    <p:sldId id="356" r:id="rId122"/>
    <p:sldId id="379" r:id="rId123"/>
    <p:sldId id="380" r:id="rId124"/>
    <p:sldId id="381" r:id="rId125"/>
    <p:sldId id="382" r:id="rId126"/>
    <p:sldId id="383" r:id="rId127"/>
    <p:sldId id="384" r:id="rId128"/>
    <p:sldId id="385" r:id="rId129"/>
    <p:sldId id="386" r:id="rId130"/>
    <p:sldId id="387" r:id="rId131"/>
    <p:sldId id="388" r:id="rId132"/>
    <p:sldId id="389" r:id="rId133"/>
    <p:sldId id="390" r:id="rId134"/>
    <p:sldId id="391" r:id="rId135"/>
    <p:sldId id="392" r:id="rId136"/>
    <p:sldId id="393" r:id="rId137"/>
    <p:sldId id="394" r:id="rId138"/>
    <p:sldId id="395" r:id="rId139"/>
    <p:sldId id="396" r:id="rId140"/>
    <p:sldId id="397" r:id="rId141"/>
    <p:sldId id="398" r:id="rId142"/>
    <p:sldId id="399" r:id="rId143"/>
    <p:sldId id="400" r:id="rId144"/>
    <p:sldId id="401" r:id="rId145"/>
    <p:sldId id="402" r:id="rId146"/>
    <p:sldId id="403" r:id="rId147"/>
    <p:sldId id="404" r:id="rId148"/>
    <p:sldId id="405" r:id="rId149"/>
    <p:sldId id="406" r:id="rId150"/>
    <p:sldId id="407" r:id="rId151"/>
    <p:sldId id="408" r:id="rId152"/>
    <p:sldId id="409" r:id="rId153"/>
    <p:sldId id="410" r:id="rId154"/>
    <p:sldId id="411" r:id="rId155"/>
    <p:sldId id="412" r:id="rId156"/>
    <p:sldId id="413" r:id="rId157"/>
    <p:sldId id="414" r:id="rId158"/>
    <p:sldId id="415" r:id="rId159"/>
    <p:sldId id="416" r:id="rId160"/>
    <p:sldId id="418" r:id="rId161"/>
    <p:sldId id="419" r:id="rId162"/>
    <p:sldId id="420" r:id="rId163"/>
    <p:sldId id="421" r:id="rId164"/>
    <p:sldId id="422" r:id="rId165"/>
    <p:sldId id="423" r:id="rId166"/>
    <p:sldId id="424" r:id="rId167"/>
    <p:sldId id="425" r:id="rId168"/>
    <p:sldId id="426" r:id="rId169"/>
    <p:sldId id="427" r:id="rId170"/>
    <p:sldId id="428" r:id="rId171"/>
    <p:sldId id="429" r:id="rId172"/>
    <p:sldId id="430" r:id="rId173"/>
    <p:sldId id="431" r:id="rId174"/>
    <p:sldId id="432" r:id="rId175"/>
    <p:sldId id="433" r:id="rId176"/>
    <p:sldId id="434" r:id="rId177"/>
    <p:sldId id="435" r:id="rId178"/>
    <p:sldId id="436" r:id="rId179"/>
    <p:sldId id="437" r:id="rId180"/>
    <p:sldId id="438" r:id="rId181"/>
    <p:sldId id="439" r:id="rId182"/>
    <p:sldId id="440" r:id="rId183"/>
    <p:sldId id="441" r:id="rId184"/>
    <p:sldId id="442" r:id="rId185"/>
    <p:sldId id="443" r:id="rId186"/>
    <p:sldId id="417" r:id="rId187"/>
    <p:sldId id="444" r:id="rId188"/>
    <p:sldId id="445" r:id="rId189"/>
    <p:sldId id="446" r:id="rId190"/>
    <p:sldId id="447" r:id="rId191"/>
    <p:sldId id="448" r:id="rId192"/>
    <p:sldId id="449" r:id="rId193"/>
    <p:sldId id="450" r:id="rId194"/>
    <p:sldId id="451" r:id="rId195"/>
    <p:sldId id="452" r:id="rId196"/>
    <p:sldId id="453" r:id="rId197"/>
    <p:sldId id="454" r:id="rId198"/>
    <p:sldId id="455" r:id="rId199"/>
    <p:sldId id="456" r:id="rId200"/>
    <p:sldId id="457" r:id="rId201"/>
    <p:sldId id="458" r:id="rId202"/>
    <p:sldId id="459" r:id="rId203"/>
    <p:sldId id="460" r:id="rId204"/>
    <p:sldId id="461" r:id="rId205"/>
    <p:sldId id="462" r:id="rId206"/>
    <p:sldId id="463" r:id="rId207"/>
    <p:sldId id="464" r:id="rId208"/>
    <p:sldId id="465" r:id="rId209"/>
    <p:sldId id="466" r:id="rId210"/>
    <p:sldId id="467" r:id="rId211"/>
    <p:sldId id="468" r:id="rId212"/>
    <p:sldId id="469" r:id="rId213"/>
    <p:sldId id="470" r:id="rId214"/>
    <p:sldId id="471" r:id="rId215"/>
    <p:sldId id="472" r:id="rId216"/>
    <p:sldId id="473" r:id="rId217"/>
    <p:sldId id="474" r:id="rId218"/>
    <p:sldId id="475" r:id="rId219"/>
    <p:sldId id="476" r:id="rId220"/>
    <p:sldId id="477" r:id="rId221"/>
    <p:sldId id="478" r:id="rId222"/>
    <p:sldId id="479" r:id="rId223"/>
    <p:sldId id="480" r:id="rId224"/>
    <p:sldId id="481" r:id="rId225"/>
    <p:sldId id="482" r:id="rId226"/>
    <p:sldId id="483" r:id="rId227"/>
    <p:sldId id="484" r:id="rId228"/>
    <p:sldId id="485" r:id="rId229"/>
    <p:sldId id="486" r:id="rId230"/>
    <p:sldId id="487" r:id="rId231"/>
    <p:sldId id="488" r:id="rId232"/>
    <p:sldId id="489" r:id="rId233"/>
    <p:sldId id="490" r:id="rId234"/>
    <p:sldId id="491" r:id="rId235"/>
    <p:sldId id="492" r:id="rId236"/>
    <p:sldId id="493" r:id="rId237"/>
    <p:sldId id="494" r:id="rId238"/>
    <p:sldId id="495" r:id="rId239"/>
    <p:sldId id="496" r:id="rId240"/>
    <p:sldId id="497" r:id="rId241"/>
    <p:sldId id="498" r:id="rId242"/>
    <p:sldId id="499" r:id="rId243"/>
    <p:sldId id="500" r:id="rId244"/>
    <p:sldId id="501" r:id="rId245"/>
    <p:sldId id="502" r:id="rId246"/>
    <p:sldId id="503" r:id="rId247"/>
    <p:sldId id="504" r:id="rId248"/>
    <p:sldId id="505" r:id="rId249"/>
    <p:sldId id="506" r:id="rId250"/>
    <p:sldId id="507" r:id="rId251"/>
    <p:sldId id="509" r:id="rId252"/>
    <p:sldId id="508" r:id="rId253"/>
    <p:sldId id="510" r:id="rId254"/>
    <p:sldId id="511" r:id="rId255"/>
    <p:sldId id="512" r:id="rId256"/>
    <p:sldId id="514" r:id="rId257"/>
    <p:sldId id="513" r:id="rId258"/>
    <p:sldId id="516" r:id="rId259"/>
    <p:sldId id="517" r:id="rId260"/>
    <p:sldId id="518" r:id="rId261"/>
    <p:sldId id="519" r:id="rId262"/>
    <p:sldId id="520" r:id="rId263"/>
    <p:sldId id="521" r:id="rId264"/>
    <p:sldId id="522" r:id="rId265"/>
    <p:sldId id="523" r:id="rId266"/>
    <p:sldId id="515" r:id="rId267"/>
    <p:sldId id="524" r:id="rId268"/>
    <p:sldId id="525" r:id="rId269"/>
    <p:sldId id="527" r:id="rId270"/>
    <p:sldId id="528" r:id="rId271"/>
    <p:sldId id="529" r:id="rId272"/>
    <p:sldId id="530" r:id="rId273"/>
    <p:sldId id="531" r:id="rId274"/>
    <p:sldId id="532" r:id="rId275"/>
    <p:sldId id="533" r:id="rId276"/>
    <p:sldId id="534" r:id="rId277"/>
    <p:sldId id="535" r:id="rId278"/>
    <p:sldId id="536" r:id="rId279"/>
    <p:sldId id="537" r:id="rId280"/>
    <p:sldId id="538" r:id="rId281"/>
    <p:sldId id="539" r:id="rId282"/>
    <p:sldId id="540" r:id="rId283"/>
    <p:sldId id="541" r:id="rId284"/>
    <p:sldId id="542" r:id="rId285"/>
    <p:sldId id="546" r:id="rId286"/>
    <p:sldId id="543" r:id="rId287"/>
    <p:sldId id="544" r:id="rId288"/>
    <p:sldId id="545" r:id="rId289"/>
    <p:sldId id="547" r:id="rId290"/>
    <p:sldId id="548" r:id="rId291"/>
    <p:sldId id="549" r:id="rId292"/>
    <p:sldId id="550" r:id="rId293"/>
    <p:sldId id="551" r:id="rId294"/>
    <p:sldId id="552" r:id="rId295"/>
    <p:sldId id="553" r:id="rId296"/>
    <p:sldId id="555" r:id="rId297"/>
    <p:sldId id="556" r:id="rId298"/>
    <p:sldId id="557" r:id="rId299"/>
    <p:sldId id="558" r:id="rId300"/>
    <p:sldId id="559" r:id="rId301"/>
    <p:sldId id="560" r:id="rId302"/>
    <p:sldId id="561" r:id="rId303"/>
    <p:sldId id="562" r:id="rId304"/>
    <p:sldId id="563" r:id="rId305"/>
    <p:sldId id="564" r:id="rId306"/>
    <p:sldId id="565" r:id="rId307"/>
    <p:sldId id="566" r:id="rId308"/>
    <p:sldId id="567" r:id="rId309"/>
    <p:sldId id="568" r:id="rId310"/>
    <p:sldId id="569" r:id="rId311"/>
    <p:sldId id="570" r:id="rId312"/>
    <p:sldId id="571" r:id="rId313"/>
    <p:sldId id="572" r:id="rId314"/>
    <p:sldId id="573" r:id="rId315"/>
    <p:sldId id="574" r:id="rId316"/>
    <p:sldId id="575" r:id="rId317"/>
    <p:sldId id="576" r:id="rId318"/>
    <p:sldId id="577" r:id="rId319"/>
    <p:sldId id="578" r:id="rId320"/>
    <p:sldId id="579" r:id="rId321"/>
    <p:sldId id="580" r:id="rId322"/>
    <p:sldId id="581" r:id="rId323"/>
    <p:sldId id="582" r:id="rId324"/>
    <p:sldId id="583" r:id="rId325"/>
    <p:sldId id="584" r:id="rId326"/>
    <p:sldId id="585" r:id="rId327"/>
    <p:sldId id="586" r:id="rId328"/>
    <p:sldId id="587" r:id="rId329"/>
    <p:sldId id="588" r:id="rId330"/>
    <p:sldId id="589" r:id="rId331"/>
    <p:sldId id="590" r:id="rId332"/>
    <p:sldId id="591" r:id="rId333"/>
    <p:sldId id="592" r:id="rId334"/>
    <p:sldId id="593" r:id="rId335"/>
    <p:sldId id="594" r:id="rId336"/>
    <p:sldId id="595" r:id="rId337"/>
    <p:sldId id="596" r:id="rId338"/>
    <p:sldId id="597" r:id="rId3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3" d="100"/>
          <a:sy n="113" d="100"/>
        </p:scale>
        <p:origin x="-112" y="-13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260" Type="http://schemas.openxmlformats.org/officeDocument/2006/relationships/slide" Target="slides/slide259.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61" Type="http://schemas.openxmlformats.org/officeDocument/2006/relationships/slide" Target="slides/slide260.xml"/><Relationship Id="rId262" Type="http://schemas.openxmlformats.org/officeDocument/2006/relationships/slide" Target="slides/slide261.xml"/><Relationship Id="rId263" Type="http://schemas.openxmlformats.org/officeDocument/2006/relationships/slide" Target="slides/slide262.xml"/><Relationship Id="rId264" Type="http://schemas.openxmlformats.org/officeDocument/2006/relationships/slide" Target="slides/slide263.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265" Type="http://schemas.openxmlformats.org/officeDocument/2006/relationships/slide" Target="slides/slide264.xml"/><Relationship Id="rId266" Type="http://schemas.openxmlformats.org/officeDocument/2006/relationships/slide" Target="slides/slide265.xml"/><Relationship Id="rId267" Type="http://schemas.openxmlformats.org/officeDocument/2006/relationships/slide" Target="slides/slide266.xml"/><Relationship Id="rId268" Type="http://schemas.openxmlformats.org/officeDocument/2006/relationships/slide" Target="slides/slide267.xml"/><Relationship Id="rId269" Type="http://schemas.openxmlformats.org/officeDocument/2006/relationships/slide" Target="slides/slide26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270" Type="http://schemas.openxmlformats.org/officeDocument/2006/relationships/slide" Target="slides/slide26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271" Type="http://schemas.openxmlformats.org/officeDocument/2006/relationships/slide" Target="slides/slide270.xml"/><Relationship Id="rId272" Type="http://schemas.openxmlformats.org/officeDocument/2006/relationships/slide" Target="slides/slide271.xml"/><Relationship Id="rId273" Type="http://schemas.openxmlformats.org/officeDocument/2006/relationships/slide" Target="slides/slide272.xml"/><Relationship Id="rId274" Type="http://schemas.openxmlformats.org/officeDocument/2006/relationships/slide" Target="slides/slide273.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slide" Target="slides/slide211.xml"/><Relationship Id="rId213" Type="http://schemas.openxmlformats.org/officeDocument/2006/relationships/slide" Target="slides/slide212.xml"/><Relationship Id="rId214" Type="http://schemas.openxmlformats.org/officeDocument/2006/relationships/slide" Target="slides/slide213.xml"/><Relationship Id="rId215" Type="http://schemas.openxmlformats.org/officeDocument/2006/relationships/slide" Target="slides/slide214.xml"/><Relationship Id="rId216" Type="http://schemas.openxmlformats.org/officeDocument/2006/relationships/slide" Target="slides/slide215.xml"/><Relationship Id="rId217" Type="http://schemas.openxmlformats.org/officeDocument/2006/relationships/slide" Target="slides/slide216.xml"/><Relationship Id="rId218" Type="http://schemas.openxmlformats.org/officeDocument/2006/relationships/slide" Target="slides/slide217.xml"/><Relationship Id="rId219" Type="http://schemas.openxmlformats.org/officeDocument/2006/relationships/slide" Target="slides/slide218.xml"/><Relationship Id="rId275" Type="http://schemas.openxmlformats.org/officeDocument/2006/relationships/slide" Target="slides/slide274.xml"/><Relationship Id="rId276" Type="http://schemas.openxmlformats.org/officeDocument/2006/relationships/slide" Target="slides/slide275.xml"/><Relationship Id="rId277" Type="http://schemas.openxmlformats.org/officeDocument/2006/relationships/slide" Target="slides/slide276.xml"/><Relationship Id="rId278" Type="http://schemas.openxmlformats.org/officeDocument/2006/relationships/slide" Target="slides/slide277.xml"/><Relationship Id="rId279" Type="http://schemas.openxmlformats.org/officeDocument/2006/relationships/slide" Target="slides/slide278.xml"/><Relationship Id="rId300" Type="http://schemas.openxmlformats.org/officeDocument/2006/relationships/slide" Target="slides/slide299.xml"/><Relationship Id="rId301" Type="http://schemas.openxmlformats.org/officeDocument/2006/relationships/slide" Target="slides/slide300.xml"/><Relationship Id="rId302" Type="http://schemas.openxmlformats.org/officeDocument/2006/relationships/slide" Target="slides/slide301.xml"/><Relationship Id="rId303" Type="http://schemas.openxmlformats.org/officeDocument/2006/relationships/slide" Target="slides/slide302.xml"/><Relationship Id="rId304" Type="http://schemas.openxmlformats.org/officeDocument/2006/relationships/slide" Target="slides/slide303.xml"/><Relationship Id="rId305" Type="http://schemas.openxmlformats.org/officeDocument/2006/relationships/slide" Target="slides/slide304.xml"/><Relationship Id="rId306" Type="http://schemas.openxmlformats.org/officeDocument/2006/relationships/slide" Target="slides/slide305.xml"/><Relationship Id="rId307" Type="http://schemas.openxmlformats.org/officeDocument/2006/relationships/slide" Target="slides/slide306.xml"/><Relationship Id="rId308" Type="http://schemas.openxmlformats.org/officeDocument/2006/relationships/slide" Target="slides/slide307.xml"/><Relationship Id="rId309" Type="http://schemas.openxmlformats.org/officeDocument/2006/relationships/slide" Target="slides/slide30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280" Type="http://schemas.openxmlformats.org/officeDocument/2006/relationships/slide" Target="slides/slide279.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81" Type="http://schemas.openxmlformats.org/officeDocument/2006/relationships/slide" Target="slides/slide280.xml"/><Relationship Id="rId282" Type="http://schemas.openxmlformats.org/officeDocument/2006/relationships/slide" Target="slides/slide281.xml"/><Relationship Id="rId283" Type="http://schemas.openxmlformats.org/officeDocument/2006/relationships/slide" Target="slides/slide282.xml"/><Relationship Id="rId284" Type="http://schemas.openxmlformats.org/officeDocument/2006/relationships/slide" Target="slides/slide283.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220" Type="http://schemas.openxmlformats.org/officeDocument/2006/relationships/slide" Target="slides/slide219.xml"/><Relationship Id="rId221" Type="http://schemas.openxmlformats.org/officeDocument/2006/relationships/slide" Target="slides/slide220.xml"/><Relationship Id="rId222" Type="http://schemas.openxmlformats.org/officeDocument/2006/relationships/slide" Target="slides/slide221.xml"/><Relationship Id="rId223" Type="http://schemas.openxmlformats.org/officeDocument/2006/relationships/slide" Target="slides/slide222.xml"/><Relationship Id="rId224" Type="http://schemas.openxmlformats.org/officeDocument/2006/relationships/slide" Target="slides/slide223.xml"/><Relationship Id="rId225" Type="http://schemas.openxmlformats.org/officeDocument/2006/relationships/slide" Target="slides/slide224.xml"/><Relationship Id="rId226" Type="http://schemas.openxmlformats.org/officeDocument/2006/relationships/slide" Target="slides/slide225.xml"/><Relationship Id="rId227" Type="http://schemas.openxmlformats.org/officeDocument/2006/relationships/slide" Target="slides/slide226.xml"/><Relationship Id="rId228" Type="http://schemas.openxmlformats.org/officeDocument/2006/relationships/slide" Target="slides/slide227.xml"/><Relationship Id="rId229" Type="http://schemas.openxmlformats.org/officeDocument/2006/relationships/slide" Target="slides/slide228.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285" Type="http://schemas.openxmlformats.org/officeDocument/2006/relationships/slide" Target="slides/slide284.xml"/><Relationship Id="rId286" Type="http://schemas.openxmlformats.org/officeDocument/2006/relationships/slide" Target="slides/slide285.xml"/><Relationship Id="rId287" Type="http://schemas.openxmlformats.org/officeDocument/2006/relationships/slide" Target="slides/slide286.xml"/><Relationship Id="rId288" Type="http://schemas.openxmlformats.org/officeDocument/2006/relationships/slide" Target="slides/slide287.xml"/><Relationship Id="rId289" Type="http://schemas.openxmlformats.org/officeDocument/2006/relationships/slide" Target="slides/slide288.xml"/><Relationship Id="rId310" Type="http://schemas.openxmlformats.org/officeDocument/2006/relationships/slide" Target="slides/slide309.xml"/><Relationship Id="rId311" Type="http://schemas.openxmlformats.org/officeDocument/2006/relationships/slide" Target="slides/slide310.xml"/><Relationship Id="rId312" Type="http://schemas.openxmlformats.org/officeDocument/2006/relationships/slide" Target="slides/slide311.xml"/><Relationship Id="rId313" Type="http://schemas.openxmlformats.org/officeDocument/2006/relationships/slide" Target="slides/slide312.xml"/><Relationship Id="rId314" Type="http://schemas.openxmlformats.org/officeDocument/2006/relationships/slide" Target="slides/slide313.xml"/><Relationship Id="rId315" Type="http://schemas.openxmlformats.org/officeDocument/2006/relationships/slide" Target="slides/slide314.xml"/><Relationship Id="rId316" Type="http://schemas.openxmlformats.org/officeDocument/2006/relationships/slide" Target="slides/slide315.xml"/><Relationship Id="rId317" Type="http://schemas.openxmlformats.org/officeDocument/2006/relationships/slide" Target="slides/slide316.xml"/><Relationship Id="rId318" Type="http://schemas.openxmlformats.org/officeDocument/2006/relationships/slide" Target="slides/slide317.xml"/><Relationship Id="rId319" Type="http://schemas.openxmlformats.org/officeDocument/2006/relationships/slide" Target="slides/slide318.xml"/><Relationship Id="rId290" Type="http://schemas.openxmlformats.org/officeDocument/2006/relationships/slide" Target="slides/slide289.xml"/><Relationship Id="rId291" Type="http://schemas.openxmlformats.org/officeDocument/2006/relationships/slide" Target="slides/slide290.xml"/><Relationship Id="rId292" Type="http://schemas.openxmlformats.org/officeDocument/2006/relationships/slide" Target="slides/slide291.xml"/><Relationship Id="rId293" Type="http://schemas.openxmlformats.org/officeDocument/2006/relationships/slide" Target="slides/slide292.xml"/><Relationship Id="rId294" Type="http://schemas.openxmlformats.org/officeDocument/2006/relationships/slide" Target="slides/slide293.xml"/><Relationship Id="rId295" Type="http://schemas.openxmlformats.org/officeDocument/2006/relationships/slide" Target="slides/slide294.xml"/><Relationship Id="rId296" Type="http://schemas.openxmlformats.org/officeDocument/2006/relationships/slide" Target="slides/slide295.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297" Type="http://schemas.openxmlformats.org/officeDocument/2006/relationships/slide" Target="slides/slide296.xml"/><Relationship Id="rId298" Type="http://schemas.openxmlformats.org/officeDocument/2006/relationships/slide" Target="slides/slide297.xml"/><Relationship Id="rId299" Type="http://schemas.openxmlformats.org/officeDocument/2006/relationships/slide" Target="slides/slide29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230" Type="http://schemas.openxmlformats.org/officeDocument/2006/relationships/slide" Target="slides/slide229.xml"/><Relationship Id="rId231" Type="http://schemas.openxmlformats.org/officeDocument/2006/relationships/slide" Target="slides/slide230.xml"/><Relationship Id="rId232" Type="http://schemas.openxmlformats.org/officeDocument/2006/relationships/slide" Target="slides/slide231.xml"/><Relationship Id="rId233" Type="http://schemas.openxmlformats.org/officeDocument/2006/relationships/slide" Target="slides/slide232.xml"/><Relationship Id="rId234" Type="http://schemas.openxmlformats.org/officeDocument/2006/relationships/slide" Target="slides/slide233.xml"/><Relationship Id="rId235" Type="http://schemas.openxmlformats.org/officeDocument/2006/relationships/slide" Target="slides/slide234.xml"/><Relationship Id="rId236" Type="http://schemas.openxmlformats.org/officeDocument/2006/relationships/slide" Target="slides/slide235.xml"/><Relationship Id="rId237" Type="http://schemas.openxmlformats.org/officeDocument/2006/relationships/slide" Target="slides/slide236.xml"/><Relationship Id="rId238" Type="http://schemas.openxmlformats.org/officeDocument/2006/relationships/slide" Target="slides/slide237.xml"/><Relationship Id="rId239" Type="http://schemas.openxmlformats.org/officeDocument/2006/relationships/slide" Target="slides/slide238.xml"/><Relationship Id="rId320" Type="http://schemas.openxmlformats.org/officeDocument/2006/relationships/slide" Target="slides/slide319.xml"/><Relationship Id="rId321" Type="http://schemas.openxmlformats.org/officeDocument/2006/relationships/slide" Target="slides/slide320.xml"/><Relationship Id="rId322" Type="http://schemas.openxmlformats.org/officeDocument/2006/relationships/slide" Target="slides/slide321.xml"/><Relationship Id="rId323" Type="http://schemas.openxmlformats.org/officeDocument/2006/relationships/slide" Target="slides/slide322.xml"/><Relationship Id="rId324" Type="http://schemas.openxmlformats.org/officeDocument/2006/relationships/slide" Target="slides/slide323.xml"/><Relationship Id="rId325" Type="http://schemas.openxmlformats.org/officeDocument/2006/relationships/slide" Target="slides/slide324.xml"/><Relationship Id="rId326" Type="http://schemas.openxmlformats.org/officeDocument/2006/relationships/slide" Target="slides/slide325.xml"/><Relationship Id="rId327" Type="http://schemas.openxmlformats.org/officeDocument/2006/relationships/slide" Target="slides/slide326.xml"/><Relationship Id="rId328" Type="http://schemas.openxmlformats.org/officeDocument/2006/relationships/slide" Target="slides/slide327.xml"/><Relationship Id="rId329" Type="http://schemas.openxmlformats.org/officeDocument/2006/relationships/slide" Target="slides/slide32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240" Type="http://schemas.openxmlformats.org/officeDocument/2006/relationships/slide" Target="slides/slide239.xml"/><Relationship Id="rId241" Type="http://schemas.openxmlformats.org/officeDocument/2006/relationships/slide" Target="slides/slide240.xml"/><Relationship Id="rId242" Type="http://schemas.openxmlformats.org/officeDocument/2006/relationships/slide" Target="slides/slide241.xml"/><Relationship Id="rId243" Type="http://schemas.openxmlformats.org/officeDocument/2006/relationships/slide" Target="slides/slide242.xml"/><Relationship Id="rId244" Type="http://schemas.openxmlformats.org/officeDocument/2006/relationships/slide" Target="slides/slide243.xml"/><Relationship Id="rId245" Type="http://schemas.openxmlformats.org/officeDocument/2006/relationships/slide" Target="slides/slide244.xml"/><Relationship Id="rId246" Type="http://schemas.openxmlformats.org/officeDocument/2006/relationships/slide" Target="slides/slide245.xml"/><Relationship Id="rId247" Type="http://schemas.openxmlformats.org/officeDocument/2006/relationships/slide" Target="slides/slide246.xml"/><Relationship Id="rId248" Type="http://schemas.openxmlformats.org/officeDocument/2006/relationships/slide" Target="slides/slide247.xml"/><Relationship Id="rId249" Type="http://schemas.openxmlformats.org/officeDocument/2006/relationships/slide" Target="slides/slide248.xml"/><Relationship Id="rId330" Type="http://schemas.openxmlformats.org/officeDocument/2006/relationships/slide" Target="slides/slide329.xml"/><Relationship Id="rId331" Type="http://schemas.openxmlformats.org/officeDocument/2006/relationships/slide" Target="slides/slide330.xml"/><Relationship Id="rId332" Type="http://schemas.openxmlformats.org/officeDocument/2006/relationships/slide" Target="slides/slide331.xml"/><Relationship Id="rId333" Type="http://schemas.openxmlformats.org/officeDocument/2006/relationships/slide" Target="slides/slide332.xml"/><Relationship Id="rId334" Type="http://schemas.openxmlformats.org/officeDocument/2006/relationships/slide" Target="slides/slide333.xml"/><Relationship Id="rId335" Type="http://schemas.openxmlformats.org/officeDocument/2006/relationships/slide" Target="slides/slide334.xml"/><Relationship Id="rId336" Type="http://schemas.openxmlformats.org/officeDocument/2006/relationships/slide" Target="slides/slide335.xml"/><Relationship Id="rId337" Type="http://schemas.openxmlformats.org/officeDocument/2006/relationships/slide" Target="slides/slide336.xml"/><Relationship Id="rId338" Type="http://schemas.openxmlformats.org/officeDocument/2006/relationships/slide" Target="slides/slide337.xml"/><Relationship Id="rId339" Type="http://schemas.openxmlformats.org/officeDocument/2006/relationships/slide" Target="slides/slide33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50" Type="http://schemas.openxmlformats.org/officeDocument/2006/relationships/slide" Target="slides/slide249.xml"/><Relationship Id="rId251" Type="http://schemas.openxmlformats.org/officeDocument/2006/relationships/slide" Target="slides/slide250.xml"/><Relationship Id="rId252" Type="http://schemas.openxmlformats.org/officeDocument/2006/relationships/slide" Target="slides/slide251.xml"/><Relationship Id="rId253" Type="http://schemas.openxmlformats.org/officeDocument/2006/relationships/slide" Target="slides/slide252.xml"/><Relationship Id="rId254" Type="http://schemas.openxmlformats.org/officeDocument/2006/relationships/slide" Target="slides/slide253.xml"/><Relationship Id="rId255" Type="http://schemas.openxmlformats.org/officeDocument/2006/relationships/slide" Target="slides/slide254.xml"/><Relationship Id="rId256" Type="http://schemas.openxmlformats.org/officeDocument/2006/relationships/slide" Target="slides/slide255.xml"/><Relationship Id="rId257" Type="http://schemas.openxmlformats.org/officeDocument/2006/relationships/slide" Target="slides/slide256.xml"/><Relationship Id="rId258" Type="http://schemas.openxmlformats.org/officeDocument/2006/relationships/slide" Target="slides/slide257.xml"/><Relationship Id="rId259" Type="http://schemas.openxmlformats.org/officeDocument/2006/relationships/slide" Target="slides/slide258.xml"/><Relationship Id="rId340" Type="http://schemas.openxmlformats.org/officeDocument/2006/relationships/printerSettings" Target="printerSettings/printerSettings1.bin"/><Relationship Id="rId341" Type="http://schemas.openxmlformats.org/officeDocument/2006/relationships/presProps" Target="presProps.xml"/><Relationship Id="rId342" Type="http://schemas.openxmlformats.org/officeDocument/2006/relationships/viewProps" Target="viewProps.xml"/><Relationship Id="rId343" Type="http://schemas.openxmlformats.org/officeDocument/2006/relationships/theme" Target="theme/theme1.xml"/><Relationship Id="rId344" Type="http://schemas.openxmlformats.org/officeDocument/2006/relationships/tableStyles" Target="tableStyles.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0687A4-006C-5E46-A0EB-B89A6E959638}" type="datetimeFigureOut">
              <a:rPr lang="en-US" smtClean="0"/>
              <a:t>4/17/17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C6F99-D860-6247-A189-8A8032971038}" type="slidenum">
              <a:rPr lang="en-US" smtClean="0"/>
              <a:t>‹#›</a:t>
            </a:fld>
            <a:endParaRPr lang="en-US"/>
          </a:p>
        </p:txBody>
      </p:sp>
    </p:spTree>
    <p:extLst>
      <p:ext uri="{BB962C8B-B14F-4D97-AF65-F5344CB8AC3E}">
        <p14:creationId xmlns:p14="http://schemas.microsoft.com/office/powerpoint/2010/main" val="2277473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687A4-006C-5E46-A0EB-B89A6E959638}" type="datetimeFigureOut">
              <a:rPr lang="en-US" smtClean="0"/>
              <a:t>4/17/17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C6F99-D860-6247-A189-8A8032971038}" type="slidenum">
              <a:rPr lang="en-US" smtClean="0"/>
              <a:t>‹#›</a:t>
            </a:fld>
            <a:endParaRPr lang="en-US"/>
          </a:p>
        </p:txBody>
      </p:sp>
    </p:spTree>
    <p:extLst>
      <p:ext uri="{BB962C8B-B14F-4D97-AF65-F5344CB8AC3E}">
        <p14:creationId xmlns:p14="http://schemas.microsoft.com/office/powerpoint/2010/main" val="868606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687A4-006C-5E46-A0EB-B89A6E959638}" type="datetimeFigureOut">
              <a:rPr lang="en-US" smtClean="0"/>
              <a:t>4/17/17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C6F99-D860-6247-A189-8A8032971038}" type="slidenum">
              <a:rPr lang="en-US" smtClean="0"/>
              <a:t>‹#›</a:t>
            </a:fld>
            <a:endParaRPr lang="en-US"/>
          </a:p>
        </p:txBody>
      </p:sp>
    </p:spTree>
    <p:extLst>
      <p:ext uri="{BB962C8B-B14F-4D97-AF65-F5344CB8AC3E}">
        <p14:creationId xmlns:p14="http://schemas.microsoft.com/office/powerpoint/2010/main" val="3823381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687A4-006C-5E46-A0EB-B89A6E959638}" type="datetimeFigureOut">
              <a:rPr lang="en-US" smtClean="0"/>
              <a:t>4/17/17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C6F99-D860-6247-A189-8A8032971038}" type="slidenum">
              <a:rPr lang="en-US" smtClean="0"/>
              <a:t>‹#›</a:t>
            </a:fld>
            <a:endParaRPr lang="en-US"/>
          </a:p>
        </p:txBody>
      </p:sp>
    </p:spTree>
    <p:extLst>
      <p:ext uri="{BB962C8B-B14F-4D97-AF65-F5344CB8AC3E}">
        <p14:creationId xmlns:p14="http://schemas.microsoft.com/office/powerpoint/2010/main" val="3911935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0687A4-006C-5E46-A0EB-B89A6E959638}" type="datetimeFigureOut">
              <a:rPr lang="en-US" smtClean="0"/>
              <a:t>4/17/17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C6F99-D860-6247-A189-8A8032971038}" type="slidenum">
              <a:rPr lang="en-US" smtClean="0"/>
              <a:t>‹#›</a:t>
            </a:fld>
            <a:endParaRPr lang="en-US"/>
          </a:p>
        </p:txBody>
      </p:sp>
    </p:spTree>
    <p:extLst>
      <p:ext uri="{BB962C8B-B14F-4D97-AF65-F5344CB8AC3E}">
        <p14:creationId xmlns:p14="http://schemas.microsoft.com/office/powerpoint/2010/main" val="2824529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0687A4-006C-5E46-A0EB-B89A6E959638}" type="datetimeFigureOut">
              <a:rPr lang="en-US" smtClean="0"/>
              <a:t>4/17/17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C6F99-D860-6247-A189-8A8032971038}" type="slidenum">
              <a:rPr lang="en-US" smtClean="0"/>
              <a:t>‹#›</a:t>
            </a:fld>
            <a:endParaRPr lang="en-US"/>
          </a:p>
        </p:txBody>
      </p:sp>
    </p:spTree>
    <p:extLst>
      <p:ext uri="{BB962C8B-B14F-4D97-AF65-F5344CB8AC3E}">
        <p14:creationId xmlns:p14="http://schemas.microsoft.com/office/powerpoint/2010/main" val="1421275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0687A4-006C-5E46-A0EB-B89A6E959638}" type="datetimeFigureOut">
              <a:rPr lang="en-US" smtClean="0"/>
              <a:t>4/17/17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EC6F99-D860-6247-A189-8A8032971038}" type="slidenum">
              <a:rPr lang="en-US" smtClean="0"/>
              <a:t>‹#›</a:t>
            </a:fld>
            <a:endParaRPr lang="en-US"/>
          </a:p>
        </p:txBody>
      </p:sp>
    </p:spTree>
    <p:extLst>
      <p:ext uri="{BB962C8B-B14F-4D97-AF65-F5344CB8AC3E}">
        <p14:creationId xmlns:p14="http://schemas.microsoft.com/office/powerpoint/2010/main" val="2509620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0687A4-006C-5E46-A0EB-B89A6E959638}" type="datetimeFigureOut">
              <a:rPr lang="en-US" smtClean="0"/>
              <a:t>4/17/17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EC6F99-D860-6247-A189-8A8032971038}" type="slidenum">
              <a:rPr lang="en-US" smtClean="0"/>
              <a:t>‹#›</a:t>
            </a:fld>
            <a:endParaRPr lang="en-US"/>
          </a:p>
        </p:txBody>
      </p:sp>
    </p:spTree>
    <p:extLst>
      <p:ext uri="{BB962C8B-B14F-4D97-AF65-F5344CB8AC3E}">
        <p14:creationId xmlns:p14="http://schemas.microsoft.com/office/powerpoint/2010/main" val="127336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687A4-006C-5E46-A0EB-B89A6E959638}" type="datetimeFigureOut">
              <a:rPr lang="en-US" smtClean="0"/>
              <a:t>4/17/17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EC6F99-D860-6247-A189-8A8032971038}" type="slidenum">
              <a:rPr lang="en-US" smtClean="0"/>
              <a:t>‹#›</a:t>
            </a:fld>
            <a:endParaRPr lang="en-US"/>
          </a:p>
        </p:txBody>
      </p:sp>
    </p:spTree>
    <p:extLst>
      <p:ext uri="{BB962C8B-B14F-4D97-AF65-F5344CB8AC3E}">
        <p14:creationId xmlns:p14="http://schemas.microsoft.com/office/powerpoint/2010/main" val="907264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0687A4-006C-5E46-A0EB-B89A6E959638}" type="datetimeFigureOut">
              <a:rPr lang="en-US" smtClean="0"/>
              <a:t>4/17/17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C6F99-D860-6247-A189-8A8032971038}" type="slidenum">
              <a:rPr lang="en-US" smtClean="0"/>
              <a:t>‹#›</a:t>
            </a:fld>
            <a:endParaRPr lang="en-US"/>
          </a:p>
        </p:txBody>
      </p:sp>
    </p:spTree>
    <p:extLst>
      <p:ext uri="{BB962C8B-B14F-4D97-AF65-F5344CB8AC3E}">
        <p14:creationId xmlns:p14="http://schemas.microsoft.com/office/powerpoint/2010/main" val="1476207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0687A4-006C-5E46-A0EB-B89A6E959638}" type="datetimeFigureOut">
              <a:rPr lang="en-US" smtClean="0"/>
              <a:t>4/17/17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C6F99-D860-6247-A189-8A8032971038}" type="slidenum">
              <a:rPr lang="en-US" smtClean="0"/>
              <a:t>‹#›</a:t>
            </a:fld>
            <a:endParaRPr lang="en-US"/>
          </a:p>
        </p:txBody>
      </p:sp>
    </p:spTree>
    <p:extLst>
      <p:ext uri="{BB962C8B-B14F-4D97-AF65-F5344CB8AC3E}">
        <p14:creationId xmlns:p14="http://schemas.microsoft.com/office/powerpoint/2010/main" val="17647349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687A4-006C-5E46-A0EB-B89A6E959638}" type="datetimeFigureOut">
              <a:rPr lang="en-US" smtClean="0"/>
              <a:t>4/17/17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C6F99-D860-6247-A189-8A8032971038}" type="slidenum">
              <a:rPr lang="en-US" smtClean="0"/>
              <a:t>‹#›</a:t>
            </a:fld>
            <a:endParaRPr lang="en-US"/>
          </a:p>
        </p:txBody>
      </p:sp>
    </p:spTree>
    <p:extLst>
      <p:ext uri="{BB962C8B-B14F-4D97-AF65-F5344CB8AC3E}">
        <p14:creationId xmlns:p14="http://schemas.microsoft.com/office/powerpoint/2010/main" val="3139310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8105" y="2793478"/>
            <a:ext cx="6964016" cy="830997"/>
          </a:xfrm>
          <a:prstGeom prst="rect">
            <a:avLst/>
          </a:prstGeom>
          <a:noFill/>
        </p:spPr>
        <p:txBody>
          <a:bodyPr wrap="square" rtlCol="0">
            <a:spAutoFit/>
          </a:bodyPr>
          <a:lstStyle/>
          <a:p>
            <a:pPr algn="ctr"/>
            <a:r>
              <a:rPr lang="en-US" sz="4800" dirty="0" smtClean="0">
                <a:latin typeface="Century Gothic"/>
                <a:cs typeface="Century Gothic"/>
              </a:rPr>
              <a:t>Week 3 – Day 1</a:t>
            </a:r>
            <a:endParaRPr lang="en-US" sz="4800" dirty="0">
              <a:latin typeface="Century Gothic"/>
              <a:cs typeface="Century Gothic"/>
            </a:endParaRPr>
          </a:p>
        </p:txBody>
      </p:sp>
    </p:spTree>
    <p:extLst>
      <p:ext uri="{BB962C8B-B14F-4D97-AF65-F5344CB8AC3E}">
        <p14:creationId xmlns:p14="http://schemas.microsoft.com/office/powerpoint/2010/main" val="16188342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Words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1719766" y="2001837"/>
            <a:ext cx="211232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kn</a:t>
            </a:r>
            <a:endParaRPr lang="en-US" sz="12000" dirty="0">
              <a:solidFill>
                <a:schemeClr val="tx1"/>
              </a:solidFill>
              <a:latin typeface="Century Gothic"/>
              <a:cs typeface="Century Gothic"/>
            </a:endParaRPr>
          </a:p>
        </p:txBody>
      </p:sp>
      <p:sp>
        <p:nvSpPr>
          <p:cNvPr id="4" name="Rectangle 3"/>
          <p:cNvSpPr/>
          <p:nvPr/>
        </p:nvSpPr>
        <p:spPr>
          <a:xfrm>
            <a:off x="3832087" y="2001837"/>
            <a:ext cx="211232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2812158817"/>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526" y="448536"/>
            <a:ext cx="8813699" cy="63196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1371600" indent="-1371600">
              <a:buAutoNum type="arabicPeriod"/>
            </a:pPr>
            <a:endParaRPr lang="en-US" sz="4000" dirty="0" smtClean="0">
              <a:latin typeface="Century Gothic"/>
              <a:cs typeface="Century Gothic"/>
            </a:endParaRPr>
          </a:p>
          <a:p>
            <a:pPr marL="1371600" indent="-1371600">
              <a:buAutoNum type="arabicPeriod"/>
            </a:pPr>
            <a:r>
              <a:rPr lang="en-US" sz="5400" dirty="0" smtClean="0">
                <a:latin typeface="Century Gothic"/>
                <a:cs typeface="Century Gothic"/>
              </a:rPr>
              <a:t>The </a:t>
            </a:r>
            <a:r>
              <a:rPr lang="en-US" sz="5400" b="1" dirty="0" smtClean="0">
                <a:latin typeface="Century Gothic"/>
                <a:cs typeface="Century Gothic"/>
              </a:rPr>
              <a:t>childre</a:t>
            </a:r>
            <a:r>
              <a:rPr lang="en-US" sz="5400" dirty="0" smtClean="0">
                <a:latin typeface="Century Gothic"/>
                <a:cs typeface="Century Gothic"/>
              </a:rPr>
              <a:t>n have </a:t>
            </a:r>
            <a:r>
              <a:rPr lang="en-US" sz="5400" b="1" dirty="0" smtClean="0">
                <a:latin typeface="Century Gothic"/>
                <a:cs typeface="Century Gothic"/>
              </a:rPr>
              <a:t>been</a:t>
            </a:r>
            <a:r>
              <a:rPr lang="en-US" sz="5400" dirty="0" smtClean="0">
                <a:latin typeface="Century Gothic"/>
                <a:cs typeface="Century Gothic"/>
              </a:rPr>
              <a:t> here all day.</a:t>
            </a:r>
          </a:p>
          <a:p>
            <a:pPr marL="1371600" indent="-1371600">
              <a:buAutoNum type="arabicPeriod"/>
            </a:pPr>
            <a:r>
              <a:rPr lang="en-US" sz="5400" dirty="0" smtClean="0">
                <a:latin typeface="Century Gothic"/>
                <a:cs typeface="Century Gothic"/>
              </a:rPr>
              <a:t>This is the first </a:t>
            </a:r>
            <a:r>
              <a:rPr lang="en-US" sz="5400" b="1" dirty="0" smtClean="0">
                <a:latin typeface="Century Gothic"/>
                <a:cs typeface="Century Gothic"/>
              </a:rPr>
              <a:t>month</a:t>
            </a:r>
            <a:r>
              <a:rPr lang="en-US" sz="5400" dirty="0" smtClean="0">
                <a:latin typeface="Century Gothic"/>
                <a:cs typeface="Century Gothic"/>
              </a:rPr>
              <a:t> in the </a:t>
            </a:r>
            <a:r>
              <a:rPr lang="en-US" sz="5400" b="1" dirty="0" smtClean="0">
                <a:latin typeface="Century Gothic"/>
                <a:cs typeface="Century Gothic"/>
              </a:rPr>
              <a:t>year</a:t>
            </a:r>
            <a:r>
              <a:rPr lang="en-US" sz="5400" dirty="0" smtClean="0">
                <a:latin typeface="Century Gothic"/>
                <a:cs typeface="Century Gothic"/>
              </a:rPr>
              <a:t>.</a:t>
            </a:r>
          </a:p>
          <a:p>
            <a:pPr marL="1371600" indent="-1371600">
              <a:buAutoNum type="arabicPeriod"/>
            </a:pPr>
            <a:r>
              <a:rPr lang="en-US" sz="5400" b="1" dirty="0" smtClean="0">
                <a:latin typeface="Century Gothic"/>
                <a:cs typeface="Century Gothic"/>
              </a:rPr>
              <a:t>Their</a:t>
            </a:r>
            <a:r>
              <a:rPr lang="en-US" sz="5400" dirty="0" smtClean="0">
                <a:latin typeface="Century Gothic"/>
                <a:cs typeface="Century Gothic"/>
              </a:rPr>
              <a:t> group has a </a:t>
            </a:r>
            <a:r>
              <a:rPr lang="en-US" sz="5400" b="1" dirty="0" smtClean="0">
                <a:latin typeface="Century Gothic"/>
                <a:cs typeface="Century Gothic"/>
              </a:rPr>
              <a:t>question</a:t>
            </a:r>
            <a:r>
              <a:rPr lang="en-US" sz="5400" dirty="0" smtClean="0">
                <a:latin typeface="Century Gothic"/>
                <a:cs typeface="Century Gothic"/>
              </a:rPr>
              <a:t> it would like to ask.</a:t>
            </a:r>
          </a:p>
        </p:txBody>
      </p:sp>
      <p:sp>
        <p:nvSpPr>
          <p:cNvPr id="3" name="Rectangle 2"/>
          <p:cNvSpPr/>
          <p:nvPr/>
        </p:nvSpPr>
        <p:spPr>
          <a:xfrm>
            <a:off x="835341" y="168417"/>
            <a:ext cx="7560688" cy="6989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latin typeface="Century Gothic"/>
                <a:cs typeface="Century Gothic"/>
              </a:rPr>
              <a:t>Have children read the sentences. Prompt them to identify the high-frequency words in connected text and to blend the decodable words.</a:t>
            </a:r>
            <a:endParaRPr lang="en-US" sz="1600" dirty="0">
              <a:latin typeface="Century Gothic"/>
              <a:cs typeface="Century Gothic"/>
            </a:endParaRPr>
          </a:p>
        </p:txBody>
      </p:sp>
    </p:spTree>
    <p:extLst>
      <p:ext uri="{BB962C8B-B14F-4D97-AF65-F5344CB8AC3E}">
        <p14:creationId xmlns:p14="http://schemas.microsoft.com/office/powerpoint/2010/main" val="1209944715"/>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6861" y="156406"/>
            <a:ext cx="4621025" cy="798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Century Gothic"/>
                <a:cs typeface="Century Gothic"/>
              </a:rPr>
              <a:t>Grammar</a:t>
            </a:r>
          </a:p>
          <a:p>
            <a:pPr algn="ctr"/>
            <a:r>
              <a:rPr lang="en-US" sz="2000" dirty="0" smtClean="0">
                <a:latin typeface="Century Gothic"/>
                <a:cs typeface="Century Gothic"/>
              </a:rPr>
              <a:t> Special Pronouns</a:t>
            </a:r>
            <a:endParaRPr lang="en-US" sz="2000" dirty="0">
              <a:latin typeface="Century Gothic"/>
              <a:cs typeface="Century Gothic"/>
            </a:endParaRPr>
          </a:p>
        </p:txBody>
      </p:sp>
      <p:sp>
        <p:nvSpPr>
          <p:cNvPr id="3" name="Rectangle 2"/>
          <p:cNvSpPr/>
          <p:nvPr/>
        </p:nvSpPr>
        <p:spPr>
          <a:xfrm>
            <a:off x="200178" y="2135277"/>
            <a:ext cx="8852382" cy="28993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20000"/>
              </a:lnSpc>
            </a:pPr>
            <a:r>
              <a:rPr lang="en-US" sz="3600" dirty="0" smtClean="0">
                <a:latin typeface="Century Gothic"/>
                <a:cs typeface="Century Gothic"/>
              </a:rPr>
              <a:t>Does anyone know what time it is?</a:t>
            </a:r>
          </a:p>
          <a:p>
            <a:pPr>
              <a:lnSpc>
                <a:spcPct val="120000"/>
              </a:lnSpc>
            </a:pPr>
            <a:endParaRPr lang="en-US" sz="3600" dirty="0">
              <a:latin typeface="Century Gothic"/>
              <a:cs typeface="Century Gothic"/>
            </a:endParaRPr>
          </a:p>
          <a:p>
            <a:pPr>
              <a:lnSpc>
                <a:spcPct val="120000"/>
              </a:lnSpc>
            </a:pPr>
            <a:r>
              <a:rPr lang="en-US" sz="3600" dirty="0" smtClean="0">
                <a:latin typeface="Century Gothic"/>
                <a:cs typeface="Century Gothic"/>
              </a:rPr>
              <a:t>Everyone thought the joke was funny.</a:t>
            </a:r>
          </a:p>
        </p:txBody>
      </p:sp>
      <p:sp>
        <p:nvSpPr>
          <p:cNvPr id="4" name="TextBox 3"/>
          <p:cNvSpPr txBox="1"/>
          <p:nvPr/>
        </p:nvSpPr>
        <p:spPr>
          <a:xfrm>
            <a:off x="125332" y="1051999"/>
            <a:ext cx="8927228" cy="1015663"/>
          </a:xfrm>
          <a:prstGeom prst="rect">
            <a:avLst/>
          </a:prstGeom>
          <a:noFill/>
        </p:spPr>
        <p:txBody>
          <a:bodyPr wrap="square" rtlCol="0">
            <a:spAutoFit/>
          </a:bodyPr>
          <a:lstStyle/>
          <a:p>
            <a:pPr algn="ctr"/>
            <a:r>
              <a:rPr lang="en-US" sz="2000" dirty="0" smtClean="0">
                <a:solidFill>
                  <a:srgbClr val="FF0000"/>
                </a:solidFill>
                <a:latin typeface="Century Gothic"/>
                <a:cs typeface="Century Gothic"/>
              </a:rPr>
              <a:t>Some pronouns do not refer to a specific person, place, thing, or number. Anyone means “any person” and everyone means “all people.”</a:t>
            </a:r>
            <a:endParaRPr lang="en-US" sz="2000" dirty="0">
              <a:solidFill>
                <a:srgbClr val="FF0000"/>
              </a:solidFill>
              <a:latin typeface="Century Gothic"/>
              <a:cs typeface="Century Gothic"/>
            </a:endParaRPr>
          </a:p>
        </p:txBody>
      </p:sp>
      <p:sp>
        <p:nvSpPr>
          <p:cNvPr id="5" name="TextBox 4"/>
          <p:cNvSpPr txBox="1"/>
          <p:nvPr/>
        </p:nvSpPr>
        <p:spPr>
          <a:xfrm>
            <a:off x="719270" y="5484152"/>
            <a:ext cx="7586050" cy="646331"/>
          </a:xfrm>
          <a:prstGeom prst="rect">
            <a:avLst/>
          </a:prstGeom>
          <a:noFill/>
        </p:spPr>
        <p:txBody>
          <a:bodyPr wrap="square" rtlCol="0">
            <a:spAutoFit/>
          </a:bodyPr>
          <a:lstStyle/>
          <a:p>
            <a:r>
              <a:rPr lang="en-US" dirty="0" smtClean="0">
                <a:latin typeface="Century Gothic"/>
                <a:cs typeface="Century Gothic"/>
              </a:rPr>
              <a:t>Anything means “no special thing,” everything means “all things,” and nothing means “no thing.”</a:t>
            </a:r>
            <a:endParaRPr lang="en-US" dirty="0">
              <a:latin typeface="Century Gothic"/>
              <a:cs typeface="Century Gothic"/>
            </a:endParaRPr>
          </a:p>
        </p:txBody>
      </p:sp>
    </p:spTree>
    <p:extLst>
      <p:ext uri="{BB962C8B-B14F-4D97-AF65-F5344CB8AC3E}">
        <p14:creationId xmlns:p14="http://schemas.microsoft.com/office/powerpoint/2010/main" val="2458605160"/>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6861" y="156406"/>
            <a:ext cx="4621025" cy="798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Century Gothic"/>
                <a:cs typeface="Century Gothic"/>
              </a:rPr>
              <a:t>Grammar</a:t>
            </a:r>
          </a:p>
          <a:p>
            <a:pPr algn="ctr"/>
            <a:r>
              <a:rPr lang="en-US" sz="2000" dirty="0" smtClean="0">
                <a:latin typeface="Century Gothic"/>
                <a:cs typeface="Century Gothic"/>
              </a:rPr>
              <a:t> Special Pronouns</a:t>
            </a:r>
            <a:endParaRPr lang="en-US" sz="2000" dirty="0">
              <a:latin typeface="Century Gothic"/>
              <a:cs typeface="Century Gothic"/>
            </a:endParaRPr>
          </a:p>
        </p:txBody>
      </p:sp>
      <p:sp>
        <p:nvSpPr>
          <p:cNvPr id="3" name="Rectangle 2"/>
          <p:cNvSpPr/>
          <p:nvPr/>
        </p:nvSpPr>
        <p:spPr>
          <a:xfrm>
            <a:off x="200178" y="2135277"/>
            <a:ext cx="8852382" cy="28993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20000"/>
              </a:lnSpc>
            </a:pPr>
            <a:r>
              <a:rPr lang="en-US" sz="3600" dirty="0" smtClean="0">
                <a:latin typeface="Century Gothic"/>
                <a:cs typeface="Century Gothic"/>
              </a:rPr>
              <a:t>You can have anything you want for lunch.</a:t>
            </a:r>
          </a:p>
          <a:p>
            <a:pPr>
              <a:lnSpc>
                <a:spcPct val="120000"/>
              </a:lnSpc>
            </a:pPr>
            <a:endParaRPr lang="en-US" sz="3600" dirty="0" smtClean="0">
              <a:latin typeface="Century Gothic"/>
              <a:cs typeface="Century Gothic"/>
            </a:endParaRPr>
          </a:p>
          <a:p>
            <a:pPr>
              <a:lnSpc>
                <a:spcPct val="120000"/>
              </a:lnSpc>
            </a:pPr>
            <a:r>
              <a:rPr lang="en-US" sz="3600" dirty="0" smtClean="0">
                <a:latin typeface="Century Gothic"/>
                <a:cs typeface="Century Gothic"/>
              </a:rPr>
              <a:t>There is nothing in the mailbox.</a:t>
            </a:r>
          </a:p>
        </p:txBody>
      </p:sp>
      <p:sp>
        <p:nvSpPr>
          <p:cNvPr id="6" name="TextBox 5"/>
          <p:cNvSpPr txBox="1"/>
          <p:nvPr/>
        </p:nvSpPr>
        <p:spPr>
          <a:xfrm>
            <a:off x="871670" y="1253725"/>
            <a:ext cx="7586050" cy="707886"/>
          </a:xfrm>
          <a:prstGeom prst="rect">
            <a:avLst/>
          </a:prstGeom>
          <a:noFill/>
        </p:spPr>
        <p:txBody>
          <a:bodyPr wrap="square" rtlCol="0">
            <a:spAutoFit/>
          </a:bodyPr>
          <a:lstStyle/>
          <a:p>
            <a:r>
              <a:rPr lang="en-US" sz="2000" b="1" dirty="0" smtClean="0">
                <a:solidFill>
                  <a:srgbClr val="FF0000"/>
                </a:solidFill>
                <a:latin typeface="Century Gothic"/>
                <a:cs typeface="Century Gothic"/>
              </a:rPr>
              <a:t>Anything</a:t>
            </a:r>
            <a:r>
              <a:rPr lang="en-US" sz="2000" dirty="0" smtClean="0">
                <a:solidFill>
                  <a:srgbClr val="FF0000"/>
                </a:solidFill>
                <a:latin typeface="Century Gothic"/>
                <a:cs typeface="Century Gothic"/>
              </a:rPr>
              <a:t> means “no special thing,” </a:t>
            </a:r>
            <a:r>
              <a:rPr lang="en-US" sz="2000" b="1" dirty="0" smtClean="0">
                <a:solidFill>
                  <a:srgbClr val="FF0000"/>
                </a:solidFill>
                <a:latin typeface="Century Gothic"/>
                <a:cs typeface="Century Gothic"/>
              </a:rPr>
              <a:t>everything</a:t>
            </a:r>
            <a:r>
              <a:rPr lang="en-US" sz="2000" dirty="0" smtClean="0">
                <a:solidFill>
                  <a:srgbClr val="FF0000"/>
                </a:solidFill>
                <a:latin typeface="Century Gothic"/>
                <a:cs typeface="Century Gothic"/>
              </a:rPr>
              <a:t> means “all things,” and </a:t>
            </a:r>
            <a:r>
              <a:rPr lang="en-US" sz="2000" b="1" dirty="0" smtClean="0">
                <a:solidFill>
                  <a:srgbClr val="FF0000"/>
                </a:solidFill>
                <a:latin typeface="Century Gothic"/>
                <a:cs typeface="Century Gothic"/>
              </a:rPr>
              <a:t>nothing</a:t>
            </a:r>
            <a:r>
              <a:rPr lang="en-US" sz="2000" dirty="0" smtClean="0">
                <a:solidFill>
                  <a:srgbClr val="FF0000"/>
                </a:solidFill>
                <a:latin typeface="Century Gothic"/>
                <a:cs typeface="Century Gothic"/>
              </a:rPr>
              <a:t> means “no thing.”</a:t>
            </a:r>
            <a:endParaRPr lang="en-US" sz="2000" dirty="0">
              <a:solidFill>
                <a:srgbClr val="FF0000"/>
              </a:solidFill>
              <a:latin typeface="Century Gothic"/>
              <a:cs typeface="Century Gothic"/>
            </a:endParaRPr>
          </a:p>
        </p:txBody>
      </p:sp>
    </p:spTree>
    <p:extLst>
      <p:ext uri="{BB962C8B-B14F-4D97-AF65-F5344CB8AC3E}">
        <p14:creationId xmlns:p14="http://schemas.microsoft.com/office/powerpoint/2010/main" val="375899090"/>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6861" y="156406"/>
            <a:ext cx="4621025" cy="798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Century Gothic"/>
                <a:cs typeface="Century Gothic"/>
              </a:rPr>
              <a:t>Grammar</a:t>
            </a:r>
          </a:p>
          <a:p>
            <a:pPr algn="ctr"/>
            <a:r>
              <a:rPr lang="en-US" sz="2000" dirty="0" smtClean="0">
                <a:latin typeface="Century Gothic"/>
                <a:cs typeface="Century Gothic"/>
              </a:rPr>
              <a:t> Special Pronouns</a:t>
            </a:r>
            <a:endParaRPr lang="en-US" sz="2000" dirty="0">
              <a:latin typeface="Century Gothic"/>
              <a:cs typeface="Century Gothic"/>
            </a:endParaRPr>
          </a:p>
        </p:txBody>
      </p:sp>
      <p:sp>
        <p:nvSpPr>
          <p:cNvPr id="3" name="Rectangle 2"/>
          <p:cNvSpPr/>
          <p:nvPr/>
        </p:nvSpPr>
        <p:spPr>
          <a:xfrm>
            <a:off x="200178" y="2135277"/>
            <a:ext cx="8852382" cy="40905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20000"/>
              </a:lnSpc>
            </a:pPr>
            <a:r>
              <a:rPr lang="en-US" sz="3600" dirty="0" smtClean="0">
                <a:latin typeface="Century Gothic"/>
                <a:cs typeface="Century Gothic"/>
              </a:rPr>
              <a:t>Does anyone know what is in the box? Everyone thinks the box is filled with peanuts. “I do not think there is anything to eat in that box,” said Nate. The children looked in. Nothing was in the box?</a:t>
            </a:r>
          </a:p>
        </p:txBody>
      </p:sp>
      <p:sp>
        <p:nvSpPr>
          <p:cNvPr id="6" name="TextBox 5"/>
          <p:cNvSpPr txBox="1"/>
          <p:nvPr/>
        </p:nvSpPr>
        <p:spPr>
          <a:xfrm>
            <a:off x="871670" y="1253725"/>
            <a:ext cx="7586050" cy="400110"/>
          </a:xfrm>
          <a:prstGeom prst="rect">
            <a:avLst/>
          </a:prstGeom>
          <a:noFill/>
        </p:spPr>
        <p:txBody>
          <a:bodyPr wrap="square" rtlCol="0">
            <a:spAutoFit/>
          </a:bodyPr>
          <a:lstStyle/>
          <a:p>
            <a:pPr algn="ctr"/>
            <a:r>
              <a:rPr lang="en-US" sz="2000" dirty="0" smtClean="0">
                <a:solidFill>
                  <a:srgbClr val="FF0000"/>
                </a:solidFill>
                <a:latin typeface="Century Gothic"/>
                <a:cs typeface="Century Gothic"/>
              </a:rPr>
              <a:t>Have children identify the pronouns</a:t>
            </a:r>
            <a:r>
              <a:rPr lang="en-US" sz="2000" b="1" dirty="0" smtClean="0">
                <a:solidFill>
                  <a:srgbClr val="FF0000"/>
                </a:solidFill>
                <a:latin typeface="Century Gothic"/>
                <a:cs typeface="Century Gothic"/>
              </a:rPr>
              <a:t>.</a:t>
            </a:r>
            <a:endParaRPr lang="en-US" sz="2000" dirty="0">
              <a:solidFill>
                <a:srgbClr val="FF0000"/>
              </a:solidFill>
              <a:latin typeface="Century Gothic"/>
              <a:cs typeface="Century Gothic"/>
            </a:endParaRPr>
          </a:p>
        </p:txBody>
      </p:sp>
    </p:spTree>
    <p:extLst>
      <p:ext uri="{BB962C8B-B14F-4D97-AF65-F5344CB8AC3E}">
        <p14:creationId xmlns:p14="http://schemas.microsoft.com/office/powerpoint/2010/main" val="635976393"/>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8105" y="2793478"/>
            <a:ext cx="6964016" cy="830997"/>
          </a:xfrm>
          <a:prstGeom prst="rect">
            <a:avLst/>
          </a:prstGeom>
          <a:noFill/>
        </p:spPr>
        <p:txBody>
          <a:bodyPr wrap="square" rtlCol="0">
            <a:spAutoFit/>
          </a:bodyPr>
          <a:lstStyle/>
          <a:p>
            <a:pPr algn="ctr"/>
            <a:r>
              <a:rPr lang="en-US" sz="4800" dirty="0" smtClean="0">
                <a:latin typeface="Century Gothic"/>
                <a:cs typeface="Century Gothic"/>
              </a:rPr>
              <a:t>Week 3 – Day 2</a:t>
            </a:r>
            <a:endParaRPr lang="en-US" sz="4800" dirty="0">
              <a:latin typeface="Century Gothic"/>
              <a:cs typeface="Century Gothic"/>
            </a:endParaRPr>
          </a:p>
        </p:txBody>
      </p:sp>
    </p:spTree>
    <p:extLst>
      <p:ext uri="{BB962C8B-B14F-4D97-AF65-F5344CB8AC3E}">
        <p14:creationId xmlns:p14="http://schemas.microsoft.com/office/powerpoint/2010/main" val="2014593086"/>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527" y="289790"/>
            <a:ext cx="8515363" cy="792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Century Gothic"/>
                <a:cs typeface="Century Gothic"/>
              </a:rPr>
              <a:t>Phonemic Awareness</a:t>
            </a:r>
          </a:p>
          <a:p>
            <a:pPr algn="ctr"/>
            <a:r>
              <a:rPr lang="en-US" sz="2000" dirty="0" smtClean="0">
                <a:latin typeface="Century Gothic"/>
                <a:cs typeface="Century Gothic"/>
              </a:rPr>
              <a:t>Phoneme Segmentation</a:t>
            </a:r>
            <a:endParaRPr lang="en-US" sz="2000" dirty="0">
              <a:latin typeface="Century Gothic"/>
              <a:cs typeface="Century Gothic"/>
            </a:endParaRPr>
          </a:p>
        </p:txBody>
      </p:sp>
      <p:sp>
        <p:nvSpPr>
          <p:cNvPr id="6" name="TextBox 5"/>
          <p:cNvSpPr txBox="1"/>
          <p:nvPr/>
        </p:nvSpPr>
        <p:spPr>
          <a:xfrm>
            <a:off x="587118" y="1260420"/>
            <a:ext cx="8055074" cy="1200329"/>
          </a:xfrm>
          <a:prstGeom prst="rect">
            <a:avLst/>
          </a:prstGeom>
          <a:noFill/>
        </p:spPr>
        <p:txBody>
          <a:bodyPr wrap="square" rtlCol="0">
            <a:spAutoFit/>
          </a:bodyPr>
          <a:lstStyle/>
          <a:p>
            <a:pPr algn="ctr"/>
            <a:r>
              <a:rPr lang="en-US" dirty="0" smtClean="0">
                <a:solidFill>
                  <a:schemeClr val="bg1">
                    <a:lumMod val="85000"/>
                  </a:schemeClr>
                </a:solidFill>
                <a:latin typeface="Century Gothic"/>
                <a:cs typeface="Century Gothic"/>
              </a:rPr>
              <a:t>I am going to say the sounds in the word knob. Listen: /n/ /o/ /b/.</a:t>
            </a:r>
          </a:p>
          <a:p>
            <a:pPr algn="ctr"/>
            <a:r>
              <a:rPr lang="en-US" dirty="0" smtClean="0">
                <a:solidFill>
                  <a:schemeClr val="bg1">
                    <a:lumMod val="85000"/>
                  </a:schemeClr>
                </a:solidFill>
                <a:latin typeface="Century Gothic"/>
                <a:cs typeface="Century Gothic"/>
              </a:rPr>
              <a:t>The first sound is /n/. The second sound is /o/. The last sound is /b/. I’ll put a marker in a box for each sound I hear.</a:t>
            </a:r>
          </a:p>
          <a:p>
            <a:pPr algn="ctr"/>
            <a:r>
              <a:rPr lang="en-US" dirty="0" smtClean="0">
                <a:solidFill>
                  <a:schemeClr val="bg1">
                    <a:lumMod val="85000"/>
                  </a:schemeClr>
                </a:solidFill>
                <a:latin typeface="Century Gothic"/>
                <a:cs typeface="Century Gothic"/>
              </a:rPr>
              <a:t>This word has three sounds: /n/ /o/ /b/. Say the word with me: knob.</a:t>
            </a:r>
          </a:p>
        </p:txBody>
      </p:sp>
      <p:grpSp>
        <p:nvGrpSpPr>
          <p:cNvPr id="4" name="Group 3"/>
          <p:cNvGrpSpPr/>
          <p:nvPr/>
        </p:nvGrpSpPr>
        <p:grpSpPr>
          <a:xfrm>
            <a:off x="1987827" y="3092174"/>
            <a:ext cx="4870173" cy="1435652"/>
            <a:chOff x="1766957" y="3500783"/>
            <a:chExt cx="4870173" cy="1435652"/>
          </a:xfrm>
        </p:grpSpPr>
        <p:sp>
          <p:nvSpPr>
            <p:cNvPr id="3" name="Rectangle 2"/>
            <p:cNvSpPr/>
            <p:nvPr/>
          </p:nvSpPr>
          <p:spPr>
            <a:xfrm>
              <a:off x="1766957" y="3500783"/>
              <a:ext cx="1623391" cy="14356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p:cNvSpPr/>
            <p:nvPr/>
          </p:nvSpPr>
          <p:spPr>
            <a:xfrm>
              <a:off x="3390348" y="3500783"/>
              <a:ext cx="1623391" cy="14356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5013739" y="3500783"/>
              <a:ext cx="1623391" cy="14356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9" name="Oval 8"/>
          <p:cNvSpPr/>
          <p:nvPr/>
        </p:nvSpPr>
        <p:spPr>
          <a:xfrm>
            <a:off x="2297043" y="4965146"/>
            <a:ext cx="1060173" cy="103146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3896139" y="4965146"/>
            <a:ext cx="1060173" cy="103146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519530" y="4965146"/>
            <a:ext cx="1060173" cy="103146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418522" y="2683565"/>
            <a:ext cx="938694" cy="400110"/>
          </a:xfrm>
          <a:prstGeom prst="rect">
            <a:avLst/>
          </a:prstGeom>
          <a:noFill/>
        </p:spPr>
        <p:txBody>
          <a:bodyPr wrap="square" rtlCol="0">
            <a:spAutoFit/>
          </a:bodyPr>
          <a:lstStyle/>
          <a:p>
            <a:pPr algn="ctr"/>
            <a:r>
              <a:rPr lang="en-US" sz="2000" dirty="0" smtClean="0">
                <a:latin typeface="Century Gothic"/>
                <a:cs typeface="Century Gothic"/>
              </a:rPr>
              <a:t>/n/</a:t>
            </a:r>
            <a:endParaRPr lang="en-US" sz="2000" dirty="0">
              <a:latin typeface="Century Gothic"/>
              <a:cs typeface="Century Gothic"/>
            </a:endParaRPr>
          </a:p>
        </p:txBody>
      </p:sp>
      <p:sp>
        <p:nvSpPr>
          <p:cNvPr id="13" name="TextBox 12"/>
          <p:cNvSpPr txBox="1"/>
          <p:nvPr/>
        </p:nvSpPr>
        <p:spPr>
          <a:xfrm>
            <a:off x="4017618" y="2692064"/>
            <a:ext cx="938694" cy="400110"/>
          </a:xfrm>
          <a:prstGeom prst="rect">
            <a:avLst/>
          </a:prstGeom>
          <a:noFill/>
        </p:spPr>
        <p:txBody>
          <a:bodyPr wrap="square" rtlCol="0">
            <a:spAutoFit/>
          </a:bodyPr>
          <a:lstStyle/>
          <a:p>
            <a:pPr algn="ctr"/>
            <a:r>
              <a:rPr lang="en-US" sz="2000" dirty="0" smtClean="0">
                <a:latin typeface="Century Gothic"/>
                <a:cs typeface="Century Gothic"/>
              </a:rPr>
              <a:t>/o/</a:t>
            </a:r>
            <a:endParaRPr lang="en-US" sz="2000" dirty="0">
              <a:latin typeface="Century Gothic"/>
              <a:cs typeface="Century Gothic"/>
            </a:endParaRPr>
          </a:p>
        </p:txBody>
      </p:sp>
      <p:sp>
        <p:nvSpPr>
          <p:cNvPr id="14" name="TextBox 13"/>
          <p:cNvSpPr txBox="1"/>
          <p:nvPr/>
        </p:nvSpPr>
        <p:spPr>
          <a:xfrm>
            <a:off x="5519530" y="2635910"/>
            <a:ext cx="938694" cy="400110"/>
          </a:xfrm>
          <a:prstGeom prst="rect">
            <a:avLst/>
          </a:prstGeom>
          <a:noFill/>
        </p:spPr>
        <p:txBody>
          <a:bodyPr wrap="square" rtlCol="0">
            <a:spAutoFit/>
          </a:bodyPr>
          <a:lstStyle/>
          <a:p>
            <a:pPr algn="ctr"/>
            <a:r>
              <a:rPr lang="en-US" sz="2000" dirty="0" smtClean="0">
                <a:latin typeface="Century Gothic"/>
                <a:cs typeface="Century Gothic"/>
              </a:rPr>
              <a:t>/b/</a:t>
            </a:r>
            <a:endParaRPr lang="en-US" sz="2000" dirty="0">
              <a:latin typeface="Century Gothic"/>
              <a:cs typeface="Century Gothic"/>
            </a:endParaRPr>
          </a:p>
        </p:txBody>
      </p:sp>
      <p:sp>
        <p:nvSpPr>
          <p:cNvPr id="15" name="Right Arrow 14"/>
          <p:cNvSpPr/>
          <p:nvPr/>
        </p:nvSpPr>
        <p:spPr>
          <a:xfrm rot="16200000">
            <a:off x="2330174" y="4196522"/>
            <a:ext cx="993914" cy="364434"/>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rot="16200000">
            <a:off x="3940314" y="4196521"/>
            <a:ext cx="993914" cy="364434"/>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rot="16200000">
            <a:off x="5596835" y="4196522"/>
            <a:ext cx="993914" cy="364434"/>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0623839"/>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527" y="289790"/>
            <a:ext cx="8515363" cy="792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Century Gothic"/>
                <a:cs typeface="Century Gothic"/>
              </a:rPr>
              <a:t>Phonemic Awareness</a:t>
            </a:r>
          </a:p>
          <a:p>
            <a:pPr algn="ctr"/>
            <a:r>
              <a:rPr lang="en-US" sz="2000" dirty="0" smtClean="0">
                <a:latin typeface="Century Gothic"/>
                <a:cs typeface="Century Gothic"/>
              </a:rPr>
              <a:t>Phoneme Blending</a:t>
            </a:r>
            <a:endParaRPr lang="en-US" sz="2000" dirty="0">
              <a:latin typeface="Century Gothic"/>
              <a:cs typeface="Century Gothic"/>
            </a:endParaRPr>
          </a:p>
        </p:txBody>
      </p:sp>
      <p:sp>
        <p:nvSpPr>
          <p:cNvPr id="6" name="TextBox 5"/>
          <p:cNvSpPr txBox="1"/>
          <p:nvPr/>
        </p:nvSpPr>
        <p:spPr>
          <a:xfrm>
            <a:off x="587118" y="1260420"/>
            <a:ext cx="8055074" cy="646331"/>
          </a:xfrm>
          <a:prstGeom prst="rect">
            <a:avLst/>
          </a:prstGeom>
          <a:noFill/>
        </p:spPr>
        <p:txBody>
          <a:bodyPr wrap="square" rtlCol="0">
            <a:spAutoFit/>
          </a:bodyPr>
          <a:lstStyle/>
          <a:p>
            <a:pPr algn="ctr"/>
            <a:r>
              <a:rPr lang="en-US" dirty="0" smtClean="0">
                <a:solidFill>
                  <a:schemeClr val="bg1">
                    <a:lumMod val="85000"/>
                  </a:schemeClr>
                </a:solidFill>
                <a:latin typeface="Century Gothic"/>
                <a:cs typeface="Century Gothic"/>
              </a:rPr>
              <a:t>I’m going to say some more words. Place a marker in a box to stand for each sound. Then tell me the sounds.</a:t>
            </a:r>
          </a:p>
        </p:txBody>
      </p:sp>
      <p:grpSp>
        <p:nvGrpSpPr>
          <p:cNvPr id="5" name="Group 4"/>
          <p:cNvGrpSpPr/>
          <p:nvPr/>
        </p:nvGrpSpPr>
        <p:grpSpPr>
          <a:xfrm>
            <a:off x="1987827" y="2440608"/>
            <a:ext cx="4870173" cy="2904433"/>
            <a:chOff x="1987827" y="3092174"/>
            <a:chExt cx="4870173" cy="2904433"/>
          </a:xfrm>
        </p:grpSpPr>
        <p:grpSp>
          <p:nvGrpSpPr>
            <p:cNvPr id="4" name="Group 3"/>
            <p:cNvGrpSpPr/>
            <p:nvPr/>
          </p:nvGrpSpPr>
          <p:grpSpPr>
            <a:xfrm>
              <a:off x="1987827" y="3092174"/>
              <a:ext cx="4870173" cy="1435652"/>
              <a:chOff x="1766957" y="3500783"/>
              <a:chExt cx="4870173" cy="1435652"/>
            </a:xfrm>
          </p:grpSpPr>
          <p:sp>
            <p:nvSpPr>
              <p:cNvPr id="3" name="Rectangle 2"/>
              <p:cNvSpPr/>
              <p:nvPr/>
            </p:nvSpPr>
            <p:spPr>
              <a:xfrm>
                <a:off x="1766957" y="3500783"/>
                <a:ext cx="1623391" cy="14356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p:cNvSpPr/>
              <p:nvPr/>
            </p:nvSpPr>
            <p:spPr>
              <a:xfrm>
                <a:off x="3390348" y="3500783"/>
                <a:ext cx="1623391" cy="14356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5013739" y="3500783"/>
                <a:ext cx="1623391" cy="14356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9" name="Oval 8"/>
            <p:cNvSpPr/>
            <p:nvPr/>
          </p:nvSpPr>
          <p:spPr>
            <a:xfrm>
              <a:off x="2297043" y="4965146"/>
              <a:ext cx="1060173" cy="103146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3896139" y="4965146"/>
              <a:ext cx="1060173" cy="103146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519530" y="4965146"/>
              <a:ext cx="1060173" cy="103146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rot="16200000">
              <a:off x="2330174" y="4196522"/>
              <a:ext cx="993914" cy="364434"/>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rot="16200000">
              <a:off x="3940314" y="4196521"/>
              <a:ext cx="993914" cy="364434"/>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rot="16200000">
              <a:off x="5596835" y="4196522"/>
              <a:ext cx="993914" cy="364434"/>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TextBox 17"/>
          <p:cNvSpPr txBox="1"/>
          <p:nvPr/>
        </p:nvSpPr>
        <p:spPr>
          <a:xfrm>
            <a:off x="285310" y="5627149"/>
            <a:ext cx="8668356" cy="1015663"/>
          </a:xfrm>
          <a:prstGeom prst="rect">
            <a:avLst/>
          </a:prstGeom>
          <a:noFill/>
        </p:spPr>
        <p:txBody>
          <a:bodyPr wrap="square" rtlCol="0">
            <a:spAutoFit/>
          </a:bodyPr>
          <a:lstStyle/>
          <a:p>
            <a:r>
              <a:rPr lang="en-US" sz="2000" dirty="0" smtClean="0">
                <a:solidFill>
                  <a:schemeClr val="bg1">
                    <a:lumMod val="85000"/>
                  </a:schemeClr>
                </a:solidFill>
                <a:latin typeface="Century Gothic"/>
                <a:cs typeface="Century Gothic"/>
              </a:rPr>
              <a:t>wrote			flaw			knock			booth			choice</a:t>
            </a:r>
          </a:p>
          <a:p>
            <a:endParaRPr lang="en-US" sz="2000" dirty="0">
              <a:solidFill>
                <a:schemeClr val="bg1">
                  <a:lumMod val="85000"/>
                </a:schemeClr>
              </a:solidFill>
              <a:latin typeface="Century Gothic"/>
              <a:cs typeface="Century Gothic"/>
            </a:endParaRPr>
          </a:p>
          <a:p>
            <a:r>
              <a:rPr lang="en-US" sz="2000" dirty="0" smtClean="0">
                <a:solidFill>
                  <a:schemeClr val="bg1">
                    <a:lumMod val="85000"/>
                  </a:schemeClr>
                </a:solidFill>
                <a:latin typeface="Century Gothic"/>
                <a:cs typeface="Century Gothic"/>
              </a:rPr>
              <a:t>house			wreck			snore			know			threw</a:t>
            </a:r>
          </a:p>
        </p:txBody>
      </p:sp>
    </p:spTree>
    <p:extLst>
      <p:ext uri="{BB962C8B-B14F-4D97-AF65-F5344CB8AC3E}">
        <p14:creationId xmlns:p14="http://schemas.microsoft.com/office/powerpoint/2010/main" val="3313256622"/>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377" y="407963"/>
            <a:ext cx="3761189" cy="5029199"/>
          </a:xfrm>
          <a:prstGeom prst="rect">
            <a:avLst/>
          </a:prstGeom>
        </p:spPr>
        <p:style>
          <a:lnRef idx="2">
            <a:schemeClr val="dk1"/>
          </a:lnRef>
          <a:fillRef idx="1">
            <a:schemeClr val="lt1"/>
          </a:fillRef>
          <a:effectRef idx="0">
            <a:schemeClr val="dk1"/>
          </a:effectRef>
          <a:fontRef idx="minor">
            <a:schemeClr val="dk1"/>
          </a:fontRef>
        </p:style>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536" y="407963"/>
            <a:ext cx="3826375" cy="5029199"/>
          </a:xfrm>
          <a:prstGeom prst="rect">
            <a:avLst/>
          </a:prstGeom>
        </p:spPr>
        <p:style>
          <a:lnRef idx="2">
            <a:schemeClr val="dk1"/>
          </a:lnRef>
          <a:fillRef idx="1">
            <a:schemeClr val="lt1"/>
          </a:fillRef>
          <a:effectRef idx="0">
            <a:schemeClr val="dk1"/>
          </a:effectRef>
          <a:fontRef idx="minor">
            <a:schemeClr val="dk1"/>
          </a:fontRef>
        </p:style>
      </p:pic>
      <p:sp>
        <p:nvSpPr>
          <p:cNvPr id="4" name="Rectangle 3"/>
          <p:cNvSpPr/>
          <p:nvPr/>
        </p:nvSpPr>
        <p:spPr>
          <a:xfrm>
            <a:off x="1230073" y="5795889"/>
            <a:ext cx="2715065" cy="7455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u="sng" dirty="0" smtClean="0">
                <a:latin typeface="Century Gothic" charset="0"/>
                <a:ea typeface="Century Gothic" charset="0"/>
                <a:cs typeface="Century Gothic" charset="0"/>
              </a:rPr>
              <a:t>w</a:t>
            </a:r>
            <a:r>
              <a:rPr lang="en-US" sz="3600" dirty="0" smtClean="0">
                <a:latin typeface="Century Gothic" charset="0"/>
                <a:ea typeface="Century Gothic" charset="0"/>
                <a:cs typeface="Century Gothic" charset="0"/>
              </a:rPr>
              <a:t>rite</a:t>
            </a:r>
            <a:endParaRPr lang="en-US" sz="3600" dirty="0">
              <a:latin typeface="Century Gothic" charset="0"/>
              <a:ea typeface="Century Gothic" charset="0"/>
              <a:cs typeface="Century Gothic" charset="0"/>
            </a:endParaRPr>
          </a:p>
        </p:txBody>
      </p:sp>
      <p:sp>
        <p:nvSpPr>
          <p:cNvPr id="5" name="Rectangle 4"/>
          <p:cNvSpPr/>
          <p:nvPr/>
        </p:nvSpPr>
        <p:spPr>
          <a:xfrm>
            <a:off x="5422348" y="5795889"/>
            <a:ext cx="2715065" cy="7455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u="sng" dirty="0" smtClean="0">
                <a:latin typeface="Century Gothic" charset="0"/>
                <a:ea typeface="Century Gothic" charset="0"/>
                <a:cs typeface="Century Gothic" charset="0"/>
              </a:rPr>
              <a:t>k</a:t>
            </a:r>
            <a:r>
              <a:rPr lang="en-US" sz="3600" dirty="0" smtClean="0">
                <a:latin typeface="Century Gothic" charset="0"/>
                <a:ea typeface="Century Gothic" charset="0"/>
                <a:cs typeface="Century Gothic" charset="0"/>
              </a:rPr>
              <a:t>not   </a:t>
            </a:r>
            <a:r>
              <a:rPr lang="en-US" sz="3600" u="sng" dirty="0" smtClean="0">
                <a:latin typeface="Century Gothic" charset="0"/>
                <a:ea typeface="Century Gothic" charset="0"/>
                <a:cs typeface="Century Gothic" charset="0"/>
              </a:rPr>
              <a:t>g</a:t>
            </a:r>
            <a:r>
              <a:rPr lang="en-US" sz="3600" dirty="0" smtClean="0">
                <a:latin typeface="Century Gothic" charset="0"/>
                <a:ea typeface="Century Gothic" charset="0"/>
                <a:cs typeface="Century Gothic" charset="0"/>
              </a:rPr>
              <a:t>nat</a:t>
            </a:r>
            <a:endParaRPr lang="en-US" sz="3600" dirty="0">
              <a:latin typeface="Century Gothic" charset="0"/>
              <a:ea typeface="Century Gothic" charset="0"/>
              <a:cs typeface="Century Gothic" charset="0"/>
            </a:endParaRPr>
          </a:p>
        </p:txBody>
      </p:sp>
      <p:sp>
        <p:nvSpPr>
          <p:cNvPr id="6" name="Frame 5"/>
          <p:cNvSpPr/>
          <p:nvPr/>
        </p:nvSpPr>
        <p:spPr>
          <a:xfrm>
            <a:off x="2109304" y="3821043"/>
            <a:ext cx="982870" cy="629479"/>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5674138" y="3821043"/>
            <a:ext cx="1802297" cy="784087"/>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3279913" y="3456608"/>
            <a:ext cx="2142435" cy="14798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rgbClr val="FF0000"/>
                </a:solidFill>
                <a:latin typeface="Century Gothic"/>
                <a:cs typeface="Century Gothic"/>
              </a:rPr>
              <a:t>What are these letters?</a:t>
            </a:r>
          </a:p>
          <a:p>
            <a:pPr algn="ctr"/>
            <a:r>
              <a:rPr lang="en-US" dirty="0" smtClean="0">
                <a:solidFill>
                  <a:srgbClr val="FF0000"/>
                </a:solidFill>
                <a:latin typeface="Century Gothic"/>
                <a:cs typeface="Century Gothic"/>
              </a:rPr>
              <a:t>What sounds do they stand for?</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323472922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1576200" y="1989310"/>
            <a:ext cx="228987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gn</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64977011"/>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1576200" y="1989310"/>
            <a:ext cx="228987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gn</a:t>
            </a:r>
            <a:endParaRPr lang="en-US" sz="12000" dirty="0">
              <a:solidFill>
                <a:schemeClr val="tx1"/>
              </a:solidFill>
              <a:latin typeface="Century Gothic"/>
              <a:cs typeface="Century Gothic"/>
            </a:endParaRPr>
          </a:p>
        </p:txBody>
      </p:sp>
      <p:sp>
        <p:nvSpPr>
          <p:cNvPr id="4" name="Rectangle 3"/>
          <p:cNvSpPr/>
          <p:nvPr/>
        </p:nvSpPr>
        <p:spPr>
          <a:xfrm>
            <a:off x="4018476" y="1989310"/>
            <a:ext cx="199417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a</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13647246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Words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1719766" y="2001837"/>
            <a:ext cx="211232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kn</a:t>
            </a:r>
            <a:endParaRPr lang="en-US" sz="12000" dirty="0">
              <a:solidFill>
                <a:schemeClr val="tx1"/>
              </a:solidFill>
              <a:latin typeface="Century Gothic"/>
              <a:cs typeface="Century Gothic"/>
            </a:endParaRPr>
          </a:p>
        </p:txBody>
      </p:sp>
      <p:sp>
        <p:nvSpPr>
          <p:cNvPr id="4" name="Rectangle 3"/>
          <p:cNvSpPr/>
          <p:nvPr/>
        </p:nvSpPr>
        <p:spPr>
          <a:xfrm>
            <a:off x="3832087" y="2001837"/>
            <a:ext cx="211232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6096808" y="2001837"/>
            <a:ext cx="211232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b</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1481815231"/>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1576200" y="1989310"/>
            <a:ext cx="228987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gn</a:t>
            </a:r>
            <a:endParaRPr lang="en-US" sz="12000" dirty="0">
              <a:solidFill>
                <a:schemeClr val="tx1"/>
              </a:solidFill>
              <a:latin typeface="Century Gothic"/>
              <a:cs typeface="Century Gothic"/>
            </a:endParaRPr>
          </a:p>
        </p:txBody>
      </p:sp>
      <p:sp>
        <p:nvSpPr>
          <p:cNvPr id="4" name="Rectangle 3"/>
          <p:cNvSpPr/>
          <p:nvPr/>
        </p:nvSpPr>
        <p:spPr>
          <a:xfrm>
            <a:off x="3866076" y="1989310"/>
            <a:ext cx="199417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a</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1978810147"/>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1576200" y="1989310"/>
            <a:ext cx="228987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gn</a:t>
            </a:r>
            <a:endParaRPr lang="en-US" sz="12000" dirty="0">
              <a:solidFill>
                <a:schemeClr val="tx1"/>
              </a:solidFill>
              <a:latin typeface="Century Gothic"/>
              <a:cs typeface="Century Gothic"/>
            </a:endParaRPr>
          </a:p>
        </p:txBody>
      </p:sp>
      <p:sp>
        <p:nvSpPr>
          <p:cNvPr id="4" name="Rectangle 3"/>
          <p:cNvSpPr/>
          <p:nvPr/>
        </p:nvSpPr>
        <p:spPr>
          <a:xfrm>
            <a:off x="3866076" y="1989310"/>
            <a:ext cx="199417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a</a:t>
            </a:r>
            <a:endParaRPr lang="en-US" sz="12000" dirty="0">
              <a:solidFill>
                <a:srgbClr val="FF0000"/>
              </a:solidFill>
              <a:latin typeface="Century Gothic"/>
              <a:cs typeface="Century Gothic"/>
            </a:endParaRPr>
          </a:p>
        </p:txBody>
      </p:sp>
      <p:sp>
        <p:nvSpPr>
          <p:cNvPr id="5" name="Rectangle 4"/>
          <p:cNvSpPr/>
          <p:nvPr/>
        </p:nvSpPr>
        <p:spPr>
          <a:xfrm>
            <a:off x="5999265" y="1989310"/>
            <a:ext cx="194642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t</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3273396194"/>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1576200" y="1989310"/>
            <a:ext cx="228987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gn</a:t>
            </a:r>
            <a:endParaRPr lang="en-US" sz="12000" dirty="0">
              <a:solidFill>
                <a:schemeClr val="tx1"/>
              </a:solidFill>
              <a:latin typeface="Century Gothic"/>
              <a:cs typeface="Century Gothic"/>
            </a:endParaRPr>
          </a:p>
        </p:txBody>
      </p:sp>
      <p:sp>
        <p:nvSpPr>
          <p:cNvPr id="4" name="Rectangle 3"/>
          <p:cNvSpPr/>
          <p:nvPr/>
        </p:nvSpPr>
        <p:spPr>
          <a:xfrm>
            <a:off x="3866076" y="1989310"/>
            <a:ext cx="199417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a</a:t>
            </a:r>
            <a:endParaRPr lang="en-US" sz="12000" dirty="0">
              <a:solidFill>
                <a:srgbClr val="FF0000"/>
              </a:solidFill>
              <a:latin typeface="Century Gothic"/>
              <a:cs typeface="Century Gothic"/>
            </a:endParaRPr>
          </a:p>
        </p:txBody>
      </p:sp>
      <p:sp>
        <p:nvSpPr>
          <p:cNvPr id="5" name="Rectangle 4"/>
          <p:cNvSpPr/>
          <p:nvPr/>
        </p:nvSpPr>
        <p:spPr>
          <a:xfrm>
            <a:off x="5860247" y="1989310"/>
            <a:ext cx="194642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t</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3546612148"/>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1688586" y="1989310"/>
            <a:ext cx="228987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kn</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4284175362"/>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1688586" y="1989310"/>
            <a:ext cx="228987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kn</a:t>
            </a:r>
            <a:endParaRPr lang="en-US" sz="12000" dirty="0">
              <a:solidFill>
                <a:schemeClr val="tx1"/>
              </a:solidFill>
              <a:latin typeface="Century Gothic"/>
              <a:cs typeface="Century Gothic"/>
            </a:endParaRPr>
          </a:p>
        </p:txBody>
      </p:sp>
      <p:sp>
        <p:nvSpPr>
          <p:cNvPr id="4" name="Rectangle 3"/>
          <p:cNvSpPr/>
          <p:nvPr/>
        </p:nvSpPr>
        <p:spPr>
          <a:xfrm>
            <a:off x="4130862" y="1989310"/>
            <a:ext cx="228987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ee</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829379401"/>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1840986" y="1989310"/>
            <a:ext cx="228987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kn</a:t>
            </a:r>
            <a:endParaRPr lang="en-US" sz="12000" dirty="0">
              <a:solidFill>
                <a:schemeClr val="tx1"/>
              </a:solidFill>
              <a:latin typeface="Century Gothic"/>
              <a:cs typeface="Century Gothic"/>
            </a:endParaRPr>
          </a:p>
        </p:txBody>
      </p:sp>
      <p:sp>
        <p:nvSpPr>
          <p:cNvPr id="4" name="Rectangle 3"/>
          <p:cNvSpPr/>
          <p:nvPr/>
        </p:nvSpPr>
        <p:spPr>
          <a:xfrm>
            <a:off x="4130862" y="1989310"/>
            <a:ext cx="228987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ee</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1918250131"/>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1688586" y="1989310"/>
            <a:ext cx="228987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wr</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3494811108"/>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1688586" y="1989310"/>
            <a:ext cx="228987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wr</a:t>
            </a:r>
            <a:endParaRPr lang="en-US" sz="12000" dirty="0">
              <a:solidFill>
                <a:schemeClr val="tx1"/>
              </a:solidFill>
              <a:latin typeface="Century Gothic"/>
              <a:cs typeface="Century Gothic"/>
            </a:endParaRPr>
          </a:p>
        </p:txBody>
      </p:sp>
      <p:sp>
        <p:nvSpPr>
          <p:cNvPr id="4" name="Rectangle 3"/>
          <p:cNvSpPr/>
          <p:nvPr/>
        </p:nvSpPr>
        <p:spPr>
          <a:xfrm>
            <a:off x="4234806" y="1989310"/>
            <a:ext cx="228987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i_e</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3625552666"/>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1688586" y="1989310"/>
            <a:ext cx="228987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wr</a:t>
            </a:r>
            <a:endParaRPr lang="en-US" sz="12000" dirty="0">
              <a:solidFill>
                <a:schemeClr val="tx1"/>
              </a:solidFill>
              <a:latin typeface="Century Gothic"/>
              <a:cs typeface="Century Gothic"/>
            </a:endParaRPr>
          </a:p>
        </p:txBody>
      </p:sp>
      <p:sp>
        <p:nvSpPr>
          <p:cNvPr id="4" name="Rectangle 3"/>
          <p:cNvSpPr/>
          <p:nvPr/>
        </p:nvSpPr>
        <p:spPr>
          <a:xfrm>
            <a:off x="3978462" y="1989310"/>
            <a:ext cx="228987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i_e</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531815693"/>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1104179" y="1989310"/>
            <a:ext cx="228987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wr</a:t>
            </a:r>
            <a:endParaRPr lang="en-US" sz="12000" dirty="0">
              <a:solidFill>
                <a:schemeClr val="tx1"/>
              </a:solidFill>
              <a:latin typeface="Century Gothic"/>
              <a:cs typeface="Century Gothic"/>
            </a:endParaRPr>
          </a:p>
        </p:txBody>
      </p:sp>
      <p:sp>
        <p:nvSpPr>
          <p:cNvPr id="4" name="Rectangle 3"/>
          <p:cNvSpPr/>
          <p:nvPr/>
        </p:nvSpPr>
        <p:spPr>
          <a:xfrm>
            <a:off x="3394055" y="1989310"/>
            <a:ext cx="1955515"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i</a:t>
            </a:r>
            <a:endParaRPr lang="en-US" sz="12000" dirty="0">
              <a:solidFill>
                <a:srgbClr val="FF0000"/>
              </a:solidFill>
              <a:latin typeface="Century Gothic"/>
              <a:cs typeface="Century Gothic"/>
            </a:endParaRPr>
          </a:p>
        </p:txBody>
      </p:sp>
      <p:sp>
        <p:nvSpPr>
          <p:cNvPr id="5" name="Rectangle 4"/>
          <p:cNvSpPr/>
          <p:nvPr/>
        </p:nvSpPr>
        <p:spPr>
          <a:xfrm>
            <a:off x="5504174" y="1989310"/>
            <a:ext cx="228987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u="sng" dirty="0" err="1" smtClean="0">
                <a:solidFill>
                  <a:schemeClr val="tx1"/>
                </a:solidFill>
                <a:latin typeface="Century Gothic"/>
                <a:cs typeface="Century Gothic"/>
              </a:rPr>
              <a:t>t</a:t>
            </a:r>
            <a:r>
              <a:rPr lang="en-US" sz="12000" dirty="0" err="1" smtClean="0">
                <a:solidFill>
                  <a:schemeClr val="tx1"/>
                </a:solidFill>
                <a:latin typeface="Century Gothic"/>
                <a:cs typeface="Century Gothic"/>
              </a:rPr>
              <a:t>e</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10871422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Words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1719766" y="2001837"/>
            <a:ext cx="211232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kn</a:t>
            </a:r>
            <a:endParaRPr lang="en-US" sz="12000" dirty="0">
              <a:solidFill>
                <a:schemeClr val="tx1"/>
              </a:solidFill>
              <a:latin typeface="Century Gothic"/>
              <a:cs typeface="Century Gothic"/>
            </a:endParaRPr>
          </a:p>
        </p:txBody>
      </p:sp>
      <p:sp>
        <p:nvSpPr>
          <p:cNvPr id="4" name="Rectangle 3"/>
          <p:cNvSpPr/>
          <p:nvPr/>
        </p:nvSpPr>
        <p:spPr>
          <a:xfrm>
            <a:off x="3832087" y="2001837"/>
            <a:ext cx="211232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5944408" y="2001837"/>
            <a:ext cx="211232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b</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675312710"/>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1104179" y="1989310"/>
            <a:ext cx="228987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wr</a:t>
            </a:r>
            <a:endParaRPr lang="en-US" sz="12000" dirty="0">
              <a:solidFill>
                <a:schemeClr val="tx1"/>
              </a:solidFill>
              <a:latin typeface="Century Gothic"/>
              <a:cs typeface="Century Gothic"/>
            </a:endParaRPr>
          </a:p>
        </p:txBody>
      </p:sp>
      <p:sp>
        <p:nvSpPr>
          <p:cNvPr id="4" name="Rectangle 3"/>
          <p:cNvSpPr/>
          <p:nvPr/>
        </p:nvSpPr>
        <p:spPr>
          <a:xfrm>
            <a:off x="3394055" y="1989310"/>
            <a:ext cx="1955515"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i</a:t>
            </a:r>
            <a:endParaRPr lang="en-US" sz="12000" dirty="0">
              <a:solidFill>
                <a:srgbClr val="FF0000"/>
              </a:solidFill>
              <a:latin typeface="Century Gothic"/>
              <a:cs typeface="Century Gothic"/>
            </a:endParaRPr>
          </a:p>
        </p:txBody>
      </p:sp>
      <p:sp>
        <p:nvSpPr>
          <p:cNvPr id="5" name="Rectangle 4"/>
          <p:cNvSpPr/>
          <p:nvPr/>
        </p:nvSpPr>
        <p:spPr>
          <a:xfrm>
            <a:off x="5349570" y="1989310"/>
            <a:ext cx="228987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u="sng" dirty="0" err="1" smtClean="0">
                <a:solidFill>
                  <a:schemeClr val="tx1"/>
                </a:solidFill>
                <a:latin typeface="Century Gothic"/>
                <a:cs typeface="Century Gothic"/>
              </a:rPr>
              <a:t>t</a:t>
            </a:r>
            <a:r>
              <a:rPr lang="en-US" sz="12000" dirty="0" err="1" smtClean="0">
                <a:solidFill>
                  <a:schemeClr val="tx1"/>
                </a:solidFill>
                <a:latin typeface="Century Gothic"/>
                <a:cs typeface="Century Gothic"/>
              </a:rPr>
              <a:t>e</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3043088714"/>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171" y="719233"/>
            <a:ext cx="8934681" cy="1107996"/>
          </a:xfrm>
          <a:prstGeom prst="rect">
            <a:avLst/>
          </a:prstGeom>
          <a:noFill/>
        </p:spPr>
        <p:txBody>
          <a:bodyPr wrap="square" rtlCol="0">
            <a:spAutoFit/>
          </a:bodyPr>
          <a:lstStyle/>
          <a:p>
            <a:r>
              <a:rPr lang="en-US" sz="6600" dirty="0" err="1" smtClean="0">
                <a:latin typeface="Century Gothic"/>
                <a:cs typeface="Century Gothic"/>
              </a:rPr>
              <a:t>kn</a:t>
            </a:r>
            <a:endParaRPr lang="en-US" sz="6600" dirty="0">
              <a:latin typeface="Century Gothic"/>
              <a:cs typeface="Century Gothic"/>
            </a:endParaRPr>
          </a:p>
        </p:txBody>
      </p:sp>
    </p:spTree>
    <p:extLst>
      <p:ext uri="{BB962C8B-B14F-4D97-AF65-F5344CB8AC3E}">
        <p14:creationId xmlns:p14="http://schemas.microsoft.com/office/powerpoint/2010/main" val="290452453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171" y="719233"/>
            <a:ext cx="8934681" cy="1107996"/>
          </a:xfrm>
          <a:prstGeom prst="rect">
            <a:avLst/>
          </a:prstGeom>
          <a:noFill/>
        </p:spPr>
        <p:txBody>
          <a:bodyPr wrap="square" rtlCol="0">
            <a:spAutoFit/>
          </a:bodyPr>
          <a:lstStyle/>
          <a:p>
            <a:r>
              <a:rPr lang="en-US" sz="6600" dirty="0" smtClean="0">
                <a:latin typeface="Century Gothic"/>
                <a:cs typeface="Century Gothic"/>
              </a:rPr>
              <a:t>kn</a:t>
            </a:r>
            <a:r>
              <a:rPr lang="en-US" sz="6600" dirty="0" smtClean="0">
                <a:solidFill>
                  <a:srgbClr val="FF0000"/>
                </a:solidFill>
                <a:latin typeface="Century Gothic"/>
                <a:cs typeface="Century Gothic"/>
              </a:rPr>
              <a:t>ow</a:t>
            </a:r>
            <a:endParaRPr lang="en-US" sz="6600" dirty="0">
              <a:latin typeface="Century Gothic"/>
              <a:cs typeface="Century Gothic"/>
            </a:endParaRPr>
          </a:p>
        </p:txBody>
      </p:sp>
    </p:spTree>
    <p:extLst>
      <p:ext uri="{BB962C8B-B14F-4D97-AF65-F5344CB8AC3E}">
        <p14:creationId xmlns:p14="http://schemas.microsoft.com/office/powerpoint/2010/main" val="96558177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171" y="719233"/>
            <a:ext cx="8934681" cy="1107996"/>
          </a:xfrm>
          <a:prstGeom prst="rect">
            <a:avLst/>
          </a:prstGeom>
          <a:noFill/>
        </p:spPr>
        <p:txBody>
          <a:bodyPr wrap="square" rtlCol="0">
            <a:spAutoFit/>
          </a:bodyPr>
          <a:lstStyle/>
          <a:p>
            <a:r>
              <a:rPr lang="en-US" sz="6600" dirty="0" smtClean="0">
                <a:latin typeface="Century Gothic"/>
                <a:cs typeface="Century Gothic"/>
              </a:rPr>
              <a:t>kn</a:t>
            </a:r>
            <a:r>
              <a:rPr lang="en-US" sz="6600" dirty="0" smtClean="0">
                <a:solidFill>
                  <a:srgbClr val="FF0000"/>
                </a:solidFill>
                <a:latin typeface="Century Gothic"/>
                <a:cs typeface="Century Gothic"/>
              </a:rPr>
              <a:t>ow</a:t>
            </a:r>
            <a:r>
              <a:rPr lang="en-US" sz="6600" dirty="0" smtClean="0">
                <a:latin typeface="Century Gothic"/>
                <a:cs typeface="Century Gothic"/>
              </a:rPr>
              <a:t>  </a:t>
            </a:r>
            <a:r>
              <a:rPr lang="en-US" sz="6600" dirty="0" err="1" smtClean="0">
                <a:latin typeface="Century Gothic"/>
                <a:cs typeface="Century Gothic"/>
              </a:rPr>
              <a:t>wr</a:t>
            </a:r>
            <a:endParaRPr lang="en-US" sz="6600" dirty="0">
              <a:latin typeface="Century Gothic"/>
              <a:cs typeface="Century Gothic"/>
            </a:endParaRPr>
          </a:p>
        </p:txBody>
      </p:sp>
    </p:spTree>
    <p:extLst>
      <p:ext uri="{BB962C8B-B14F-4D97-AF65-F5344CB8AC3E}">
        <p14:creationId xmlns:p14="http://schemas.microsoft.com/office/powerpoint/2010/main" val="422688159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171" y="719233"/>
            <a:ext cx="8934681" cy="1107996"/>
          </a:xfrm>
          <a:prstGeom prst="rect">
            <a:avLst/>
          </a:prstGeom>
          <a:noFill/>
        </p:spPr>
        <p:txBody>
          <a:bodyPr wrap="square" rtlCol="0">
            <a:spAutoFit/>
          </a:bodyPr>
          <a:lstStyle/>
          <a:p>
            <a:r>
              <a:rPr lang="en-US" sz="6600" dirty="0" smtClean="0">
                <a:latin typeface="Century Gothic"/>
                <a:cs typeface="Century Gothic"/>
              </a:rPr>
              <a:t>kn</a:t>
            </a:r>
            <a:r>
              <a:rPr lang="en-US" sz="6600" dirty="0" smtClean="0">
                <a:solidFill>
                  <a:srgbClr val="FF0000"/>
                </a:solidFill>
                <a:latin typeface="Century Gothic"/>
                <a:cs typeface="Century Gothic"/>
              </a:rPr>
              <a:t>ow</a:t>
            </a:r>
            <a:r>
              <a:rPr lang="en-US" sz="6600" dirty="0" smtClean="0">
                <a:latin typeface="Century Gothic"/>
                <a:cs typeface="Century Gothic"/>
              </a:rPr>
              <a:t>  </a:t>
            </a:r>
            <a:r>
              <a:rPr lang="en-US" sz="6600" dirty="0" err="1" smtClean="0">
                <a:latin typeface="Century Gothic"/>
                <a:cs typeface="Century Gothic"/>
              </a:rPr>
              <a:t>wr</a:t>
            </a:r>
            <a:r>
              <a:rPr lang="en-US" sz="6600" dirty="0" err="1" smtClean="0">
                <a:solidFill>
                  <a:srgbClr val="FF0000"/>
                </a:solidFill>
                <a:latin typeface="Century Gothic"/>
                <a:cs typeface="Century Gothic"/>
              </a:rPr>
              <a:t>o</a:t>
            </a:r>
            <a:endParaRPr lang="en-US" sz="6600" dirty="0">
              <a:latin typeface="Century Gothic"/>
              <a:cs typeface="Century Gothic"/>
            </a:endParaRPr>
          </a:p>
        </p:txBody>
      </p:sp>
    </p:spTree>
    <p:extLst>
      <p:ext uri="{BB962C8B-B14F-4D97-AF65-F5344CB8AC3E}">
        <p14:creationId xmlns:p14="http://schemas.microsoft.com/office/powerpoint/2010/main" val="33483709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171" y="719233"/>
            <a:ext cx="8934681" cy="1107996"/>
          </a:xfrm>
          <a:prstGeom prst="rect">
            <a:avLst/>
          </a:prstGeom>
          <a:noFill/>
        </p:spPr>
        <p:txBody>
          <a:bodyPr wrap="square" rtlCol="0">
            <a:spAutoFit/>
          </a:bodyPr>
          <a:lstStyle/>
          <a:p>
            <a:r>
              <a:rPr lang="en-US" sz="6600" dirty="0" smtClean="0">
                <a:latin typeface="Century Gothic"/>
                <a:cs typeface="Century Gothic"/>
              </a:rPr>
              <a:t>kn</a:t>
            </a:r>
            <a:r>
              <a:rPr lang="en-US" sz="6600" dirty="0" smtClean="0">
                <a:solidFill>
                  <a:srgbClr val="FF0000"/>
                </a:solidFill>
                <a:latin typeface="Century Gothic"/>
                <a:cs typeface="Century Gothic"/>
              </a:rPr>
              <a:t>ow</a:t>
            </a:r>
            <a:r>
              <a:rPr lang="en-US" sz="6600" dirty="0" smtClean="0">
                <a:latin typeface="Century Gothic"/>
                <a:cs typeface="Century Gothic"/>
              </a:rPr>
              <a:t>  wr</a:t>
            </a:r>
            <a:r>
              <a:rPr lang="en-US" sz="6600" dirty="0" smtClean="0">
                <a:solidFill>
                  <a:srgbClr val="FF0000"/>
                </a:solidFill>
                <a:latin typeface="Century Gothic"/>
                <a:cs typeface="Century Gothic"/>
              </a:rPr>
              <a:t>o</a:t>
            </a:r>
            <a:r>
              <a:rPr lang="en-US" sz="6600" dirty="0" smtClean="0">
                <a:latin typeface="Century Gothic"/>
                <a:cs typeface="Century Gothic"/>
              </a:rPr>
              <a:t>ng</a:t>
            </a:r>
            <a:endParaRPr lang="en-US" sz="6600" dirty="0">
              <a:latin typeface="Century Gothic"/>
              <a:cs typeface="Century Gothic"/>
            </a:endParaRPr>
          </a:p>
        </p:txBody>
      </p:sp>
    </p:spTree>
    <p:extLst>
      <p:ext uri="{BB962C8B-B14F-4D97-AF65-F5344CB8AC3E}">
        <p14:creationId xmlns:p14="http://schemas.microsoft.com/office/powerpoint/2010/main" val="40354952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171" y="719233"/>
            <a:ext cx="8934681" cy="2123658"/>
          </a:xfrm>
          <a:prstGeom prst="rect">
            <a:avLst/>
          </a:prstGeom>
          <a:noFill/>
        </p:spPr>
        <p:txBody>
          <a:bodyPr wrap="square" rtlCol="0">
            <a:spAutoFit/>
          </a:bodyPr>
          <a:lstStyle/>
          <a:p>
            <a:r>
              <a:rPr lang="en-US" sz="6600" dirty="0" smtClean="0">
                <a:latin typeface="Century Gothic"/>
                <a:cs typeface="Century Gothic"/>
              </a:rPr>
              <a:t>kn</a:t>
            </a:r>
            <a:r>
              <a:rPr lang="en-US" sz="6600" dirty="0" smtClean="0">
                <a:solidFill>
                  <a:srgbClr val="FF0000"/>
                </a:solidFill>
                <a:latin typeface="Century Gothic"/>
                <a:cs typeface="Century Gothic"/>
              </a:rPr>
              <a:t>ow</a:t>
            </a:r>
            <a:r>
              <a:rPr lang="en-US" sz="6600" dirty="0" smtClean="0">
                <a:latin typeface="Century Gothic"/>
                <a:cs typeface="Century Gothic"/>
              </a:rPr>
              <a:t>  wr</a:t>
            </a:r>
            <a:r>
              <a:rPr lang="en-US" sz="6600" dirty="0" smtClean="0">
                <a:solidFill>
                  <a:srgbClr val="FF0000"/>
                </a:solidFill>
                <a:latin typeface="Century Gothic"/>
                <a:cs typeface="Century Gothic"/>
              </a:rPr>
              <a:t>o</a:t>
            </a:r>
            <a:r>
              <a:rPr lang="en-US" sz="6600" dirty="0" smtClean="0">
                <a:latin typeface="Century Gothic"/>
                <a:cs typeface="Century Gothic"/>
              </a:rPr>
              <a:t>ng  </a:t>
            </a:r>
            <a:r>
              <a:rPr lang="en-US" sz="6600" dirty="0" err="1" smtClean="0">
                <a:latin typeface="Century Gothic"/>
                <a:cs typeface="Century Gothic"/>
              </a:rPr>
              <a:t>gn</a:t>
            </a:r>
            <a:endParaRPr lang="en-US" sz="6600" dirty="0" smtClean="0">
              <a:solidFill>
                <a:srgbClr val="FF0000"/>
              </a:solidFill>
              <a:latin typeface="Century Gothic"/>
              <a:cs typeface="Century Gothic"/>
            </a:endParaRPr>
          </a:p>
          <a:p>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231817474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171" y="719233"/>
            <a:ext cx="8934681" cy="2123658"/>
          </a:xfrm>
          <a:prstGeom prst="rect">
            <a:avLst/>
          </a:prstGeom>
          <a:noFill/>
        </p:spPr>
        <p:txBody>
          <a:bodyPr wrap="square" rtlCol="0">
            <a:spAutoFit/>
          </a:bodyPr>
          <a:lstStyle/>
          <a:p>
            <a:r>
              <a:rPr lang="en-US" sz="6600" dirty="0" smtClean="0">
                <a:latin typeface="Century Gothic"/>
                <a:cs typeface="Century Gothic"/>
              </a:rPr>
              <a:t>kn</a:t>
            </a:r>
            <a:r>
              <a:rPr lang="en-US" sz="6600" dirty="0" smtClean="0">
                <a:solidFill>
                  <a:srgbClr val="FF0000"/>
                </a:solidFill>
                <a:latin typeface="Century Gothic"/>
                <a:cs typeface="Century Gothic"/>
              </a:rPr>
              <a:t>ow</a:t>
            </a:r>
            <a:r>
              <a:rPr lang="en-US" sz="6600" dirty="0" smtClean="0">
                <a:latin typeface="Century Gothic"/>
                <a:cs typeface="Century Gothic"/>
              </a:rPr>
              <a:t>  wr</a:t>
            </a:r>
            <a:r>
              <a:rPr lang="en-US" sz="6600" dirty="0" smtClean="0">
                <a:solidFill>
                  <a:srgbClr val="FF0000"/>
                </a:solidFill>
                <a:latin typeface="Century Gothic"/>
                <a:cs typeface="Century Gothic"/>
              </a:rPr>
              <a:t>o</a:t>
            </a:r>
            <a:r>
              <a:rPr lang="en-US" sz="6600" dirty="0" smtClean="0">
                <a:latin typeface="Century Gothic"/>
                <a:cs typeface="Century Gothic"/>
              </a:rPr>
              <a:t>ng  </a:t>
            </a:r>
            <a:r>
              <a:rPr lang="en-US" sz="6600" dirty="0" err="1" smtClean="0">
                <a:latin typeface="Century Gothic"/>
                <a:cs typeface="Century Gothic"/>
              </a:rPr>
              <a:t>gn</a:t>
            </a:r>
            <a:r>
              <a:rPr lang="en-US" sz="6600" dirty="0" err="1" smtClean="0">
                <a:solidFill>
                  <a:srgbClr val="FF0000"/>
                </a:solidFill>
                <a:latin typeface="Century Gothic"/>
                <a:cs typeface="Century Gothic"/>
              </a:rPr>
              <a:t>o</a:t>
            </a:r>
            <a:r>
              <a:rPr lang="en-US" sz="6600" dirty="0" err="1" smtClean="0">
                <a:latin typeface="Century Gothic"/>
                <a:cs typeface="Century Gothic"/>
              </a:rPr>
              <a:t>_</a:t>
            </a:r>
            <a:r>
              <a:rPr lang="en-US" sz="6600" dirty="0" err="1" smtClean="0">
                <a:solidFill>
                  <a:srgbClr val="FF0000"/>
                </a:solidFill>
                <a:latin typeface="Century Gothic"/>
                <a:cs typeface="Century Gothic"/>
              </a:rPr>
              <a:t>e</a:t>
            </a:r>
            <a:endParaRPr lang="en-US" sz="6600" dirty="0" smtClean="0">
              <a:solidFill>
                <a:srgbClr val="FF0000"/>
              </a:solidFill>
              <a:latin typeface="Century Gothic"/>
              <a:cs typeface="Century Gothic"/>
            </a:endParaRPr>
          </a:p>
          <a:p>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92324011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171" y="719233"/>
            <a:ext cx="8934681" cy="2123658"/>
          </a:xfrm>
          <a:prstGeom prst="rect">
            <a:avLst/>
          </a:prstGeom>
          <a:noFill/>
        </p:spPr>
        <p:txBody>
          <a:bodyPr wrap="square" rtlCol="0">
            <a:spAutoFit/>
          </a:bodyPr>
          <a:lstStyle/>
          <a:p>
            <a:r>
              <a:rPr lang="en-US" sz="6600" dirty="0" smtClean="0">
                <a:latin typeface="Century Gothic"/>
                <a:cs typeface="Century Gothic"/>
              </a:rPr>
              <a:t>kn</a:t>
            </a:r>
            <a:r>
              <a:rPr lang="en-US" sz="6600" dirty="0" smtClean="0">
                <a:solidFill>
                  <a:srgbClr val="FF0000"/>
                </a:solidFill>
                <a:latin typeface="Century Gothic"/>
                <a:cs typeface="Century Gothic"/>
              </a:rPr>
              <a:t>ow</a:t>
            </a:r>
            <a:r>
              <a:rPr lang="en-US" sz="6600" dirty="0" smtClean="0">
                <a:latin typeface="Century Gothic"/>
                <a:cs typeface="Century Gothic"/>
              </a:rPr>
              <a:t>  wr</a:t>
            </a:r>
            <a:r>
              <a:rPr lang="en-US" sz="6600" dirty="0" smtClean="0">
                <a:solidFill>
                  <a:srgbClr val="FF0000"/>
                </a:solidFill>
                <a:latin typeface="Century Gothic"/>
                <a:cs typeface="Century Gothic"/>
              </a:rPr>
              <a:t>o</a:t>
            </a:r>
            <a:r>
              <a:rPr lang="en-US" sz="6600" dirty="0" smtClean="0">
                <a:latin typeface="Century Gothic"/>
                <a:cs typeface="Century Gothic"/>
              </a:rPr>
              <a:t>ng  gn</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42049379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171" y="719233"/>
            <a:ext cx="8934681" cy="3139321"/>
          </a:xfrm>
          <a:prstGeom prst="rect">
            <a:avLst/>
          </a:prstGeom>
          <a:noFill/>
        </p:spPr>
        <p:txBody>
          <a:bodyPr wrap="square" rtlCol="0">
            <a:spAutoFit/>
          </a:bodyPr>
          <a:lstStyle/>
          <a:p>
            <a:r>
              <a:rPr lang="en-US" sz="6600" dirty="0" smtClean="0">
                <a:latin typeface="Century Gothic"/>
                <a:cs typeface="Century Gothic"/>
              </a:rPr>
              <a:t>kn</a:t>
            </a:r>
            <a:r>
              <a:rPr lang="en-US" sz="6600" dirty="0" smtClean="0">
                <a:solidFill>
                  <a:srgbClr val="FF0000"/>
                </a:solidFill>
                <a:latin typeface="Century Gothic"/>
                <a:cs typeface="Century Gothic"/>
              </a:rPr>
              <a:t>ow</a:t>
            </a:r>
            <a:r>
              <a:rPr lang="en-US" sz="6600" dirty="0" smtClean="0">
                <a:latin typeface="Century Gothic"/>
                <a:cs typeface="Century Gothic"/>
              </a:rPr>
              <a:t>  wr</a:t>
            </a:r>
            <a:r>
              <a:rPr lang="en-US" sz="6600" dirty="0" smtClean="0">
                <a:solidFill>
                  <a:srgbClr val="FF0000"/>
                </a:solidFill>
                <a:latin typeface="Century Gothic"/>
                <a:cs typeface="Century Gothic"/>
              </a:rPr>
              <a:t>o</a:t>
            </a:r>
            <a:r>
              <a:rPr lang="en-US" sz="6600" dirty="0" smtClean="0">
                <a:latin typeface="Century Gothic"/>
                <a:cs typeface="Century Gothic"/>
              </a:rPr>
              <a:t>ng  gn</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err="1" smtClean="0">
                <a:latin typeface="Century Gothic"/>
                <a:cs typeface="Century Gothic"/>
              </a:rPr>
              <a:t>kn</a:t>
            </a:r>
            <a:endParaRPr lang="en-US" sz="6600" dirty="0">
              <a:latin typeface="Century Gothic"/>
              <a:cs typeface="Century Gothic"/>
            </a:endParaRPr>
          </a:p>
        </p:txBody>
      </p:sp>
    </p:spTree>
    <p:extLst>
      <p:ext uri="{BB962C8B-B14F-4D97-AF65-F5344CB8AC3E}">
        <p14:creationId xmlns:p14="http://schemas.microsoft.com/office/powerpoint/2010/main" val="2362046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Words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1487853" y="2001837"/>
            <a:ext cx="211232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wr</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1851076566"/>
      </p:ext>
    </p:extLst>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171" y="719233"/>
            <a:ext cx="8934681" cy="3139321"/>
          </a:xfrm>
          <a:prstGeom prst="rect">
            <a:avLst/>
          </a:prstGeom>
          <a:noFill/>
        </p:spPr>
        <p:txBody>
          <a:bodyPr wrap="square" rtlCol="0">
            <a:spAutoFit/>
          </a:bodyPr>
          <a:lstStyle/>
          <a:p>
            <a:r>
              <a:rPr lang="en-US" sz="6600" dirty="0" smtClean="0">
                <a:latin typeface="Century Gothic"/>
                <a:cs typeface="Century Gothic"/>
              </a:rPr>
              <a:t>kn</a:t>
            </a:r>
            <a:r>
              <a:rPr lang="en-US" sz="6600" dirty="0" smtClean="0">
                <a:solidFill>
                  <a:srgbClr val="FF0000"/>
                </a:solidFill>
                <a:latin typeface="Century Gothic"/>
                <a:cs typeface="Century Gothic"/>
              </a:rPr>
              <a:t>ow</a:t>
            </a:r>
            <a:r>
              <a:rPr lang="en-US" sz="6600" dirty="0" smtClean="0">
                <a:latin typeface="Century Gothic"/>
                <a:cs typeface="Century Gothic"/>
              </a:rPr>
              <a:t>  wr</a:t>
            </a:r>
            <a:r>
              <a:rPr lang="en-US" sz="6600" dirty="0" smtClean="0">
                <a:solidFill>
                  <a:srgbClr val="FF0000"/>
                </a:solidFill>
                <a:latin typeface="Century Gothic"/>
                <a:cs typeface="Century Gothic"/>
              </a:rPr>
              <a:t>o</a:t>
            </a:r>
            <a:r>
              <a:rPr lang="en-US" sz="6600" dirty="0" smtClean="0">
                <a:latin typeface="Century Gothic"/>
                <a:cs typeface="Century Gothic"/>
              </a:rPr>
              <a:t>ng  gn</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err="1" smtClean="0">
                <a:latin typeface="Century Gothic"/>
                <a:cs typeface="Century Gothic"/>
              </a:rPr>
              <a:t>kn</a:t>
            </a:r>
            <a:r>
              <a:rPr lang="en-US" sz="6600" dirty="0" err="1" smtClean="0">
                <a:solidFill>
                  <a:srgbClr val="FF0000"/>
                </a:solidFill>
                <a:latin typeface="Century Gothic"/>
                <a:cs typeface="Century Gothic"/>
              </a:rPr>
              <a:t>o</a:t>
            </a:r>
            <a:endParaRPr lang="en-US" sz="6600" dirty="0">
              <a:latin typeface="Century Gothic"/>
              <a:cs typeface="Century Gothic"/>
            </a:endParaRPr>
          </a:p>
        </p:txBody>
      </p:sp>
    </p:spTree>
    <p:extLst>
      <p:ext uri="{BB962C8B-B14F-4D97-AF65-F5344CB8AC3E}">
        <p14:creationId xmlns:p14="http://schemas.microsoft.com/office/powerpoint/2010/main" val="249450312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171" y="719233"/>
            <a:ext cx="8934681" cy="3139321"/>
          </a:xfrm>
          <a:prstGeom prst="rect">
            <a:avLst/>
          </a:prstGeom>
          <a:noFill/>
        </p:spPr>
        <p:txBody>
          <a:bodyPr wrap="square" rtlCol="0">
            <a:spAutoFit/>
          </a:bodyPr>
          <a:lstStyle/>
          <a:p>
            <a:r>
              <a:rPr lang="en-US" sz="6600" dirty="0" smtClean="0">
                <a:latin typeface="Century Gothic"/>
                <a:cs typeface="Century Gothic"/>
              </a:rPr>
              <a:t>kn</a:t>
            </a:r>
            <a:r>
              <a:rPr lang="en-US" sz="6600" dirty="0" smtClean="0">
                <a:solidFill>
                  <a:srgbClr val="FF0000"/>
                </a:solidFill>
                <a:latin typeface="Century Gothic"/>
                <a:cs typeface="Century Gothic"/>
              </a:rPr>
              <a:t>ow</a:t>
            </a:r>
            <a:r>
              <a:rPr lang="en-US" sz="6600" dirty="0" smtClean="0">
                <a:latin typeface="Century Gothic"/>
                <a:cs typeface="Century Gothic"/>
              </a:rPr>
              <a:t>  wr</a:t>
            </a:r>
            <a:r>
              <a:rPr lang="en-US" sz="6600" dirty="0" smtClean="0">
                <a:solidFill>
                  <a:srgbClr val="FF0000"/>
                </a:solidFill>
                <a:latin typeface="Century Gothic"/>
                <a:cs typeface="Century Gothic"/>
              </a:rPr>
              <a:t>o</a:t>
            </a:r>
            <a:r>
              <a:rPr lang="en-US" sz="6600" dirty="0" smtClean="0">
                <a:latin typeface="Century Gothic"/>
                <a:cs typeface="Century Gothic"/>
              </a:rPr>
              <a:t>ng  gn</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o</a:t>
            </a:r>
            <a:r>
              <a:rPr lang="en-US" sz="6600" dirty="0" smtClean="0">
                <a:latin typeface="Century Gothic"/>
                <a:cs typeface="Century Gothic"/>
              </a:rPr>
              <a:t>b</a:t>
            </a:r>
            <a:endParaRPr lang="en-US" sz="6600" dirty="0">
              <a:latin typeface="Century Gothic"/>
              <a:cs typeface="Century Gothic"/>
            </a:endParaRPr>
          </a:p>
        </p:txBody>
      </p:sp>
    </p:spTree>
    <p:extLst>
      <p:ext uri="{BB962C8B-B14F-4D97-AF65-F5344CB8AC3E}">
        <p14:creationId xmlns:p14="http://schemas.microsoft.com/office/powerpoint/2010/main" val="4161778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171" y="719233"/>
            <a:ext cx="8934681" cy="3139321"/>
          </a:xfrm>
          <a:prstGeom prst="rect">
            <a:avLst/>
          </a:prstGeom>
          <a:noFill/>
        </p:spPr>
        <p:txBody>
          <a:bodyPr wrap="square" rtlCol="0">
            <a:spAutoFit/>
          </a:bodyPr>
          <a:lstStyle/>
          <a:p>
            <a:r>
              <a:rPr lang="en-US" sz="6600" dirty="0" smtClean="0">
                <a:latin typeface="Century Gothic"/>
                <a:cs typeface="Century Gothic"/>
              </a:rPr>
              <a:t>kn</a:t>
            </a:r>
            <a:r>
              <a:rPr lang="en-US" sz="6600" dirty="0" smtClean="0">
                <a:solidFill>
                  <a:srgbClr val="FF0000"/>
                </a:solidFill>
                <a:latin typeface="Century Gothic"/>
                <a:cs typeface="Century Gothic"/>
              </a:rPr>
              <a:t>ow</a:t>
            </a:r>
            <a:r>
              <a:rPr lang="en-US" sz="6600" dirty="0" smtClean="0">
                <a:latin typeface="Century Gothic"/>
                <a:cs typeface="Century Gothic"/>
              </a:rPr>
              <a:t>  wr</a:t>
            </a:r>
            <a:r>
              <a:rPr lang="en-US" sz="6600" dirty="0" smtClean="0">
                <a:solidFill>
                  <a:srgbClr val="FF0000"/>
                </a:solidFill>
                <a:latin typeface="Century Gothic"/>
                <a:cs typeface="Century Gothic"/>
              </a:rPr>
              <a:t>o</a:t>
            </a:r>
            <a:r>
              <a:rPr lang="en-US" sz="6600" dirty="0" smtClean="0">
                <a:latin typeface="Century Gothic"/>
                <a:cs typeface="Century Gothic"/>
              </a:rPr>
              <a:t>ng  gn</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o</a:t>
            </a:r>
            <a:r>
              <a:rPr lang="en-US" sz="6600" dirty="0" smtClean="0">
                <a:latin typeface="Century Gothic"/>
                <a:cs typeface="Century Gothic"/>
              </a:rPr>
              <a:t>b    </a:t>
            </a:r>
            <a:r>
              <a:rPr lang="en-US" sz="6600" dirty="0" err="1" smtClean="0">
                <a:latin typeface="Century Gothic"/>
                <a:cs typeface="Century Gothic"/>
              </a:rPr>
              <a:t>wr</a:t>
            </a:r>
            <a:endParaRPr lang="en-US" sz="6600" dirty="0">
              <a:latin typeface="Century Gothic"/>
              <a:cs typeface="Century Gothic"/>
            </a:endParaRPr>
          </a:p>
        </p:txBody>
      </p:sp>
    </p:spTree>
    <p:extLst>
      <p:ext uri="{BB962C8B-B14F-4D97-AF65-F5344CB8AC3E}">
        <p14:creationId xmlns:p14="http://schemas.microsoft.com/office/powerpoint/2010/main" val="130312933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171" y="719233"/>
            <a:ext cx="8934681" cy="3139321"/>
          </a:xfrm>
          <a:prstGeom prst="rect">
            <a:avLst/>
          </a:prstGeom>
          <a:noFill/>
        </p:spPr>
        <p:txBody>
          <a:bodyPr wrap="square" rtlCol="0">
            <a:spAutoFit/>
          </a:bodyPr>
          <a:lstStyle/>
          <a:p>
            <a:r>
              <a:rPr lang="en-US" sz="6600" dirty="0" smtClean="0">
                <a:latin typeface="Century Gothic"/>
                <a:cs typeface="Century Gothic"/>
              </a:rPr>
              <a:t>kn</a:t>
            </a:r>
            <a:r>
              <a:rPr lang="en-US" sz="6600" dirty="0" smtClean="0">
                <a:solidFill>
                  <a:srgbClr val="FF0000"/>
                </a:solidFill>
                <a:latin typeface="Century Gothic"/>
                <a:cs typeface="Century Gothic"/>
              </a:rPr>
              <a:t>ow</a:t>
            </a:r>
            <a:r>
              <a:rPr lang="en-US" sz="6600" dirty="0" smtClean="0">
                <a:latin typeface="Century Gothic"/>
                <a:cs typeface="Century Gothic"/>
              </a:rPr>
              <a:t>  wr</a:t>
            </a:r>
            <a:r>
              <a:rPr lang="en-US" sz="6600" dirty="0" smtClean="0">
                <a:solidFill>
                  <a:srgbClr val="FF0000"/>
                </a:solidFill>
                <a:latin typeface="Century Gothic"/>
                <a:cs typeface="Century Gothic"/>
              </a:rPr>
              <a:t>o</a:t>
            </a:r>
            <a:r>
              <a:rPr lang="en-US" sz="6600" dirty="0" smtClean="0">
                <a:latin typeface="Century Gothic"/>
                <a:cs typeface="Century Gothic"/>
              </a:rPr>
              <a:t>ng  gn</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o</a:t>
            </a:r>
            <a:r>
              <a:rPr lang="en-US" sz="6600" dirty="0" smtClean="0">
                <a:latin typeface="Century Gothic"/>
                <a:cs typeface="Century Gothic"/>
              </a:rPr>
              <a:t>b    </a:t>
            </a:r>
            <a:r>
              <a:rPr lang="en-US" sz="6600" dirty="0" err="1" smtClean="0">
                <a:latin typeface="Century Gothic"/>
                <a:cs typeface="Century Gothic"/>
              </a:rPr>
              <a:t>wr</a:t>
            </a:r>
            <a:r>
              <a:rPr lang="en-US" sz="6600" dirty="0" err="1" smtClean="0">
                <a:solidFill>
                  <a:srgbClr val="FF0000"/>
                </a:solidFill>
                <a:latin typeface="Century Gothic"/>
                <a:cs typeface="Century Gothic"/>
              </a:rPr>
              <a:t>i</a:t>
            </a:r>
            <a:endParaRPr lang="en-US" sz="6600" dirty="0">
              <a:latin typeface="Century Gothic"/>
              <a:cs typeface="Century Gothic"/>
            </a:endParaRPr>
          </a:p>
        </p:txBody>
      </p:sp>
    </p:spTree>
    <p:extLst>
      <p:ext uri="{BB962C8B-B14F-4D97-AF65-F5344CB8AC3E}">
        <p14:creationId xmlns:p14="http://schemas.microsoft.com/office/powerpoint/2010/main" val="426156300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171" y="719233"/>
            <a:ext cx="8934681" cy="3139321"/>
          </a:xfrm>
          <a:prstGeom prst="rect">
            <a:avLst/>
          </a:prstGeom>
          <a:noFill/>
        </p:spPr>
        <p:txBody>
          <a:bodyPr wrap="square" rtlCol="0">
            <a:spAutoFit/>
          </a:bodyPr>
          <a:lstStyle/>
          <a:p>
            <a:r>
              <a:rPr lang="en-US" sz="6600" dirty="0" smtClean="0">
                <a:latin typeface="Century Gothic"/>
                <a:cs typeface="Century Gothic"/>
              </a:rPr>
              <a:t>kn</a:t>
            </a:r>
            <a:r>
              <a:rPr lang="en-US" sz="6600" dirty="0" smtClean="0">
                <a:solidFill>
                  <a:srgbClr val="FF0000"/>
                </a:solidFill>
                <a:latin typeface="Century Gothic"/>
                <a:cs typeface="Century Gothic"/>
              </a:rPr>
              <a:t>ow</a:t>
            </a:r>
            <a:r>
              <a:rPr lang="en-US" sz="6600" dirty="0" smtClean="0">
                <a:latin typeface="Century Gothic"/>
                <a:cs typeface="Century Gothic"/>
              </a:rPr>
              <a:t>  wr</a:t>
            </a:r>
            <a:r>
              <a:rPr lang="en-US" sz="6600" dirty="0" smtClean="0">
                <a:solidFill>
                  <a:srgbClr val="FF0000"/>
                </a:solidFill>
                <a:latin typeface="Century Gothic"/>
                <a:cs typeface="Century Gothic"/>
              </a:rPr>
              <a:t>o</a:t>
            </a:r>
            <a:r>
              <a:rPr lang="en-US" sz="6600" dirty="0" smtClean="0">
                <a:latin typeface="Century Gothic"/>
                <a:cs typeface="Century Gothic"/>
              </a:rPr>
              <a:t>ng  gn</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o</a:t>
            </a:r>
            <a:r>
              <a:rPr lang="en-US" sz="6600" dirty="0" smtClean="0">
                <a:latin typeface="Century Gothic"/>
                <a:cs typeface="Century Gothic"/>
              </a:rPr>
              <a:t>b    wr</a:t>
            </a:r>
            <a:r>
              <a:rPr lang="en-US" sz="6600" dirty="0" smtClean="0">
                <a:solidFill>
                  <a:srgbClr val="FF0000"/>
                </a:solidFill>
                <a:latin typeface="Century Gothic"/>
                <a:cs typeface="Century Gothic"/>
              </a:rPr>
              <a:t>i</a:t>
            </a:r>
            <a:r>
              <a:rPr lang="en-US" sz="6600" dirty="0" smtClean="0">
                <a:latin typeface="Century Gothic"/>
                <a:cs typeface="Century Gothic"/>
              </a:rPr>
              <a:t>st</a:t>
            </a:r>
            <a:endParaRPr lang="en-US" sz="6600" dirty="0">
              <a:latin typeface="Century Gothic"/>
              <a:cs typeface="Century Gothic"/>
            </a:endParaRPr>
          </a:p>
        </p:txBody>
      </p:sp>
    </p:spTree>
    <p:extLst>
      <p:ext uri="{BB962C8B-B14F-4D97-AF65-F5344CB8AC3E}">
        <p14:creationId xmlns:p14="http://schemas.microsoft.com/office/powerpoint/2010/main" val="133354438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171" y="719233"/>
            <a:ext cx="8934681" cy="4154983"/>
          </a:xfrm>
          <a:prstGeom prst="rect">
            <a:avLst/>
          </a:prstGeom>
          <a:noFill/>
        </p:spPr>
        <p:txBody>
          <a:bodyPr wrap="square" rtlCol="0">
            <a:spAutoFit/>
          </a:bodyPr>
          <a:lstStyle/>
          <a:p>
            <a:r>
              <a:rPr lang="en-US" sz="6600" dirty="0" smtClean="0">
                <a:latin typeface="Century Gothic"/>
                <a:cs typeface="Century Gothic"/>
              </a:rPr>
              <a:t>kn</a:t>
            </a:r>
            <a:r>
              <a:rPr lang="en-US" sz="6600" dirty="0" smtClean="0">
                <a:solidFill>
                  <a:srgbClr val="FF0000"/>
                </a:solidFill>
                <a:latin typeface="Century Gothic"/>
                <a:cs typeface="Century Gothic"/>
              </a:rPr>
              <a:t>ow</a:t>
            </a:r>
            <a:r>
              <a:rPr lang="en-US" sz="6600" dirty="0" smtClean="0">
                <a:latin typeface="Century Gothic"/>
                <a:cs typeface="Century Gothic"/>
              </a:rPr>
              <a:t>  wr</a:t>
            </a:r>
            <a:r>
              <a:rPr lang="en-US" sz="6600" dirty="0" smtClean="0">
                <a:solidFill>
                  <a:srgbClr val="FF0000"/>
                </a:solidFill>
                <a:latin typeface="Century Gothic"/>
                <a:cs typeface="Century Gothic"/>
              </a:rPr>
              <a:t>o</a:t>
            </a:r>
            <a:r>
              <a:rPr lang="en-US" sz="6600" dirty="0" smtClean="0">
                <a:latin typeface="Century Gothic"/>
                <a:cs typeface="Century Gothic"/>
              </a:rPr>
              <a:t>ng  gn</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o</a:t>
            </a:r>
            <a:r>
              <a:rPr lang="en-US" sz="6600" dirty="0" smtClean="0">
                <a:latin typeface="Century Gothic"/>
                <a:cs typeface="Century Gothic"/>
              </a:rPr>
              <a:t>b    wr</a:t>
            </a:r>
            <a:r>
              <a:rPr lang="en-US" sz="6600" dirty="0" smtClean="0">
                <a:solidFill>
                  <a:srgbClr val="FF0000"/>
                </a:solidFill>
                <a:latin typeface="Century Gothic"/>
                <a:cs typeface="Century Gothic"/>
              </a:rPr>
              <a:t>i</a:t>
            </a:r>
            <a:r>
              <a:rPr lang="en-US" sz="6600" dirty="0" smtClean="0">
                <a:latin typeface="Century Gothic"/>
                <a:cs typeface="Century Gothic"/>
              </a:rPr>
              <a:t>st    </a:t>
            </a:r>
            <a:r>
              <a:rPr lang="en-US" sz="6600" dirty="0" err="1" smtClean="0">
                <a:latin typeface="Century Gothic"/>
                <a:cs typeface="Century Gothic"/>
              </a:rPr>
              <a:t>kn</a:t>
            </a:r>
            <a:endParaRPr lang="en-US" sz="6600" dirty="0" smtClean="0">
              <a:latin typeface="Century Gothic"/>
              <a:cs typeface="Century Gothic"/>
            </a:endParaRPr>
          </a:p>
          <a:p>
            <a:endParaRPr lang="en-US" sz="6600" dirty="0">
              <a:latin typeface="Century Gothic"/>
              <a:cs typeface="Century Gothic"/>
            </a:endParaRPr>
          </a:p>
        </p:txBody>
      </p:sp>
    </p:spTree>
    <p:extLst>
      <p:ext uri="{BB962C8B-B14F-4D97-AF65-F5344CB8AC3E}">
        <p14:creationId xmlns:p14="http://schemas.microsoft.com/office/powerpoint/2010/main" val="250316696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171" y="719233"/>
            <a:ext cx="8934681" cy="4154983"/>
          </a:xfrm>
          <a:prstGeom prst="rect">
            <a:avLst/>
          </a:prstGeom>
          <a:noFill/>
        </p:spPr>
        <p:txBody>
          <a:bodyPr wrap="square" rtlCol="0">
            <a:spAutoFit/>
          </a:bodyPr>
          <a:lstStyle/>
          <a:p>
            <a:r>
              <a:rPr lang="en-US" sz="6600" dirty="0" smtClean="0">
                <a:latin typeface="Century Gothic"/>
                <a:cs typeface="Century Gothic"/>
              </a:rPr>
              <a:t>kn</a:t>
            </a:r>
            <a:r>
              <a:rPr lang="en-US" sz="6600" dirty="0" smtClean="0">
                <a:solidFill>
                  <a:srgbClr val="FF0000"/>
                </a:solidFill>
                <a:latin typeface="Century Gothic"/>
                <a:cs typeface="Century Gothic"/>
              </a:rPr>
              <a:t>ow</a:t>
            </a:r>
            <a:r>
              <a:rPr lang="en-US" sz="6600" dirty="0" smtClean="0">
                <a:latin typeface="Century Gothic"/>
                <a:cs typeface="Century Gothic"/>
              </a:rPr>
              <a:t>  wr</a:t>
            </a:r>
            <a:r>
              <a:rPr lang="en-US" sz="6600" dirty="0" smtClean="0">
                <a:solidFill>
                  <a:srgbClr val="FF0000"/>
                </a:solidFill>
                <a:latin typeface="Century Gothic"/>
                <a:cs typeface="Century Gothic"/>
              </a:rPr>
              <a:t>o</a:t>
            </a:r>
            <a:r>
              <a:rPr lang="en-US" sz="6600" dirty="0" smtClean="0">
                <a:latin typeface="Century Gothic"/>
                <a:cs typeface="Century Gothic"/>
              </a:rPr>
              <a:t>ng  gn</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o</a:t>
            </a:r>
            <a:r>
              <a:rPr lang="en-US" sz="6600" dirty="0" smtClean="0">
                <a:latin typeface="Century Gothic"/>
                <a:cs typeface="Century Gothic"/>
              </a:rPr>
              <a:t>b    wr</a:t>
            </a:r>
            <a:r>
              <a:rPr lang="en-US" sz="6600" dirty="0" smtClean="0">
                <a:solidFill>
                  <a:srgbClr val="FF0000"/>
                </a:solidFill>
                <a:latin typeface="Century Gothic"/>
                <a:cs typeface="Century Gothic"/>
              </a:rPr>
              <a:t>i</a:t>
            </a:r>
            <a:r>
              <a:rPr lang="en-US" sz="6600" dirty="0" smtClean="0">
                <a:latin typeface="Century Gothic"/>
                <a:cs typeface="Century Gothic"/>
              </a:rPr>
              <a:t>st    </a:t>
            </a:r>
            <a:r>
              <a:rPr lang="en-US" sz="6600" dirty="0" err="1" smtClean="0">
                <a:latin typeface="Century Gothic"/>
                <a:cs typeface="Century Gothic"/>
              </a:rPr>
              <a:t>kn</a:t>
            </a:r>
            <a:r>
              <a:rPr lang="en-US" sz="6600" dirty="0" err="1" smtClean="0">
                <a:solidFill>
                  <a:srgbClr val="FF0000"/>
                </a:solidFill>
                <a:latin typeface="Century Gothic"/>
                <a:cs typeface="Century Gothic"/>
              </a:rPr>
              <a:t>o</a:t>
            </a:r>
            <a:endParaRPr lang="en-US" sz="6600" dirty="0" smtClean="0">
              <a:latin typeface="Century Gothic"/>
              <a:cs typeface="Century Gothic"/>
            </a:endParaRPr>
          </a:p>
          <a:p>
            <a:endParaRPr lang="en-US" sz="6600" dirty="0">
              <a:latin typeface="Century Gothic"/>
              <a:cs typeface="Century Gothic"/>
            </a:endParaRPr>
          </a:p>
        </p:txBody>
      </p:sp>
    </p:spTree>
    <p:extLst>
      <p:ext uri="{BB962C8B-B14F-4D97-AF65-F5344CB8AC3E}">
        <p14:creationId xmlns:p14="http://schemas.microsoft.com/office/powerpoint/2010/main" val="68131005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171" y="719233"/>
            <a:ext cx="8934681" cy="4154983"/>
          </a:xfrm>
          <a:prstGeom prst="rect">
            <a:avLst/>
          </a:prstGeom>
          <a:noFill/>
        </p:spPr>
        <p:txBody>
          <a:bodyPr wrap="square" rtlCol="0">
            <a:spAutoFit/>
          </a:bodyPr>
          <a:lstStyle/>
          <a:p>
            <a:r>
              <a:rPr lang="en-US" sz="6600" dirty="0" smtClean="0">
                <a:latin typeface="Century Gothic"/>
                <a:cs typeface="Century Gothic"/>
              </a:rPr>
              <a:t>kn</a:t>
            </a:r>
            <a:r>
              <a:rPr lang="en-US" sz="6600" dirty="0" smtClean="0">
                <a:solidFill>
                  <a:srgbClr val="FF0000"/>
                </a:solidFill>
                <a:latin typeface="Century Gothic"/>
                <a:cs typeface="Century Gothic"/>
              </a:rPr>
              <a:t>ow</a:t>
            </a:r>
            <a:r>
              <a:rPr lang="en-US" sz="6600" dirty="0" smtClean="0">
                <a:latin typeface="Century Gothic"/>
                <a:cs typeface="Century Gothic"/>
              </a:rPr>
              <a:t>  wr</a:t>
            </a:r>
            <a:r>
              <a:rPr lang="en-US" sz="6600" dirty="0" smtClean="0">
                <a:solidFill>
                  <a:srgbClr val="FF0000"/>
                </a:solidFill>
                <a:latin typeface="Century Gothic"/>
                <a:cs typeface="Century Gothic"/>
              </a:rPr>
              <a:t>o</a:t>
            </a:r>
            <a:r>
              <a:rPr lang="en-US" sz="6600" dirty="0" smtClean="0">
                <a:latin typeface="Century Gothic"/>
                <a:cs typeface="Century Gothic"/>
              </a:rPr>
              <a:t>ng  gn</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o</a:t>
            </a:r>
            <a:r>
              <a:rPr lang="en-US" sz="6600" dirty="0" smtClean="0">
                <a:latin typeface="Century Gothic"/>
                <a:cs typeface="Century Gothic"/>
              </a:rPr>
              <a:t>b    wr</a:t>
            </a:r>
            <a:r>
              <a:rPr lang="en-US" sz="6600" dirty="0" smtClean="0">
                <a:solidFill>
                  <a:srgbClr val="FF0000"/>
                </a:solidFill>
                <a:latin typeface="Century Gothic"/>
                <a:cs typeface="Century Gothic"/>
              </a:rPr>
              <a:t>i</a:t>
            </a:r>
            <a:r>
              <a:rPr lang="en-US" sz="6600" dirty="0" smtClean="0">
                <a:latin typeface="Century Gothic"/>
                <a:cs typeface="Century Gothic"/>
              </a:rPr>
              <a:t>st    kn</a:t>
            </a:r>
            <a:r>
              <a:rPr lang="en-US" sz="6600" dirty="0" smtClean="0">
                <a:solidFill>
                  <a:srgbClr val="FF0000"/>
                </a:solidFill>
                <a:latin typeface="Century Gothic"/>
                <a:cs typeface="Century Gothic"/>
              </a:rPr>
              <a:t>o</a:t>
            </a:r>
            <a:r>
              <a:rPr lang="en-US" sz="6600" dirty="0" smtClean="0">
                <a:latin typeface="Century Gothic"/>
                <a:cs typeface="Century Gothic"/>
              </a:rPr>
              <a:t>ck</a:t>
            </a:r>
          </a:p>
          <a:p>
            <a:endParaRPr lang="en-US" sz="6600" dirty="0">
              <a:latin typeface="Century Gothic"/>
              <a:cs typeface="Century Gothic"/>
            </a:endParaRPr>
          </a:p>
        </p:txBody>
      </p:sp>
    </p:spTree>
    <p:extLst>
      <p:ext uri="{BB962C8B-B14F-4D97-AF65-F5344CB8AC3E}">
        <p14:creationId xmlns:p14="http://schemas.microsoft.com/office/powerpoint/2010/main" val="390531451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171" y="719233"/>
            <a:ext cx="8934681" cy="5170646"/>
          </a:xfrm>
          <a:prstGeom prst="rect">
            <a:avLst/>
          </a:prstGeom>
          <a:noFill/>
        </p:spPr>
        <p:txBody>
          <a:bodyPr wrap="square" rtlCol="0">
            <a:spAutoFit/>
          </a:bodyPr>
          <a:lstStyle/>
          <a:p>
            <a:r>
              <a:rPr lang="en-US" sz="6600" dirty="0" smtClean="0">
                <a:latin typeface="Century Gothic"/>
                <a:cs typeface="Century Gothic"/>
              </a:rPr>
              <a:t>kn</a:t>
            </a:r>
            <a:r>
              <a:rPr lang="en-US" sz="6600" dirty="0" smtClean="0">
                <a:solidFill>
                  <a:srgbClr val="FF0000"/>
                </a:solidFill>
                <a:latin typeface="Century Gothic"/>
                <a:cs typeface="Century Gothic"/>
              </a:rPr>
              <a:t>ow</a:t>
            </a:r>
            <a:r>
              <a:rPr lang="en-US" sz="6600" dirty="0" smtClean="0">
                <a:latin typeface="Century Gothic"/>
                <a:cs typeface="Century Gothic"/>
              </a:rPr>
              <a:t>  wr</a:t>
            </a:r>
            <a:r>
              <a:rPr lang="en-US" sz="6600" dirty="0" smtClean="0">
                <a:solidFill>
                  <a:srgbClr val="FF0000"/>
                </a:solidFill>
                <a:latin typeface="Century Gothic"/>
                <a:cs typeface="Century Gothic"/>
              </a:rPr>
              <a:t>o</a:t>
            </a:r>
            <a:r>
              <a:rPr lang="en-US" sz="6600" dirty="0" smtClean="0">
                <a:latin typeface="Century Gothic"/>
                <a:cs typeface="Century Gothic"/>
              </a:rPr>
              <a:t>ng  gn</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o</a:t>
            </a:r>
            <a:r>
              <a:rPr lang="en-US" sz="6600" dirty="0" smtClean="0">
                <a:latin typeface="Century Gothic"/>
                <a:cs typeface="Century Gothic"/>
              </a:rPr>
              <a:t>b    wr</a:t>
            </a:r>
            <a:r>
              <a:rPr lang="en-US" sz="6600" dirty="0" smtClean="0">
                <a:solidFill>
                  <a:srgbClr val="FF0000"/>
                </a:solidFill>
                <a:latin typeface="Century Gothic"/>
                <a:cs typeface="Century Gothic"/>
              </a:rPr>
              <a:t>i</a:t>
            </a:r>
            <a:r>
              <a:rPr lang="en-US" sz="6600" dirty="0" smtClean="0">
                <a:latin typeface="Century Gothic"/>
                <a:cs typeface="Century Gothic"/>
              </a:rPr>
              <a:t>st    kn</a:t>
            </a:r>
            <a:r>
              <a:rPr lang="en-US" sz="6600" dirty="0" smtClean="0">
                <a:solidFill>
                  <a:srgbClr val="FF0000"/>
                </a:solidFill>
                <a:latin typeface="Century Gothic"/>
                <a:cs typeface="Century Gothic"/>
              </a:rPr>
              <a:t>o</a:t>
            </a:r>
            <a:r>
              <a:rPr lang="en-US" sz="6600" dirty="0" smtClean="0">
                <a:latin typeface="Century Gothic"/>
                <a:cs typeface="Century Gothic"/>
              </a:rPr>
              <a:t>ck</a:t>
            </a:r>
          </a:p>
          <a:p>
            <a:endParaRPr lang="en-US" sz="6600" dirty="0">
              <a:latin typeface="Century Gothic"/>
              <a:cs typeface="Century Gothic"/>
            </a:endParaRPr>
          </a:p>
          <a:p>
            <a:r>
              <a:rPr lang="en-US" sz="6600" dirty="0" err="1" smtClean="0">
                <a:latin typeface="Century Gothic"/>
                <a:cs typeface="Century Gothic"/>
              </a:rPr>
              <a:t>wr</a:t>
            </a:r>
            <a:endParaRPr lang="en-US" sz="6600" dirty="0">
              <a:latin typeface="Century Gothic"/>
              <a:cs typeface="Century Gothic"/>
            </a:endParaRPr>
          </a:p>
        </p:txBody>
      </p:sp>
    </p:spTree>
    <p:extLst>
      <p:ext uri="{BB962C8B-B14F-4D97-AF65-F5344CB8AC3E}">
        <p14:creationId xmlns:p14="http://schemas.microsoft.com/office/powerpoint/2010/main" val="419401952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171" y="719233"/>
            <a:ext cx="8934681" cy="5170646"/>
          </a:xfrm>
          <a:prstGeom prst="rect">
            <a:avLst/>
          </a:prstGeom>
          <a:noFill/>
        </p:spPr>
        <p:txBody>
          <a:bodyPr wrap="square" rtlCol="0">
            <a:spAutoFit/>
          </a:bodyPr>
          <a:lstStyle/>
          <a:p>
            <a:r>
              <a:rPr lang="en-US" sz="6600" dirty="0" smtClean="0">
                <a:latin typeface="Century Gothic"/>
                <a:cs typeface="Century Gothic"/>
              </a:rPr>
              <a:t>kn</a:t>
            </a:r>
            <a:r>
              <a:rPr lang="en-US" sz="6600" dirty="0" smtClean="0">
                <a:solidFill>
                  <a:srgbClr val="FF0000"/>
                </a:solidFill>
                <a:latin typeface="Century Gothic"/>
                <a:cs typeface="Century Gothic"/>
              </a:rPr>
              <a:t>ow</a:t>
            </a:r>
            <a:r>
              <a:rPr lang="en-US" sz="6600" dirty="0" smtClean="0">
                <a:latin typeface="Century Gothic"/>
                <a:cs typeface="Century Gothic"/>
              </a:rPr>
              <a:t>  wr</a:t>
            </a:r>
            <a:r>
              <a:rPr lang="en-US" sz="6600" dirty="0" smtClean="0">
                <a:solidFill>
                  <a:srgbClr val="FF0000"/>
                </a:solidFill>
                <a:latin typeface="Century Gothic"/>
                <a:cs typeface="Century Gothic"/>
              </a:rPr>
              <a:t>o</a:t>
            </a:r>
            <a:r>
              <a:rPr lang="en-US" sz="6600" dirty="0" smtClean="0">
                <a:latin typeface="Century Gothic"/>
                <a:cs typeface="Century Gothic"/>
              </a:rPr>
              <a:t>ng  gn</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o</a:t>
            </a:r>
            <a:r>
              <a:rPr lang="en-US" sz="6600" dirty="0" smtClean="0">
                <a:latin typeface="Century Gothic"/>
                <a:cs typeface="Century Gothic"/>
              </a:rPr>
              <a:t>b    wr</a:t>
            </a:r>
            <a:r>
              <a:rPr lang="en-US" sz="6600" dirty="0" smtClean="0">
                <a:solidFill>
                  <a:srgbClr val="FF0000"/>
                </a:solidFill>
                <a:latin typeface="Century Gothic"/>
                <a:cs typeface="Century Gothic"/>
              </a:rPr>
              <a:t>i</a:t>
            </a:r>
            <a:r>
              <a:rPr lang="en-US" sz="6600" dirty="0" smtClean="0">
                <a:latin typeface="Century Gothic"/>
                <a:cs typeface="Century Gothic"/>
              </a:rPr>
              <a:t>st    kn</a:t>
            </a:r>
            <a:r>
              <a:rPr lang="en-US" sz="6600" dirty="0" smtClean="0">
                <a:solidFill>
                  <a:srgbClr val="FF0000"/>
                </a:solidFill>
                <a:latin typeface="Century Gothic"/>
                <a:cs typeface="Century Gothic"/>
              </a:rPr>
              <a:t>o</a:t>
            </a:r>
            <a:r>
              <a:rPr lang="en-US" sz="6600" dirty="0" smtClean="0">
                <a:latin typeface="Century Gothic"/>
                <a:cs typeface="Century Gothic"/>
              </a:rPr>
              <a:t>ck</a:t>
            </a:r>
          </a:p>
          <a:p>
            <a:endParaRPr lang="en-US" sz="6600" dirty="0">
              <a:latin typeface="Century Gothic"/>
              <a:cs typeface="Century Gothic"/>
            </a:endParaRPr>
          </a:p>
          <a:p>
            <a:r>
              <a:rPr lang="en-US" sz="6600" dirty="0" err="1" smtClean="0">
                <a:latin typeface="Century Gothic"/>
                <a:cs typeface="Century Gothic"/>
              </a:rPr>
              <a:t>wr</a:t>
            </a:r>
            <a:r>
              <a:rPr lang="en-US" sz="6600" dirty="0" err="1" smtClean="0">
                <a:solidFill>
                  <a:srgbClr val="FF0000"/>
                </a:solidFill>
                <a:latin typeface="Century Gothic"/>
                <a:cs typeface="Century Gothic"/>
              </a:rPr>
              <a:t>a</a:t>
            </a:r>
            <a:endParaRPr lang="en-US" sz="6600" dirty="0">
              <a:latin typeface="Century Gothic"/>
              <a:cs typeface="Century Gothic"/>
            </a:endParaRPr>
          </a:p>
        </p:txBody>
      </p:sp>
    </p:spTree>
    <p:extLst>
      <p:ext uri="{BB962C8B-B14F-4D97-AF65-F5344CB8AC3E}">
        <p14:creationId xmlns:p14="http://schemas.microsoft.com/office/powerpoint/2010/main" val="218224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Words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1487853" y="2001837"/>
            <a:ext cx="211232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wr</a:t>
            </a:r>
            <a:endParaRPr lang="en-US" sz="12000" dirty="0">
              <a:solidFill>
                <a:schemeClr val="tx1"/>
              </a:solidFill>
              <a:latin typeface="Century Gothic"/>
              <a:cs typeface="Century Gothic"/>
            </a:endParaRPr>
          </a:p>
        </p:txBody>
      </p:sp>
      <p:sp>
        <p:nvSpPr>
          <p:cNvPr id="4" name="Rectangle 3"/>
          <p:cNvSpPr/>
          <p:nvPr/>
        </p:nvSpPr>
        <p:spPr>
          <a:xfrm>
            <a:off x="3752574" y="2001837"/>
            <a:ext cx="1890643"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2019054470"/>
      </p:ext>
    </p:extLst>
  </p:cSld>
  <p:clrMapOvr>
    <a:masterClrMapping/>
  </p:clrMapOvr>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171" y="719233"/>
            <a:ext cx="8934681" cy="5170646"/>
          </a:xfrm>
          <a:prstGeom prst="rect">
            <a:avLst/>
          </a:prstGeom>
          <a:noFill/>
        </p:spPr>
        <p:txBody>
          <a:bodyPr wrap="square" rtlCol="0">
            <a:spAutoFit/>
          </a:bodyPr>
          <a:lstStyle/>
          <a:p>
            <a:r>
              <a:rPr lang="en-US" sz="6600" dirty="0" smtClean="0">
                <a:latin typeface="Century Gothic"/>
                <a:cs typeface="Century Gothic"/>
              </a:rPr>
              <a:t>kn</a:t>
            </a:r>
            <a:r>
              <a:rPr lang="en-US" sz="6600" dirty="0" smtClean="0">
                <a:solidFill>
                  <a:srgbClr val="FF0000"/>
                </a:solidFill>
                <a:latin typeface="Century Gothic"/>
                <a:cs typeface="Century Gothic"/>
              </a:rPr>
              <a:t>ow</a:t>
            </a:r>
            <a:r>
              <a:rPr lang="en-US" sz="6600" dirty="0" smtClean="0">
                <a:latin typeface="Century Gothic"/>
                <a:cs typeface="Century Gothic"/>
              </a:rPr>
              <a:t>  wr</a:t>
            </a:r>
            <a:r>
              <a:rPr lang="en-US" sz="6600" dirty="0" smtClean="0">
                <a:solidFill>
                  <a:srgbClr val="FF0000"/>
                </a:solidFill>
                <a:latin typeface="Century Gothic"/>
                <a:cs typeface="Century Gothic"/>
              </a:rPr>
              <a:t>o</a:t>
            </a:r>
            <a:r>
              <a:rPr lang="en-US" sz="6600" dirty="0" smtClean="0">
                <a:latin typeface="Century Gothic"/>
                <a:cs typeface="Century Gothic"/>
              </a:rPr>
              <a:t>ng  gn</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o</a:t>
            </a:r>
            <a:r>
              <a:rPr lang="en-US" sz="6600" dirty="0" smtClean="0">
                <a:latin typeface="Century Gothic"/>
                <a:cs typeface="Century Gothic"/>
              </a:rPr>
              <a:t>b    wr</a:t>
            </a:r>
            <a:r>
              <a:rPr lang="en-US" sz="6600" dirty="0" smtClean="0">
                <a:solidFill>
                  <a:srgbClr val="FF0000"/>
                </a:solidFill>
                <a:latin typeface="Century Gothic"/>
                <a:cs typeface="Century Gothic"/>
              </a:rPr>
              <a:t>i</a:t>
            </a:r>
            <a:r>
              <a:rPr lang="en-US" sz="6600" dirty="0" smtClean="0">
                <a:latin typeface="Century Gothic"/>
                <a:cs typeface="Century Gothic"/>
              </a:rPr>
              <a:t>st    kn</a:t>
            </a:r>
            <a:r>
              <a:rPr lang="en-US" sz="6600" dirty="0" smtClean="0">
                <a:solidFill>
                  <a:srgbClr val="FF0000"/>
                </a:solidFill>
                <a:latin typeface="Century Gothic"/>
                <a:cs typeface="Century Gothic"/>
              </a:rPr>
              <a:t>o</a:t>
            </a:r>
            <a:r>
              <a:rPr lang="en-US" sz="6600" dirty="0" smtClean="0">
                <a:latin typeface="Century Gothic"/>
                <a:cs typeface="Century Gothic"/>
              </a:rPr>
              <a:t>ck</a:t>
            </a:r>
          </a:p>
          <a:p>
            <a:endParaRPr lang="en-US" sz="6600" dirty="0">
              <a:latin typeface="Century Gothic"/>
              <a:cs typeface="Century Gothic"/>
            </a:endParaRPr>
          </a:p>
          <a:p>
            <a:r>
              <a:rPr lang="en-US" sz="6600" dirty="0" smtClean="0">
                <a:latin typeface="Century Gothic"/>
                <a:cs typeface="Century Gothic"/>
              </a:rPr>
              <a:t>wr</a:t>
            </a:r>
            <a:r>
              <a:rPr lang="en-US" sz="6600" dirty="0" smtClean="0">
                <a:solidFill>
                  <a:srgbClr val="FF0000"/>
                </a:solidFill>
                <a:latin typeface="Century Gothic"/>
                <a:cs typeface="Century Gothic"/>
              </a:rPr>
              <a:t>a</a:t>
            </a:r>
            <a:r>
              <a:rPr lang="en-US" sz="6600" dirty="0" smtClean="0">
                <a:latin typeface="Century Gothic"/>
                <a:cs typeface="Century Gothic"/>
              </a:rPr>
              <a:t>p</a:t>
            </a:r>
            <a:endParaRPr lang="en-US" sz="6600" dirty="0">
              <a:latin typeface="Century Gothic"/>
              <a:cs typeface="Century Gothic"/>
            </a:endParaRPr>
          </a:p>
        </p:txBody>
      </p:sp>
    </p:spTree>
    <p:extLst>
      <p:ext uri="{BB962C8B-B14F-4D97-AF65-F5344CB8AC3E}">
        <p14:creationId xmlns:p14="http://schemas.microsoft.com/office/powerpoint/2010/main" val="404498116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171" y="719233"/>
            <a:ext cx="8934681" cy="5170646"/>
          </a:xfrm>
          <a:prstGeom prst="rect">
            <a:avLst/>
          </a:prstGeom>
          <a:noFill/>
        </p:spPr>
        <p:txBody>
          <a:bodyPr wrap="square" rtlCol="0">
            <a:spAutoFit/>
          </a:bodyPr>
          <a:lstStyle/>
          <a:p>
            <a:r>
              <a:rPr lang="en-US" sz="6600" dirty="0" smtClean="0">
                <a:latin typeface="Century Gothic"/>
                <a:cs typeface="Century Gothic"/>
              </a:rPr>
              <a:t>kn</a:t>
            </a:r>
            <a:r>
              <a:rPr lang="en-US" sz="6600" dirty="0" smtClean="0">
                <a:solidFill>
                  <a:srgbClr val="FF0000"/>
                </a:solidFill>
                <a:latin typeface="Century Gothic"/>
                <a:cs typeface="Century Gothic"/>
              </a:rPr>
              <a:t>ow</a:t>
            </a:r>
            <a:r>
              <a:rPr lang="en-US" sz="6600" dirty="0" smtClean="0">
                <a:latin typeface="Century Gothic"/>
                <a:cs typeface="Century Gothic"/>
              </a:rPr>
              <a:t>  wr</a:t>
            </a:r>
            <a:r>
              <a:rPr lang="en-US" sz="6600" dirty="0" smtClean="0">
                <a:solidFill>
                  <a:srgbClr val="FF0000"/>
                </a:solidFill>
                <a:latin typeface="Century Gothic"/>
                <a:cs typeface="Century Gothic"/>
              </a:rPr>
              <a:t>o</a:t>
            </a:r>
            <a:r>
              <a:rPr lang="en-US" sz="6600" dirty="0" smtClean="0">
                <a:latin typeface="Century Gothic"/>
                <a:cs typeface="Century Gothic"/>
              </a:rPr>
              <a:t>ng  gn</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o</a:t>
            </a:r>
            <a:r>
              <a:rPr lang="en-US" sz="6600" dirty="0" smtClean="0">
                <a:latin typeface="Century Gothic"/>
                <a:cs typeface="Century Gothic"/>
              </a:rPr>
              <a:t>b    wr</a:t>
            </a:r>
            <a:r>
              <a:rPr lang="en-US" sz="6600" dirty="0" smtClean="0">
                <a:solidFill>
                  <a:srgbClr val="FF0000"/>
                </a:solidFill>
                <a:latin typeface="Century Gothic"/>
                <a:cs typeface="Century Gothic"/>
              </a:rPr>
              <a:t>i</a:t>
            </a:r>
            <a:r>
              <a:rPr lang="en-US" sz="6600" dirty="0" smtClean="0">
                <a:latin typeface="Century Gothic"/>
                <a:cs typeface="Century Gothic"/>
              </a:rPr>
              <a:t>st    kn</a:t>
            </a:r>
            <a:r>
              <a:rPr lang="en-US" sz="6600" dirty="0" smtClean="0">
                <a:solidFill>
                  <a:srgbClr val="FF0000"/>
                </a:solidFill>
                <a:latin typeface="Century Gothic"/>
                <a:cs typeface="Century Gothic"/>
              </a:rPr>
              <a:t>o</a:t>
            </a:r>
            <a:r>
              <a:rPr lang="en-US" sz="6600" dirty="0" smtClean="0">
                <a:latin typeface="Century Gothic"/>
                <a:cs typeface="Century Gothic"/>
              </a:rPr>
              <a:t>ck</a:t>
            </a:r>
          </a:p>
          <a:p>
            <a:endParaRPr lang="en-US" sz="6600" dirty="0">
              <a:latin typeface="Century Gothic"/>
              <a:cs typeface="Century Gothic"/>
            </a:endParaRPr>
          </a:p>
          <a:p>
            <a:r>
              <a:rPr lang="en-US" sz="6600" dirty="0" smtClean="0">
                <a:latin typeface="Century Gothic"/>
                <a:cs typeface="Century Gothic"/>
              </a:rPr>
              <a:t>wr</a:t>
            </a:r>
            <a:r>
              <a:rPr lang="en-US" sz="6600" dirty="0" smtClean="0">
                <a:solidFill>
                  <a:srgbClr val="FF0000"/>
                </a:solidFill>
                <a:latin typeface="Century Gothic"/>
                <a:cs typeface="Century Gothic"/>
              </a:rPr>
              <a:t>a</a:t>
            </a:r>
            <a:r>
              <a:rPr lang="en-US" sz="6600" dirty="0" smtClean="0">
                <a:latin typeface="Century Gothic"/>
                <a:cs typeface="Century Gothic"/>
              </a:rPr>
              <a:t>p   </a:t>
            </a:r>
            <a:r>
              <a:rPr lang="en-US" sz="6600" dirty="0" err="1" smtClean="0">
                <a:latin typeface="Century Gothic"/>
                <a:cs typeface="Century Gothic"/>
              </a:rPr>
              <a:t>wr</a:t>
            </a:r>
            <a:endParaRPr lang="en-US" sz="6600" dirty="0">
              <a:latin typeface="Century Gothic"/>
              <a:cs typeface="Century Gothic"/>
            </a:endParaRPr>
          </a:p>
        </p:txBody>
      </p:sp>
    </p:spTree>
    <p:extLst>
      <p:ext uri="{BB962C8B-B14F-4D97-AF65-F5344CB8AC3E}">
        <p14:creationId xmlns:p14="http://schemas.microsoft.com/office/powerpoint/2010/main" val="7921000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171" y="719233"/>
            <a:ext cx="8934681" cy="5170646"/>
          </a:xfrm>
          <a:prstGeom prst="rect">
            <a:avLst/>
          </a:prstGeom>
          <a:noFill/>
        </p:spPr>
        <p:txBody>
          <a:bodyPr wrap="square" rtlCol="0">
            <a:spAutoFit/>
          </a:bodyPr>
          <a:lstStyle/>
          <a:p>
            <a:r>
              <a:rPr lang="en-US" sz="6600" dirty="0" smtClean="0">
                <a:latin typeface="Century Gothic"/>
                <a:cs typeface="Century Gothic"/>
              </a:rPr>
              <a:t>kn</a:t>
            </a:r>
            <a:r>
              <a:rPr lang="en-US" sz="6600" dirty="0" smtClean="0">
                <a:solidFill>
                  <a:srgbClr val="FF0000"/>
                </a:solidFill>
                <a:latin typeface="Century Gothic"/>
                <a:cs typeface="Century Gothic"/>
              </a:rPr>
              <a:t>ow</a:t>
            </a:r>
            <a:r>
              <a:rPr lang="en-US" sz="6600" dirty="0" smtClean="0">
                <a:latin typeface="Century Gothic"/>
                <a:cs typeface="Century Gothic"/>
              </a:rPr>
              <a:t>  wr</a:t>
            </a:r>
            <a:r>
              <a:rPr lang="en-US" sz="6600" dirty="0" smtClean="0">
                <a:solidFill>
                  <a:srgbClr val="FF0000"/>
                </a:solidFill>
                <a:latin typeface="Century Gothic"/>
                <a:cs typeface="Century Gothic"/>
              </a:rPr>
              <a:t>o</a:t>
            </a:r>
            <a:r>
              <a:rPr lang="en-US" sz="6600" dirty="0" smtClean="0">
                <a:latin typeface="Century Gothic"/>
                <a:cs typeface="Century Gothic"/>
              </a:rPr>
              <a:t>ng  gn</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o</a:t>
            </a:r>
            <a:r>
              <a:rPr lang="en-US" sz="6600" dirty="0" smtClean="0">
                <a:latin typeface="Century Gothic"/>
                <a:cs typeface="Century Gothic"/>
              </a:rPr>
              <a:t>b    wr</a:t>
            </a:r>
            <a:r>
              <a:rPr lang="en-US" sz="6600" dirty="0" smtClean="0">
                <a:solidFill>
                  <a:srgbClr val="FF0000"/>
                </a:solidFill>
                <a:latin typeface="Century Gothic"/>
                <a:cs typeface="Century Gothic"/>
              </a:rPr>
              <a:t>i</a:t>
            </a:r>
            <a:r>
              <a:rPr lang="en-US" sz="6600" dirty="0" smtClean="0">
                <a:latin typeface="Century Gothic"/>
                <a:cs typeface="Century Gothic"/>
              </a:rPr>
              <a:t>st    kn</a:t>
            </a:r>
            <a:r>
              <a:rPr lang="en-US" sz="6600" dirty="0" smtClean="0">
                <a:solidFill>
                  <a:srgbClr val="FF0000"/>
                </a:solidFill>
                <a:latin typeface="Century Gothic"/>
                <a:cs typeface="Century Gothic"/>
              </a:rPr>
              <a:t>o</a:t>
            </a:r>
            <a:r>
              <a:rPr lang="en-US" sz="6600" dirty="0" smtClean="0">
                <a:latin typeface="Century Gothic"/>
                <a:cs typeface="Century Gothic"/>
              </a:rPr>
              <a:t>ck</a:t>
            </a:r>
          </a:p>
          <a:p>
            <a:endParaRPr lang="en-US" sz="6600" dirty="0">
              <a:latin typeface="Century Gothic"/>
              <a:cs typeface="Century Gothic"/>
            </a:endParaRPr>
          </a:p>
          <a:p>
            <a:r>
              <a:rPr lang="en-US" sz="6600" dirty="0" smtClean="0">
                <a:latin typeface="Century Gothic"/>
                <a:cs typeface="Century Gothic"/>
              </a:rPr>
              <a:t>wr</a:t>
            </a:r>
            <a:r>
              <a:rPr lang="en-US" sz="6600" dirty="0" smtClean="0">
                <a:solidFill>
                  <a:srgbClr val="FF0000"/>
                </a:solidFill>
                <a:latin typeface="Century Gothic"/>
                <a:cs typeface="Century Gothic"/>
              </a:rPr>
              <a:t>a</a:t>
            </a:r>
            <a:r>
              <a:rPr lang="en-US" sz="6600" dirty="0" smtClean="0">
                <a:latin typeface="Century Gothic"/>
                <a:cs typeface="Century Gothic"/>
              </a:rPr>
              <a:t>p   </a:t>
            </a:r>
            <a:r>
              <a:rPr lang="en-US" sz="6600" dirty="0" err="1" smtClean="0">
                <a:latin typeface="Century Gothic"/>
                <a:cs typeface="Century Gothic"/>
              </a:rPr>
              <a:t>wr</a:t>
            </a:r>
            <a:r>
              <a:rPr lang="en-US" sz="6600" dirty="0" err="1" smtClean="0">
                <a:solidFill>
                  <a:srgbClr val="FF0000"/>
                </a:solidFill>
                <a:latin typeface="Century Gothic"/>
                <a:cs typeface="Century Gothic"/>
              </a:rPr>
              <a:t>e</a:t>
            </a:r>
            <a:endParaRPr lang="en-US" sz="6600" dirty="0">
              <a:latin typeface="Century Gothic"/>
              <a:cs typeface="Century Gothic"/>
            </a:endParaRPr>
          </a:p>
        </p:txBody>
      </p:sp>
    </p:spTree>
    <p:extLst>
      <p:ext uri="{BB962C8B-B14F-4D97-AF65-F5344CB8AC3E}">
        <p14:creationId xmlns:p14="http://schemas.microsoft.com/office/powerpoint/2010/main" val="424666278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171" y="719233"/>
            <a:ext cx="8934681" cy="5170646"/>
          </a:xfrm>
          <a:prstGeom prst="rect">
            <a:avLst/>
          </a:prstGeom>
          <a:noFill/>
        </p:spPr>
        <p:txBody>
          <a:bodyPr wrap="square" rtlCol="0">
            <a:spAutoFit/>
          </a:bodyPr>
          <a:lstStyle/>
          <a:p>
            <a:r>
              <a:rPr lang="en-US" sz="6600" dirty="0" smtClean="0">
                <a:latin typeface="Century Gothic"/>
                <a:cs typeface="Century Gothic"/>
              </a:rPr>
              <a:t>kn</a:t>
            </a:r>
            <a:r>
              <a:rPr lang="en-US" sz="6600" dirty="0" smtClean="0">
                <a:solidFill>
                  <a:srgbClr val="FF0000"/>
                </a:solidFill>
                <a:latin typeface="Century Gothic"/>
                <a:cs typeface="Century Gothic"/>
              </a:rPr>
              <a:t>ow</a:t>
            </a:r>
            <a:r>
              <a:rPr lang="en-US" sz="6600" dirty="0" smtClean="0">
                <a:latin typeface="Century Gothic"/>
                <a:cs typeface="Century Gothic"/>
              </a:rPr>
              <a:t>  wr</a:t>
            </a:r>
            <a:r>
              <a:rPr lang="en-US" sz="6600" dirty="0" smtClean="0">
                <a:solidFill>
                  <a:srgbClr val="FF0000"/>
                </a:solidFill>
                <a:latin typeface="Century Gothic"/>
                <a:cs typeface="Century Gothic"/>
              </a:rPr>
              <a:t>o</a:t>
            </a:r>
            <a:r>
              <a:rPr lang="en-US" sz="6600" dirty="0" smtClean="0">
                <a:latin typeface="Century Gothic"/>
                <a:cs typeface="Century Gothic"/>
              </a:rPr>
              <a:t>ng  gn</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o</a:t>
            </a:r>
            <a:r>
              <a:rPr lang="en-US" sz="6600" dirty="0" smtClean="0">
                <a:latin typeface="Century Gothic"/>
                <a:cs typeface="Century Gothic"/>
              </a:rPr>
              <a:t>b    wr</a:t>
            </a:r>
            <a:r>
              <a:rPr lang="en-US" sz="6600" dirty="0" smtClean="0">
                <a:solidFill>
                  <a:srgbClr val="FF0000"/>
                </a:solidFill>
                <a:latin typeface="Century Gothic"/>
                <a:cs typeface="Century Gothic"/>
              </a:rPr>
              <a:t>i</a:t>
            </a:r>
            <a:r>
              <a:rPr lang="en-US" sz="6600" dirty="0" smtClean="0">
                <a:latin typeface="Century Gothic"/>
                <a:cs typeface="Century Gothic"/>
              </a:rPr>
              <a:t>st    kn</a:t>
            </a:r>
            <a:r>
              <a:rPr lang="en-US" sz="6600" dirty="0" smtClean="0">
                <a:solidFill>
                  <a:srgbClr val="FF0000"/>
                </a:solidFill>
                <a:latin typeface="Century Gothic"/>
                <a:cs typeface="Century Gothic"/>
              </a:rPr>
              <a:t>o</a:t>
            </a:r>
            <a:r>
              <a:rPr lang="en-US" sz="6600" dirty="0" smtClean="0">
                <a:latin typeface="Century Gothic"/>
                <a:cs typeface="Century Gothic"/>
              </a:rPr>
              <a:t>ck</a:t>
            </a:r>
          </a:p>
          <a:p>
            <a:endParaRPr lang="en-US" sz="6600" dirty="0">
              <a:latin typeface="Century Gothic"/>
              <a:cs typeface="Century Gothic"/>
            </a:endParaRPr>
          </a:p>
          <a:p>
            <a:r>
              <a:rPr lang="en-US" sz="6600" dirty="0" smtClean="0">
                <a:latin typeface="Century Gothic"/>
                <a:cs typeface="Century Gothic"/>
              </a:rPr>
              <a:t>wr</a:t>
            </a:r>
            <a:r>
              <a:rPr lang="en-US" sz="6600" dirty="0" smtClean="0">
                <a:solidFill>
                  <a:srgbClr val="FF0000"/>
                </a:solidFill>
                <a:latin typeface="Century Gothic"/>
                <a:cs typeface="Century Gothic"/>
              </a:rPr>
              <a:t>a</a:t>
            </a:r>
            <a:r>
              <a:rPr lang="en-US" sz="6600" dirty="0" smtClean="0">
                <a:latin typeface="Century Gothic"/>
                <a:cs typeface="Century Gothic"/>
              </a:rPr>
              <a:t>p   wr</a:t>
            </a:r>
            <a:r>
              <a:rPr lang="en-US" sz="6600" dirty="0" smtClean="0">
                <a:solidFill>
                  <a:srgbClr val="FF0000"/>
                </a:solidFill>
                <a:latin typeface="Century Gothic"/>
                <a:cs typeface="Century Gothic"/>
              </a:rPr>
              <a:t>e</a:t>
            </a:r>
            <a:r>
              <a:rPr lang="en-US" sz="6600" dirty="0" smtClean="0">
                <a:latin typeface="Century Gothic"/>
                <a:cs typeface="Century Gothic"/>
              </a:rPr>
              <a:t>ck</a:t>
            </a:r>
            <a:endParaRPr lang="en-US" sz="6600" dirty="0">
              <a:latin typeface="Century Gothic"/>
              <a:cs typeface="Century Gothic"/>
            </a:endParaRPr>
          </a:p>
        </p:txBody>
      </p:sp>
    </p:spTree>
    <p:extLst>
      <p:ext uri="{BB962C8B-B14F-4D97-AF65-F5344CB8AC3E}">
        <p14:creationId xmlns:p14="http://schemas.microsoft.com/office/powerpoint/2010/main" val="386809195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171" y="719233"/>
            <a:ext cx="8934681" cy="5170646"/>
          </a:xfrm>
          <a:prstGeom prst="rect">
            <a:avLst/>
          </a:prstGeom>
          <a:noFill/>
        </p:spPr>
        <p:txBody>
          <a:bodyPr wrap="square" rtlCol="0">
            <a:spAutoFit/>
          </a:bodyPr>
          <a:lstStyle/>
          <a:p>
            <a:r>
              <a:rPr lang="en-US" sz="6600" dirty="0" smtClean="0">
                <a:latin typeface="Century Gothic"/>
                <a:cs typeface="Century Gothic"/>
              </a:rPr>
              <a:t>kn</a:t>
            </a:r>
            <a:r>
              <a:rPr lang="en-US" sz="6600" dirty="0" smtClean="0">
                <a:solidFill>
                  <a:srgbClr val="FF0000"/>
                </a:solidFill>
                <a:latin typeface="Century Gothic"/>
                <a:cs typeface="Century Gothic"/>
              </a:rPr>
              <a:t>ow</a:t>
            </a:r>
            <a:r>
              <a:rPr lang="en-US" sz="6600" dirty="0" smtClean="0">
                <a:latin typeface="Century Gothic"/>
                <a:cs typeface="Century Gothic"/>
              </a:rPr>
              <a:t>  wr</a:t>
            </a:r>
            <a:r>
              <a:rPr lang="en-US" sz="6600" dirty="0" smtClean="0">
                <a:solidFill>
                  <a:srgbClr val="FF0000"/>
                </a:solidFill>
                <a:latin typeface="Century Gothic"/>
                <a:cs typeface="Century Gothic"/>
              </a:rPr>
              <a:t>o</a:t>
            </a:r>
            <a:r>
              <a:rPr lang="en-US" sz="6600" dirty="0" smtClean="0">
                <a:latin typeface="Century Gothic"/>
                <a:cs typeface="Century Gothic"/>
              </a:rPr>
              <a:t>ng  gn</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o</a:t>
            </a:r>
            <a:r>
              <a:rPr lang="en-US" sz="6600" dirty="0" smtClean="0">
                <a:latin typeface="Century Gothic"/>
                <a:cs typeface="Century Gothic"/>
              </a:rPr>
              <a:t>b    wr</a:t>
            </a:r>
            <a:r>
              <a:rPr lang="en-US" sz="6600" dirty="0" smtClean="0">
                <a:solidFill>
                  <a:srgbClr val="FF0000"/>
                </a:solidFill>
                <a:latin typeface="Century Gothic"/>
                <a:cs typeface="Century Gothic"/>
              </a:rPr>
              <a:t>i</a:t>
            </a:r>
            <a:r>
              <a:rPr lang="en-US" sz="6600" dirty="0" smtClean="0">
                <a:latin typeface="Century Gothic"/>
                <a:cs typeface="Century Gothic"/>
              </a:rPr>
              <a:t>st    kn</a:t>
            </a:r>
            <a:r>
              <a:rPr lang="en-US" sz="6600" dirty="0" smtClean="0">
                <a:solidFill>
                  <a:srgbClr val="FF0000"/>
                </a:solidFill>
                <a:latin typeface="Century Gothic"/>
                <a:cs typeface="Century Gothic"/>
              </a:rPr>
              <a:t>o</a:t>
            </a:r>
            <a:r>
              <a:rPr lang="en-US" sz="6600" dirty="0" smtClean="0">
                <a:latin typeface="Century Gothic"/>
                <a:cs typeface="Century Gothic"/>
              </a:rPr>
              <a:t>ck</a:t>
            </a:r>
          </a:p>
          <a:p>
            <a:endParaRPr lang="en-US" sz="6600" dirty="0">
              <a:latin typeface="Century Gothic"/>
              <a:cs typeface="Century Gothic"/>
            </a:endParaRPr>
          </a:p>
          <a:p>
            <a:r>
              <a:rPr lang="en-US" sz="6600" dirty="0" smtClean="0">
                <a:latin typeface="Century Gothic"/>
                <a:cs typeface="Century Gothic"/>
              </a:rPr>
              <a:t>wr</a:t>
            </a:r>
            <a:r>
              <a:rPr lang="en-US" sz="6600" dirty="0" smtClean="0">
                <a:solidFill>
                  <a:srgbClr val="FF0000"/>
                </a:solidFill>
                <a:latin typeface="Century Gothic"/>
                <a:cs typeface="Century Gothic"/>
              </a:rPr>
              <a:t>a</a:t>
            </a:r>
            <a:r>
              <a:rPr lang="en-US" sz="6600" dirty="0" smtClean="0">
                <a:latin typeface="Century Gothic"/>
                <a:cs typeface="Century Gothic"/>
              </a:rPr>
              <a:t>p   wr</a:t>
            </a:r>
            <a:r>
              <a:rPr lang="en-US" sz="6600" dirty="0" smtClean="0">
                <a:solidFill>
                  <a:srgbClr val="FF0000"/>
                </a:solidFill>
                <a:latin typeface="Century Gothic"/>
                <a:cs typeface="Century Gothic"/>
              </a:rPr>
              <a:t>e</a:t>
            </a:r>
            <a:r>
              <a:rPr lang="en-US" sz="6600" dirty="0" smtClean="0">
                <a:latin typeface="Century Gothic"/>
                <a:cs typeface="Century Gothic"/>
              </a:rPr>
              <a:t>ck   </a:t>
            </a:r>
            <a:r>
              <a:rPr lang="en-US" sz="6600" dirty="0" err="1" smtClean="0">
                <a:latin typeface="Century Gothic"/>
                <a:cs typeface="Century Gothic"/>
              </a:rPr>
              <a:t>kn</a:t>
            </a:r>
            <a:endParaRPr lang="en-US" sz="6600" dirty="0">
              <a:latin typeface="Century Gothic"/>
              <a:cs typeface="Century Gothic"/>
            </a:endParaRPr>
          </a:p>
        </p:txBody>
      </p:sp>
    </p:spTree>
    <p:extLst>
      <p:ext uri="{BB962C8B-B14F-4D97-AF65-F5344CB8AC3E}">
        <p14:creationId xmlns:p14="http://schemas.microsoft.com/office/powerpoint/2010/main" val="7035605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171" y="719233"/>
            <a:ext cx="8934681" cy="5170646"/>
          </a:xfrm>
          <a:prstGeom prst="rect">
            <a:avLst/>
          </a:prstGeom>
          <a:noFill/>
        </p:spPr>
        <p:txBody>
          <a:bodyPr wrap="square" rtlCol="0">
            <a:spAutoFit/>
          </a:bodyPr>
          <a:lstStyle/>
          <a:p>
            <a:r>
              <a:rPr lang="en-US" sz="6600" dirty="0" smtClean="0">
                <a:latin typeface="Century Gothic"/>
                <a:cs typeface="Century Gothic"/>
              </a:rPr>
              <a:t>kn</a:t>
            </a:r>
            <a:r>
              <a:rPr lang="en-US" sz="6600" dirty="0" smtClean="0">
                <a:solidFill>
                  <a:srgbClr val="FF0000"/>
                </a:solidFill>
                <a:latin typeface="Century Gothic"/>
                <a:cs typeface="Century Gothic"/>
              </a:rPr>
              <a:t>ow</a:t>
            </a:r>
            <a:r>
              <a:rPr lang="en-US" sz="6600" dirty="0" smtClean="0">
                <a:latin typeface="Century Gothic"/>
                <a:cs typeface="Century Gothic"/>
              </a:rPr>
              <a:t>  wr</a:t>
            </a:r>
            <a:r>
              <a:rPr lang="en-US" sz="6600" dirty="0" smtClean="0">
                <a:solidFill>
                  <a:srgbClr val="FF0000"/>
                </a:solidFill>
                <a:latin typeface="Century Gothic"/>
                <a:cs typeface="Century Gothic"/>
              </a:rPr>
              <a:t>o</a:t>
            </a:r>
            <a:r>
              <a:rPr lang="en-US" sz="6600" dirty="0" smtClean="0">
                <a:latin typeface="Century Gothic"/>
                <a:cs typeface="Century Gothic"/>
              </a:rPr>
              <a:t>ng  gn</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o</a:t>
            </a:r>
            <a:r>
              <a:rPr lang="en-US" sz="6600" dirty="0" smtClean="0">
                <a:latin typeface="Century Gothic"/>
                <a:cs typeface="Century Gothic"/>
              </a:rPr>
              <a:t>b    wr</a:t>
            </a:r>
            <a:r>
              <a:rPr lang="en-US" sz="6600" dirty="0" smtClean="0">
                <a:solidFill>
                  <a:srgbClr val="FF0000"/>
                </a:solidFill>
                <a:latin typeface="Century Gothic"/>
                <a:cs typeface="Century Gothic"/>
              </a:rPr>
              <a:t>i</a:t>
            </a:r>
            <a:r>
              <a:rPr lang="en-US" sz="6600" dirty="0" smtClean="0">
                <a:latin typeface="Century Gothic"/>
                <a:cs typeface="Century Gothic"/>
              </a:rPr>
              <a:t>st    kn</a:t>
            </a:r>
            <a:r>
              <a:rPr lang="en-US" sz="6600" dirty="0" smtClean="0">
                <a:solidFill>
                  <a:srgbClr val="FF0000"/>
                </a:solidFill>
                <a:latin typeface="Century Gothic"/>
                <a:cs typeface="Century Gothic"/>
              </a:rPr>
              <a:t>o</a:t>
            </a:r>
            <a:r>
              <a:rPr lang="en-US" sz="6600" dirty="0" smtClean="0">
                <a:latin typeface="Century Gothic"/>
                <a:cs typeface="Century Gothic"/>
              </a:rPr>
              <a:t>ck</a:t>
            </a:r>
          </a:p>
          <a:p>
            <a:endParaRPr lang="en-US" sz="6600" dirty="0">
              <a:latin typeface="Century Gothic"/>
              <a:cs typeface="Century Gothic"/>
            </a:endParaRPr>
          </a:p>
          <a:p>
            <a:r>
              <a:rPr lang="en-US" sz="6600" dirty="0" smtClean="0">
                <a:latin typeface="Century Gothic"/>
                <a:cs typeface="Century Gothic"/>
              </a:rPr>
              <a:t>wr</a:t>
            </a:r>
            <a:r>
              <a:rPr lang="en-US" sz="6600" dirty="0" smtClean="0">
                <a:solidFill>
                  <a:srgbClr val="FF0000"/>
                </a:solidFill>
                <a:latin typeface="Century Gothic"/>
                <a:cs typeface="Century Gothic"/>
              </a:rPr>
              <a:t>a</a:t>
            </a:r>
            <a:r>
              <a:rPr lang="en-US" sz="6600" dirty="0" smtClean="0">
                <a:latin typeface="Century Gothic"/>
                <a:cs typeface="Century Gothic"/>
              </a:rPr>
              <a:t>p   wr</a:t>
            </a:r>
            <a:r>
              <a:rPr lang="en-US" sz="6600" dirty="0" smtClean="0">
                <a:solidFill>
                  <a:srgbClr val="FF0000"/>
                </a:solidFill>
                <a:latin typeface="Century Gothic"/>
                <a:cs typeface="Century Gothic"/>
              </a:rPr>
              <a:t>e</a:t>
            </a:r>
            <a:r>
              <a:rPr lang="en-US" sz="6600" dirty="0" smtClean="0">
                <a:latin typeface="Century Gothic"/>
                <a:cs typeface="Century Gothic"/>
              </a:rPr>
              <a:t>ck   </a:t>
            </a:r>
            <a:r>
              <a:rPr lang="en-US" sz="6600" dirty="0" err="1" smtClean="0">
                <a:latin typeface="Century Gothic"/>
                <a:cs typeface="Century Gothic"/>
              </a:rPr>
              <a:t>kn</a:t>
            </a:r>
            <a:r>
              <a:rPr lang="en-US" sz="6600" dirty="0" err="1" smtClean="0">
                <a:solidFill>
                  <a:srgbClr val="FF0000"/>
                </a:solidFill>
                <a:latin typeface="Century Gothic"/>
                <a:cs typeface="Century Gothic"/>
              </a:rPr>
              <a:t>igh</a:t>
            </a:r>
            <a:endParaRPr lang="en-US" sz="6600" dirty="0">
              <a:latin typeface="Century Gothic"/>
              <a:cs typeface="Century Gothic"/>
            </a:endParaRPr>
          </a:p>
        </p:txBody>
      </p:sp>
    </p:spTree>
    <p:extLst>
      <p:ext uri="{BB962C8B-B14F-4D97-AF65-F5344CB8AC3E}">
        <p14:creationId xmlns:p14="http://schemas.microsoft.com/office/powerpoint/2010/main" val="45318196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171" y="719233"/>
            <a:ext cx="8934681" cy="5170646"/>
          </a:xfrm>
          <a:prstGeom prst="rect">
            <a:avLst/>
          </a:prstGeom>
          <a:noFill/>
        </p:spPr>
        <p:txBody>
          <a:bodyPr wrap="square" rtlCol="0">
            <a:spAutoFit/>
          </a:bodyPr>
          <a:lstStyle/>
          <a:p>
            <a:r>
              <a:rPr lang="en-US" sz="6600" dirty="0" smtClean="0">
                <a:latin typeface="Century Gothic"/>
                <a:cs typeface="Century Gothic"/>
              </a:rPr>
              <a:t>kn</a:t>
            </a:r>
            <a:r>
              <a:rPr lang="en-US" sz="6600" dirty="0" smtClean="0">
                <a:solidFill>
                  <a:srgbClr val="FF0000"/>
                </a:solidFill>
                <a:latin typeface="Century Gothic"/>
                <a:cs typeface="Century Gothic"/>
              </a:rPr>
              <a:t>ow</a:t>
            </a:r>
            <a:r>
              <a:rPr lang="en-US" sz="6600" dirty="0" smtClean="0">
                <a:latin typeface="Century Gothic"/>
                <a:cs typeface="Century Gothic"/>
              </a:rPr>
              <a:t>  wr</a:t>
            </a:r>
            <a:r>
              <a:rPr lang="en-US" sz="6600" dirty="0" smtClean="0">
                <a:solidFill>
                  <a:srgbClr val="FF0000"/>
                </a:solidFill>
                <a:latin typeface="Century Gothic"/>
                <a:cs typeface="Century Gothic"/>
              </a:rPr>
              <a:t>o</a:t>
            </a:r>
            <a:r>
              <a:rPr lang="en-US" sz="6600" dirty="0" smtClean="0">
                <a:latin typeface="Century Gothic"/>
                <a:cs typeface="Century Gothic"/>
              </a:rPr>
              <a:t>ng  gn</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o</a:t>
            </a:r>
            <a:r>
              <a:rPr lang="en-US" sz="6600" dirty="0" smtClean="0">
                <a:latin typeface="Century Gothic"/>
                <a:cs typeface="Century Gothic"/>
              </a:rPr>
              <a:t>b    wr</a:t>
            </a:r>
            <a:r>
              <a:rPr lang="en-US" sz="6600" dirty="0" smtClean="0">
                <a:solidFill>
                  <a:srgbClr val="FF0000"/>
                </a:solidFill>
                <a:latin typeface="Century Gothic"/>
                <a:cs typeface="Century Gothic"/>
              </a:rPr>
              <a:t>i</a:t>
            </a:r>
            <a:r>
              <a:rPr lang="en-US" sz="6600" dirty="0" smtClean="0">
                <a:latin typeface="Century Gothic"/>
                <a:cs typeface="Century Gothic"/>
              </a:rPr>
              <a:t>st    kn</a:t>
            </a:r>
            <a:r>
              <a:rPr lang="en-US" sz="6600" dirty="0" smtClean="0">
                <a:solidFill>
                  <a:srgbClr val="FF0000"/>
                </a:solidFill>
                <a:latin typeface="Century Gothic"/>
                <a:cs typeface="Century Gothic"/>
              </a:rPr>
              <a:t>o</a:t>
            </a:r>
            <a:r>
              <a:rPr lang="en-US" sz="6600" dirty="0" smtClean="0">
                <a:latin typeface="Century Gothic"/>
                <a:cs typeface="Century Gothic"/>
              </a:rPr>
              <a:t>ck</a:t>
            </a:r>
          </a:p>
          <a:p>
            <a:endParaRPr lang="en-US" sz="6600" dirty="0">
              <a:latin typeface="Century Gothic"/>
              <a:cs typeface="Century Gothic"/>
            </a:endParaRPr>
          </a:p>
          <a:p>
            <a:r>
              <a:rPr lang="en-US" sz="6600" dirty="0" smtClean="0">
                <a:latin typeface="Century Gothic"/>
                <a:cs typeface="Century Gothic"/>
              </a:rPr>
              <a:t>wr</a:t>
            </a:r>
            <a:r>
              <a:rPr lang="en-US" sz="6600" dirty="0" smtClean="0">
                <a:solidFill>
                  <a:srgbClr val="FF0000"/>
                </a:solidFill>
                <a:latin typeface="Century Gothic"/>
                <a:cs typeface="Century Gothic"/>
              </a:rPr>
              <a:t>a</a:t>
            </a:r>
            <a:r>
              <a:rPr lang="en-US" sz="6600" dirty="0" smtClean="0">
                <a:latin typeface="Century Gothic"/>
                <a:cs typeface="Century Gothic"/>
              </a:rPr>
              <a:t>p   wr</a:t>
            </a:r>
            <a:r>
              <a:rPr lang="en-US" sz="6600" dirty="0" smtClean="0">
                <a:solidFill>
                  <a:srgbClr val="FF0000"/>
                </a:solidFill>
                <a:latin typeface="Century Gothic"/>
                <a:cs typeface="Century Gothic"/>
              </a:rPr>
              <a:t>e</a:t>
            </a:r>
            <a:r>
              <a:rPr lang="en-US" sz="6600" dirty="0" smtClean="0">
                <a:latin typeface="Century Gothic"/>
                <a:cs typeface="Century Gothic"/>
              </a:rPr>
              <a:t>ck   kn</a:t>
            </a:r>
            <a:r>
              <a:rPr lang="en-US" sz="6600" dirty="0" smtClean="0">
                <a:solidFill>
                  <a:srgbClr val="FF0000"/>
                </a:solidFill>
                <a:latin typeface="Century Gothic"/>
                <a:cs typeface="Century Gothic"/>
              </a:rPr>
              <a:t>igh</a:t>
            </a:r>
            <a:r>
              <a:rPr lang="en-US" sz="6600" dirty="0" smtClean="0">
                <a:latin typeface="Century Gothic"/>
                <a:cs typeface="Century Gothic"/>
              </a:rPr>
              <a:t>t</a:t>
            </a:r>
            <a:endParaRPr lang="en-US" sz="6600" dirty="0">
              <a:latin typeface="Century Gothic"/>
              <a:cs typeface="Century Gothic"/>
            </a:endParaRPr>
          </a:p>
        </p:txBody>
      </p:sp>
    </p:spTree>
    <p:extLst>
      <p:ext uri="{BB962C8B-B14F-4D97-AF65-F5344CB8AC3E}">
        <p14:creationId xmlns:p14="http://schemas.microsoft.com/office/powerpoint/2010/main" val="235764544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2970" y="353225"/>
            <a:ext cx="752763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2012920" y="2016249"/>
            <a:ext cx="196863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kn</a:t>
            </a:r>
            <a:endParaRPr lang="en-US" sz="12000" dirty="0">
              <a:latin typeface="Century Gothic"/>
              <a:cs typeface="Century Gothic"/>
            </a:endParaRPr>
          </a:p>
        </p:txBody>
      </p:sp>
      <p:sp>
        <p:nvSpPr>
          <p:cNvPr id="4" name="Rectangle 3"/>
          <p:cNvSpPr/>
          <p:nvPr/>
        </p:nvSpPr>
        <p:spPr>
          <a:xfrm>
            <a:off x="3981557" y="2016249"/>
            <a:ext cx="194118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a</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 to </a:t>
            </a:r>
            <a:r>
              <a:rPr lang="en-US" dirty="0">
                <a:solidFill>
                  <a:srgbClr val="FF0000"/>
                </a:solidFill>
                <a:latin typeface="Century Gothic"/>
                <a:cs typeface="Century Gothic"/>
              </a:rPr>
              <a:t>o</a:t>
            </a:r>
            <a:r>
              <a:rPr lang="en-US" dirty="0" smtClean="0">
                <a:solidFill>
                  <a:srgbClr val="FF0000"/>
                </a:solidFill>
                <a:latin typeface="Century Gothic"/>
                <a:cs typeface="Century Gothic"/>
              </a:rPr>
              <a:t>.</a:t>
            </a:r>
            <a:endParaRPr lang="en-US" dirty="0">
              <a:solidFill>
                <a:srgbClr val="FF0000"/>
              </a:solidFill>
              <a:latin typeface="Century Gothic"/>
              <a:cs typeface="Century Gothic"/>
            </a:endParaRPr>
          </a:p>
        </p:txBody>
      </p:sp>
      <p:sp>
        <p:nvSpPr>
          <p:cNvPr id="7" name="Rectangle 6"/>
          <p:cNvSpPr/>
          <p:nvPr/>
        </p:nvSpPr>
        <p:spPr>
          <a:xfrm>
            <a:off x="5922738" y="2016249"/>
            <a:ext cx="196863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ck</a:t>
            </a:r>
            <a:endParaRPr lang="en-US" sz="12000" dirty="0">
              <a:latin typeface="Century Gothic"/>
              <a:cs typeface="Century Gothic"/>
            </a:endParaRPr>
          </a:p>
        </p:txBody>
      </p:sp>
    </p:spTree>
    <p:extLst>
      <p:ext uri="{BB962C8B-B14F-4D97-AF65-F5344CB8AC3E}">
        <p14:creationId xmlns:p14="http://schemas.microsoft.com/office/powerpoint/2010/main" val="2132194680"/>
      </p:ext>
    </p:extLst>
  </p:cSld>
  <p:clrMapOvr>
    <a:masterClrMapping/>
  </p:clrMapOvr>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2970" y="353225"/>
            <a:ext cx="752763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2012920" y="2016249"/>
            <a:ext cx="196863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kn</a:t>
            </a:r>
            <a:endParaRPr lang="en-US" sz="12000" dirty="0">
              <a:latin typeface="Century Gothic"/>
              <a:cs typeface="Century Gothic"/>
            </a:endParaRPr>
          </a:p>
        </p:txBody>
      </p:sp>
      <p:sp>
        <p:nvSpPr>
          <p:cNvPr id="4" name="Rectangle 3"/>
          <p:cNvSpPr/>
          <p:nvPr/>
        </p:nvSpPr>
        <p:spPr>
          <a:xfrm>
            <a:off x="3981557" y="2016249"/>
            <a:ext cx="194118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err="1" smtClean="0">
                <a:solidFill>
                  <a:srgbClr val="FF0000"/>
                </a:solidFill>
                <a:latin typeface="Century Gothic"/>
                <a:cs typeface="Century Gothic"/>
              </a:rPr>
              <a:t>ck</a:t>
            </a:r>
            <a:r>
              <a:rPr lang="en-US" dirty="0" smtClean="0">
                <a:solidFill>
                  <a:srgbClr val="FF0000"/>
                </a:solidFill>
                <a:latin typeface="Century Gothic"/>
                <a:cs typeface="Century Gothic"/>
              </a:rPr>
              <a:t> to b.</a:t>
            </a:r>
            <a:endParaRPr lang="en-US" dirty="0">
              <a:solidFill>
                <a:srgbClr val="FF0000"/>
              </a:solidFill>
              <a:latin typeface="Century Gothic"/>
              <a:cs typeface="Century Gothic"/>
            </a:endParaRPr>
          </a:p>
        </p:txBody>
      </p:sp>
      <p:sp>
        <p:nvSpPr>
          <p:cNvPr id="7" name="Rectangle 6"/>
          <p:cNvSpPr/>
          <p:nvPr/>
        </p:nvSpPr>
        <p:spPr>
          <a:xfrm>
            <a:off x="5922738" y="2016249"/>
            <a:ext cx="196863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ck</a:t>
            </a:r>
            <a:endParaRPr lang="en-US" sz="12000" dirty="0">
              <a:latin typeface="Century Gothic"/>
              <a:cs typeface="Century Gothic"/>
            </a:endParaRPr>
          </a:p>
        </p:txBody>
      </p:sp>
    </p:spTree>
    <p:extLst>
      <p:ext uri="{BB962C8B-B14F-4D97-AF65-F5344CB8AC3E}">
        <p14:creationId xmlns:p14="http://schemas.microsoft.com/office/powerpoint/2010/main" val="5025191"/>
      </p:ext>
    </p:extLst>
  </p:cSld>
  <p:clrMapOvr>
    <a:masterClrMapping/>
  </p:clrMapOvr>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2970" y="353225"/>
            <a:ext cx="752763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2012920" y="2016249"/>
            <a:ext cx="196863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kn</a:t>
            </a:r>
            <a:endParaRPr lang="en-US" sz="12000" dirty="0">
              <a:latin typeface="Century Gothic"/>
              <a:cs typeface="Century Gothic"/>
            </a:endParaRPr>
          </a:p>
        </p:txBody>
      </p:sp>
      <p:sp>
        <p:nvSpPr>
          <p:cNvPr id="4" name="Rectangle 3"/>
          <p:cNvSpPr/>
          <p:nvPr/>
        </p:nvSpPr>
        <p:spPr>
          <a:xfrm>
            <a:off x="3981557" y="2016249"/>
            <a:ext cx="194118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Remove the b.</a:t>
            </a:r>
            <a:endParaRPr lang="en-US" dirty="0">
              <a:solidFill>
                <a:srgbClr val="FF0000"/>
              </a:solidFill>
              <a:latin typeface="Century Gothic"/>
              <a:cs typeface="Century Gothic"/>
            </a:endParaRPr>
          </a:p>
        </p:txBody>
      </p:sp>
      <p:sp>
        <p:nvSpPr>
          <p:cNvPr id="7" name="Rectangle 6"/>
          <p:cNvSpPr/>
          <p:nvPr/>
        </p:nvSpPr>
        <p:spPr>
          <a:xfrm>
            <a:off x="5922738" y="2016249"/>
            <a:ext cx="196863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b</a:t>
            </a:r>
            <a:endParaRPr lang="en-US" sz="12000" dirty="0">
              <a:latin typeface="Century Gothic"/>
              <a:cs typeface="Century Gothic"/>
            </a:endParaRPr>
          </a:p>
        </p:txBody>
      </p:sp>
    </p:spTree>
    <p:extLst>
      <p:ext uri="{BB962C8B-B14F-4D97-AF65-F5344CB8AC3E}">
        <p14:creationId xmlns:p14="http://schemas.microsoft.com/office/powerpoint/2010/main" val="247542846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Words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1487853" y="2001837"/>
            <a:ext cx="211232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wr</a:t>
            </a:r>
            <a:endParaRPr lang="en-US" sz="12000" dirty="0">
              <a:solidFill>
                <a:schemeClr val="tx1"/>
              </a:solidFill>
              <a:latin typeface="Century Gothic"/>
              <a:cs typeface="Century Gothic"/>
            </a:endParaRPr>
          </a:p>
        </p:txBody>
      </p:sp>
      <p:sp>
        <p:nvSpPr>
          <p:cNvPr id="4" name="Rectangle 3"/>
          <p:cNvSpPr/>
          <p:nvPr/>
        </p:nvSpPr>
        <p:spPr>
          <a:xfrm>
            <a:off x="3600174" y="2001837"/>
            <a:ext cx="2009913"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2149804234"/>
      </p:ext>
    </p:extLst>
  </p:cSld>
  <p:clrMapOvr>
    <a:masterClrMapping/>
  </p:clrMapOvr>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2970" y="353225"/>
            <a:ext cx="752763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2203976" y="2016249"/>
            <a:ext cx="196863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kn</a:t>
            </a:r>
            <a:endParaRPr lang="en-US" sz="12000" dirty="0">
              <a:latin typeface="Century Gothic"/>
              <a:cs typeface="Century Gothic"/>
            </a:endParaRPr>
          </a:p>
        </p:txBody>
      </p:sp>
      <p:sp>
        <p:nvSpPr>
          <p:cNvPr id="4" name="Rectangle 3"/>
          <p:cNvSpPr/>
          <p:nvPr/>
        </p:nvSpPr>
        <p:spPr>
          <a:xfrm>
            <a:off x="4172613" y="2016249"/>
            <a:ext cx="2570543"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ow</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Add a n to the end of the word..</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1003549505"/>
      </p:ext>
    </p:extLst>
  </p:cSld>
  <p:clrMapOvr>
    <a:masterClrMapping/>
  </p:clrMapOvr>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2970" y="353225"/>
            <a:ext cx="752763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1474632" y="2016249"/>
            <a:ext cx="196863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kn</a:t>
            </a:r>
            <a:endParaRPr lang="en-US" sz="12000" dirty="0">
              <a:latin typeface="Century Gothic"/>
              <a:cs typeface="Century Gothic"/>
            </a:endParaRPr>
          </a:p>
        </p:txBody>
      </p:sp>
      <p:sp>
        <p:nvSpPr>
          <p:cNvPr id="4" name="Rectangle 3"/>
          <p:cNvSpPr/>
          <p:nvPr/>
        </p:nvSpPr>
        <p:spPr>
          <a:xfrm>
            <a:off x="3443269" y="2016249"/>
            <a:ext cx="2570543"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ow</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n to t.</a:t>
            </a:r>
            <a:endParaRPr lang="en-US" dirty="0">
              <a:solidFill>
                <a:srgbClr val="FF0000"/>
              </a:solidFill>
              <a:latin typeface="Century Gothic"/>
              <a:cs typeface="Century Gothic"/>
            </a:endParaRPr>
          </a:p>
        </p:txBody>
      </p:sp>
      <p:sp>
        <p:nvSpPr>
          <p:cNvPr id="7" name="Rectangle 6"/>
          <p:cNvSpPr/>
          <p:nvPr/>
        </p:nvSpPr>
        <p:spPr>
          <a:xfrm>
            <a:off x="6013812" y="2016249"/>
            <a:ext cx="196863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n</a:t>
            </a:r>
            <a:endParaRPr lang="en-US" sz="12000" dirty="0">
              <a:latin typeface="Century Gothic"/>
              <a:cs typeface="Century Gothic"/>
            </a:endParaRPr>
          </a:p>
        </p:txBody>
      </p:sp>
    </p:spTree>
    <p:extLst>
      <p:ext uri="{BB962C8B-B14F-4D97-AF65-F5344CB8AC3E}">
        <p14:creationId xmlns:p14="http://schemas.microsoft.com/office/powerpoint/2010/main" val="1060911448"/>
      </p:ext>
    </p:extLst>
  </p:cSld>
  <p:clrMapOvr>
    <a:masterClrMapping/>
  </p:clrMapOvr>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2970" y="353225"/>
            <a:ext cx="752763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1474632" y="2016249"/>
            <a:ext cx="196863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kn</a:t>
            </a:r>
            <a:endParaRPr lang="en-US" sz="12000" dirty="0">
              <a:latin typeface="Century Gothic"/>
              <a:cs typeface="Century Gothic"/>
            </a:endParaRPr>
          </a:p>
        </p:txBody>
      </p:sp>
      <p:sp>
        <p:nvSpPr>
          <p:cNvPr id="4" name="Rectangle 3"/>
          <p:cNvSpPr/>
          <p:nvPr/>
        </p:nvSpPr>
        <p:spPr>
          <a:xfrm>
            <a:off x="3443270" y="2016249"/>
            <a:ext cx="2131072"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o to </a:t>
            </a:r>
            <a:r>
              <a:rPr lang="en-US" dirty="0" err="1" smtClean="0">
                <a:solidFill>
                  <a:srgbClr val="FF0000"/>
                </a:solidFill>
                <a:latin typeface="Century Gothic"/>
                <a:cs typeface="Century Gothic"/>
              </a:rPr>
              <a:t>i</a:t>
            </a:r>
            <a:r>
              <a:rPr lang="en-US" dirty="0" smtClean="0">
                <a:solidFill>
                  <a:srgbClr val="FF0000"/>
                </a:solidFill>
                <a:latin typeface="Century Gothic"/>
                <a:cs typeface="Century Gothic"/>
              </a:rPr>
              <a:t>.</a:t>
            </a:r>
            <a:endParaRPr lang="en-US" dirty="0">
              <a:solidFill>
                <a:srgbClr val="FF0000"/>
              </a:solidFill>
              <a:latin typeface="Century Gothic"/>
              <a:cs typeface="Century Gothic"/>
            </a:endParaRPr>
          </a:p>
        </p:txBody>
      </p:sp>
      <p:sp>
        <p:nvSpPr>
          <p:cNvPr id="7" name="Rectangle 6"/>
          <p:cNvSpPr/>
          <p:nvPr/>
        </p:nvSpPr>
        <p:spPr>
          <a:xfrm>
            <a:off x="5574342" y="2016249"/>
            <a:ext cx="196863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Tree>
    <p:extLst>
      <p:ext uri="{BB962C8B-B14F-4D97-AF65-F5344CB8AC3E}">
        <p14:creationId xmlns:p14="http://schemas.microsoft.com/office/powerpoint/2010/main" val="3691339920"/>
      </p:ext>
    </p:extLst>
  </p:cSld>
  <p:clrMapOvr>
    <a:masterClrMapping/>
  </p:clrMapOvr>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2970" y="353225"/>
            <a:ext cx="752763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1474632" y="2016249"/>
            <a:ext cx="196863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kn</a:t>
            </a:r>
            <a:endParaRPr lang="en-US" sz="12000" dirty="0">
              <a:latin typeface="Century Gothic"/>
              <a:cs typeface="Century Gothic"/>
            </a:endParaRPr>
          </a:p>
        </p:txBody>
      </p:sp>
      <p:sp>
        <p:nvSpPr>
          <p:cNvPr id="4" name="Rectangle 3"/>
          <p:cNvSpPr/>
          <p:nvPr/>
        </p:nvSpPr>
        <p:spPr>
          <a:xfrm>
            <a:off x="3443270" y="2016249"/>
            <a:ext cx="2131072"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i</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err="1" smtClean="0">
                <a:solidFill>
                  <a:srgbClr val="FF0000"/>
                </a:solidFill>
                <a:latin typeface="Century Gothic"/>
                <a:cs typeface="Century Gothic"/>
              </a:rPr>
              <a:t>i</a:t>
            </a:r>
            <a:r>
              <a:rPr lang="en-US" dirty="0" smtClean="0">
                <a:solidFill>
                  <a:srgbClr val="FF0000"/>
                </a:solidFill>
                <a:latin typeface="Century Gothic"/>
                <a:cs typeface="Century Gothic"/>
              </a:rPr>
              <a:t> to </a:t>
            </a:r>
            <a:r>
              <a:rPr lang="en-US" dirty="0" err="1" smtClean="0">
                <a:solidFill>
                  <a:srgbClr val="FF0000"/>
                </a:solidFill>
                <a:latin typeface="Century Gothic"/>
                <a:cs typeface="Century Gothic"/>
              </a:rPr>
              <a:t>i_e</a:t>
            </a:r>
            <a:r>
              <a:rPr lang="en-US" dirty="0" smtClean="0">
                <a:solidFill>
                  <a:srgbClr val="FF0000"/>
                </a:solidFill>
                <a:latin typeface="Century Gothic"/>
                <a:cs typeface="Century Gothic"/>
              </a:rPr>
              <a:t> and add an f in the blank.</a:t>
            </a:r>
            <a:endParaRPr lang="en-US" dirty="0">
              <a:solidFill>
                <a:srgbClr val="FF0000"/>
              </a:solidFill>
              <a:latin typeface="Century Gothic"/>
              <a:cs typeface="Century Gothic"/>
            </a:endParaRPr>
          </a:p>
        </p:txBody>
      </p:sp>
      <p:sp>
        <p:nvSpPr>
          <p:cNvPr id="7" name="Rectangle 6"/>
          <p:cNvSpPr/>
          <p:nvPr/>
        </p:nvSpPr>
        <p:spPr>
          <a:xfrm>
            <a:off x="5574342" y="2016249"/>
            <a:ext cx="196863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Tree>
    <p:extLst>
      <p:ext uri="{BB962C8B-B14F-4D97-AF65-F5344CB8AC3E}">
        <p14:creationId xmlns:p14="http://schemas.microsoft.com/office/powerpoint/2010/main" val="1742782487"/>
      </p:ext>
    </p:extLst>
  </p:cSld>
  <p:clrMapOvr>
    <a:masterClrMapping/>
  </p:clrMapOvr>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2970" y="353225"/>
            <a:ext cx="752763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1474632" y="2016249"/>
            <a:ext cx="196863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kn</a:t>
            </a:r>
            <a:endParaRPr lang="en-US" sz="12000" dirty="0">
              <a:latin typeface="Century Gothic"/>
              <a:cs typeface="Century Gothic"/>
            </a:endParaRPr>
          </a:p>
        </p:txBody>
      </p:sp>
      <p:sp>
        <p:nvSpPr>
          <p:cNvPr id="4" name="Rectangle 3"/>
          <p:cNvSpPr/>
          <p:nvPr/>
        </p:nvSpPr>
        <p:spPr>
          <a:xfrm>
            <a:off x="3443270" y="2016249"/>
            <a:ext cx="2131072"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i</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Remove the </a:t>
            </a:r>
            <a:r>
              <a:rPr lang="en-US" dirty="0" err="1" smtClean="0">
                <a:solidFill>
                  <a:srgbClr val="FF0000"/>
                </a:solidFill>
                <a:latin typeface="Century Gothic"/>
                <a:cs typeface="Century Gothic"/>
              </a:rPr>
              <a:t>fe</a:t>
            </a:r>
            <a:r>
              <a:rPr lang="en-US" dirty="0" smtClean="0">
                <a:solidFill>
                  <a:srgbClr val="FF0000"/>
                </a:solidFill>
                <a:latin typeface="Century Gothic"/>
                <a:cs typeface="Century Gothic"/>
              </a:rPr>
              <a:t> and change the I to </a:t>
            </a:r>
            <a:r>
              <a:rPr lang="en-US" dirty="0" err="1" smtClean="0">
                <a:solidFill>
                  <a:srgbClr val="FF0000"/>
                </a:solidFill>
                <a:latin typeface="Century Gothic"/>
                <a:cs typeface="Century Gothic"/>
              </a:rPr>
              <a:t>ee</a:t>
            </a:r>
            <a:r>
              <a:rPr lang="en-US" dirty="0" smtClean="0">
                <a:solidFill>
                  <a:srgbClr val="FF0000"/>
                </a:solidFill>
                <a:latin typeface="Century Gothic"/>
                <a:cs typeface="Century Gothic"/>
              </a:rPr>
              <a:t>.</a:t>
            </a:r>
            <a:endParaRPr lang="en-US" dirty="0">
              <a:solidFill>
                <a:srgbClr val="FF0000"/>
              </a:solidFill>
              <a:latin typeface="Century Gothic"/>
              <a:cs typeface="Century Gothic"/>
            </a:endParaRPr>
          </a:p>
        </p:txBody>
      </p:sp>
      <p:sp>
        <p:nvSpPr>
          <p:cNvPr id="7" name="Rectangle 6"/>
          <p:cNvSpPr/>
          <p:nvPr/>
        </p:nvSpPr>
        <p:spPr>
          <a:xfrm>
            <a:off x="5574342" y="2016249"/>
            <a:ext cx="196863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u="sng" dirty="0" err="1" smtClean="0">
                <a:latin typeface="Century Gothic"/>
                <a:cs typeface="Century Gothic"/>
              </a:rPr>
              <a:t>f</a:t>
            </a:r>
            <a:r>
              <a:rPr lang="en-US" sz="12000" dirty="0" err="1" smtClean="0">
                <a:latin typeface="Century Gothic"/>
                <a:cs typeface="Century Gothic"/>
              </a:rPr>
              <a:t>e</a:t>
            </a:r>
            <a:endParaRPr lang="en-US" sz="12000" dirty="0">
              <a:latin typeface="Century Gothic"/>
              <a:cs typeface="Century Gothic"/>
            </a:endParaRPr>
          </a:p>
        </p:txBody>
      </p:sp>
    </p:spTree>
    <p:extLst>
      <p:ext uri="{BB962C8B-B14F-4D97-AF65-F5344CB8AC3E}">
        <p14:creationId xmlns:p14="http://schemas.microsoft.com/office/powerpoint/2010/main" val="73348034"/>
      </p:ext>
    </p:extLst>
  </p:cSld>
  <p:clrMapOvr>
    <a:masterClrMapping/>
  </p:clrMapOvr>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2970" y="353225"/>
            <a:ext cx="752763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2238858" y="2016249"/>
            <a:ext cx="196863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kn</a:t>
            </a:r>
            <a:endParaRPr lang="en-US" sz="12000" dirty="0">
              <a:latin typeface="Century Gothic"/>
              <a:cs typeface="Century Gothic"/>
            </a:endParaRPr>
          </a:p>
        </p:txBody>
      </p:sp>
      <p:sp>
        <p:nvSpPr>
          <p:cNvPr id="4" name="Rectangle 3"/>
          <p:cNvSpPr/>
          <p:nvPr/>
        </p:nvSpPr>
        <p:spPr>
          <a:xfrm>
            <a:off x="4207495" y="2016249"/>
            <a:ext cx="254690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ee</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Add an l to the end of the word.</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862107420"/>
      </p:ext>
    </p:extLst>
  </p:cSld>
  <p:clrMapOvr>
    <a:masterClrMapping/>
  </p:clrMapOvr>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2970" y="353225"/>
            <a:ext cx="752763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1575781" y="2016249"/>
            <a:ext cx="196863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kn</a:t>
            </a:r>
            <a:endParaRPr lang="en-US" sz="12000" dirty="0">
              <a:latin typeface="Century Gothic"/>
              <a:cs typeface="Century Gothic"/>
            </a:endParaRPr>
          </a:p>
        </p:txBody>
      </p:sp>
      <p:sp>
        <p:nvSpPr>
          <p:cNvPr id="4" name="Rectangle 3"/>
          <p:cNvSpPr/>
          <p:nvPr/>
        </p:nvSpPr>
        <p:spPr>
          <a:xfrm>
            <a:off x="3544418" y="2016249"/>
            <a:ext cx="254690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ee</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Add an l to the end of the word.</a:t>
            </a:r>
            <a:endParaRPr lang="en-US" dirty="0">
              <a:solidFill>
                <a:srgbClr val="FF0000"/>
              </a:solidFill>
              <a:latin typeface="Century Gothic"/>
              <a:cs typeface="Century Gothic"/>
            </a:endParaRPr>
          </a:p>
        </p:txBody>
      </p:sp>
      <p:sp>
        <p:nvSpPr>
          <p:cNvPr id="7" name="Rectangle 6"/>
          <p:cNvSpPr/>
          <p:nvPr/>
        </p:nvSpPr>
        <p:spPr>
          <a:xfrm>
            <a:off x="6091318" y="2016249"/>
            <a:ext cx="196863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Tree>
    <p:extLst>
      <p:ext uri="{BB962C8B-B14F-4D97-AF65-F5344CB8AC3E}">
        <p14:creationId xmlns:p14="http://schemas.microsoft.com/office/powerpoint/2010/main" val="1396286574"/>
      </p:ext>
    </p:extLst>
  </p:cSld>
  <p:clrMapOvr>
    <a:masterClrMapping/>
  </p:clrMapOvr>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99224"/>
            <a:ext cx="5353000" cy="70977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Structural Analysis</a:t>
            </a:r>
          </a:p>
          <a:p>
            <a:pPr algn="ctr"/>
            <a:r>
              <a:rPr lang="en-US" sz="2000" dirty="0" smtClean="0">
                <a:latin typeface="Century Gothic" panose="020B0502020202020204" pitchFamily="34" charset="0"/>
              </a:rPr>
              <a:t>Compound Words</a:t>
            </a:r>
          </a:p>
        </p:txBody>
      </p:sp>
      <p:sp>
        <p:nvSpPr>
          <p:cNvPr id="7" name="Rectangle 6"/>
          <p:cNvSpPr/>
          <p:nvPr/>
        </p:nvSpPr>
        <p:spPr>
          <a:xfrm>
            <a:off x="1300019" y="2369083"/>
            <a:ext cx="6496583" cy="31064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90000"/>
              </a:lnSpc>
            </a:pPr>
            <a:r>
              <a:rPr lang="en-US" sz="6600" dirty="0" smtClean="0">
                <a:latin typeface="Century Gothic"/>
                <a:cs typeface="Century Gothic"/>
              </a:rPr>
              <a:t>bird</a:t>
            </a:r>
          </a:p>
          <a:p>
            <a:pPr algn="ctr">
              <a:lnSpc>
                <a:spcPct val="90000"/>
              </a:lnSpc>
            </a:pPr>
            <a:r>
              <a:rPr lang="en-US" sz="6600" dirty="0" smtClean="0">
                <a:latin typeface="Century Gothic"/>
                <a:cs typeface="Century Gothic"/>
              </a:rPr>
              <a:t>house</a:t>
            </a:r>
          </a:p>
          <a:p>
            <a:pPr algn="ctr">
              <a:lnSpc>
                <a:spcPct val="90000"/>
              </a:lnSpc>
            </a:pPr>
            <a:r>
              <a:rPr lang="en-US" sz="6600" dirty="0" smtClean="0">
                <a:latin typeface="Century Gothic"/>
                <a:cs typeface="Century Gothic"/>
              </a:rPr>
              <a:t>birdhouse</a:t>
            </a:r>
            <a:endParaRPr lang="en-US" sz="6600" dirty="0" smtClean="0">
              <a:latin typeface="Century Gothic"/>
              <a:cs typeface="Century Gothic"/>
            </a:endParaRPr>
          </a:p>
        </p:txBody>
      </p:sp>
      <p:sp>
        <p:nvSpPr>
          <p:cNvPr id="3" name="TextBox 2"/>
          <p:cNvSpPr txBox="1"/>
          <p:nvPr/>
        </p:nvSpPr>
        <p:spPr>
          <a:xfrm>
            <a:off x="213533" y="977707"/>
            <a:ext cx="8698671" cy="1200329"/>
          </a:xfrm>
          <a:prstGeom prst="rect">
            <a:avLst/>
          </a:prstGeom>
          <a:noFill/>
        </p:spPr>
        <p:txBody>
          <a:bodyPr wrap="square" rtlCol="0">
            <a:spAutoFit/>
          </a:bodyPr>
          <a:lstStyle/>
          <a:p>
            <a:pPr algn="ctr"/>
            <a:r>
              <a:rPr lang="en-US" dirty="0" smtClean="0">
                <a:solidFill>
                  <a:srgbClr val="FF0000"/>
                </a:solidFill>
                <a:latin typeface="Century Gothic"/>
                <a:cs typeface="Century Gothic"/>
              </a:rPr>
              <a:t>Birdhouse is a compound word. </a:t>
            </a:r>
          </a:p>
          <a:p>
            <a:pPr algn="ctr"/>
            <a:r>
              <a:rPr lang="en-US" dirty="0" smtClean="0">
                <a:solidFill>
                  <a:srgbClr val="FF0000"/>
                </a:solidFill>
                <a:latin typeface="Century Gothic"/>
                <a:cs typeface="Century Gothic"/>
              </a:rPr>
              <a:t>A compound word is a longer word made up of </a:t>
            </a:r>
          </a:p>
          <a:p>
            <a:pPr algn="ctr"/>
            <a:r>
              <a:rPr lang="en-US" dirty="0" smtClean="0">
                <a:solidFill>
                  <a:srgbClr val="FF0000"/>
                </a:solidFill>
                <a:latin typeface="Century Gothic"/>
                <a:cs typeface="Century Gothic"/>
              </a:rPr>
              <a:t>two smaller words they may know.</a:t>
            </a:r>
          </a:p>
          <a:p>
            <a:pPr algn="ctr"/>
            <a:r>
              <a:rPr lang="en-US" dirty="0" smtClean="0">
                <a:solidFill>
                  <a:srgbClr val="FF0000"/>
                </a:solidFill>
                <a:latin typeface="Century Gothic"/>
                <a:cs typeface="Century Gothic"/>
              </a:rPr>
              <a:t>The word birdhouse is made up of the words bird and house. </a:t>
            </a:r>
            <a:endParaRPr lang="en-US" dirty="0">
              <a:solidFill>
                <a:srgbClr val="FF0000"/>
              </a:solidFill>
              <a:latin typeface="Century Gothic"/>
              <a:cs typeface="Century Gothic"/>
            </a:endParaRPr>
          </a:p>
        </p:txBody>
      </p:sp>
      <p:sp>
        <p:nvSpPr>
          <p:cNvPr id="4" name="TextBox 3"/>
          <p:cNvSpPr txBox="1"/>
          <p:nvPr/>
        </p:nvSpPr>
        <p:spPr>
          <a:xfrm>
            <a:off x="629361" y="5595626"/>
            <a:ext cx="8282843"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Looking for smaller words in longer words can sometimes help them pronounce and figure out the meaning of the longer word. </a:t>
            </a:r>
          </a:p>
          <a:p>
            <a:pPr algn="ctr"/>
            <a:r>
              <a:rPr lang="en-US" dirty="0" smtClean="0">
                <a:solidFill>
                  <a:srgbClr val="FF0000"/>
                </a:solidFill>
                <a:latin typeface="Century Gothic"/>
                <a:cs typeface="Century Gothic"/>
              </a:rPr>
              <a:t>A birdhouse is a house for a bird to live in.</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3918961742"/>
      </p:ext>
    </p:extLst>
  </p:cSld>
  <p:clrMapOvr>
    <a:masterClrMapping/>
  </p:clrMapOvr>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99224"/>
            <a:ext cx="5353000" cy="70977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Structural Analysis</a:t>
            </a:r>
          </a:p>
          <a:p>
            <a:pPr algn="ctr"/>
            <a:r>
              <a:rPr lang="en-US" sz="2000" dirty="0" smtClean="0">
                <a:latin typeface="Century Gothic" panose="020B0502020202020204" pitchFamily="34" charset="0"/>
              </a:rPr>
              <a:t>Compound Words</a:t>
            </a:r>
          </a:p>
        </p:txBody>
      </p:sp>
      <p:sp>
        <p:nvSpPr>
          <p:cNvPr id="7" name="Rectangle 6"/>
          <p:cNvSpPr/>
          <p:nvPr/>
        </p:nvSpPr>
        <p:spPr>
          <a:xfrm>
            <a:off x="1300019" y="2034082"/>
            <a:ext cx="6496583" cy="46075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err="1" smtClean="0">
                <a:latin typeface="Century Gothic"/>
                <a:cs typeface="Century Gothic"/>
              </a:rPr>
              <a:t>bookbag</a:t>
            </a:r>
            <a:endParaRPr lang="en-US" sz="6000" dirty="0" smtClean="0">
              <a:latin typeface="Century Gothic"/>
              <a:cs typeface="Century Gothic"/>
            </a:endParaRPr>
          </a:p>
          <a:p>
            <a:pPr algn="ctr"/>
            <a:r>
              <a:rPr lang="en-US" sz="6000" dirty="0" smtClean="0">
                <a:latin typeface="Century Gothic"/>
                <a:cs typeface="Century Gothic"/>
              </a:rPr>
              <a:t>daydream</a:t>
            </a:r>
          </a:p>
          <a:p>
            <a:pPr algn="ctr"/>
            <a:r>
              <a:rPr lang="en-US" sz="6000" dirty="0" smtClean="0">
                <a:latin typeface="Century Gothic"/>
                <a:cs typeface="Century Gothic"/>
              </a:rPr>
              <a:t>wristwatch</a:t>
            </a:r>
          </a:p>
          <a:p>
            <a:pPr algn="ctr"/>
            <a:r>
              <a:rPr lang="en-US" sz="6000" dirty="0" smtClean="0">
                <a:latin typeface="Century Gothic"/>
                <a:cs typeface="Century Gothic"/>
              </a:rPr>
              <a:t>homework</a:t>
            </a:r>
          </a:p>
          <a:p>
            <a:pPr algn="ctr"/>
            <a:r>
              <a:rPr lang="en-US" sz="6000" dirty="0" smtClean="0">
                <a:latin typeface="Century Gothic"/>
                <a:cs typeface="Century Gothic"/>
              </a:rPr>
              <a:t>baseball</a:t>
            </a:r>
            <a:endParaRPr lang="en-US" sz="6000" dirty="0" smtClean="0">
              <a:latin typeface="Century Gothic"/>
              <a:cs typeface="Century Gothic"/>
            </a:endParaRPr>
          </a:p>
        </p:txBody>
      </p:sp>
      <p:sp>
        <p:nvSpPr>
          <p:cNvPr id="4" name="TextBox 3"/>
          <p:cNvSpPr txBox="1"/>
          <p:nvPr/>
        </p:nvSpPr>
        <p:spPr>
          <a:xfrm>
            <a:off x="280965" y="988038"/>
            <a:ext cx="8282843" cy="646331"/>
          </a:xfrm>
          <a:prstGeom prst="rect">
            <a:avLst/>
          </a:prstGeom>
          <a:noFill/>
        </p:spPr>
        <p:txBody>
          <a:bodyPr wrap="square" rtlCol="0">
            <a:spAutoFit/>
          </a:bodyPr>
          <a:lstStyle/>
          <a:p>
            <a:pPr algn="ctr"/>
            <a:r>
              <a:rPr lang="en-US" dirty="0" smtClean="0">
                <a:solidFill>
                  <a:srgbClr val="FF0000"/>
                </a:solidFill>
                <a:latin typeface="Century Gothic"/>
                <a:cs typeface="Century Gothic"/>
              </a:rPr>
              <a:t>Have children name the two smaller words in each compound word and then use each compound word in a sentence.,</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1209643389"/>
      </p:ext>
    </p:extLst>
  </p:cSld>
  <p:clrMapOvr>
    <a:masterClrMapping/>
  </p:clrMapOvr>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101147" y="977707"/>
            <a:ext cx="9042853" cy="1123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3000704" y="89904"/>
            <a:ext cx="0" cy="663043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6187524" y="89904"/>
            <a:ext cx="0" cy="663043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797940" y="89904"/>
            <a:ext cx="1483494" cy="7529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err="1" smtClean="0">
                <a:latin typeface="Century Gothic"/>
                <a:cs typeface="Century Gothic"/>
              </a:rPr>
              <a:t>wr</a:t>
            </a:r>
            <a:endParaRPr lang="en-US" sz="5400" dirty="0">
              <a:latin typeface="Century Gothic"/>
              <a:cs typeface="Century Gothic"/>
            </a:endParaRPr>
          </a:p>
        </p:txBody>
      </p:sp>
      <p:sp>
        <p:nvSpPr>
          <p:cNvPr id="8" name="Rectangle 7"/>
          <p:cNvSpPr/>
          <p:nvPr/>
        </p:nvSpPr>
        <p:spPr>
          <a:xfrm>
            <a:off x="3883613" y="78666"/>
            <a:ext cx="1483494" cy="7529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err="1" smtClean="0">
                <a:latin typeface="Century Gothic"/>
                <a:cs typeface="Century Gothic"/>
              </a:rPr>
              <a:t>kn</a:t>
            </a:r>
            <a:endParaRPr lang="en-US" sz="5400" dirty="0">
              <a:latin typeface="Century Gothic"/>
              <a:cs typeface="Century Gothic"/>
            </a:endParaRPr>
          </a:p>
        </p:txBody>
      </p:sp>
      <p:sp>
        <p:nvSpPr>
          <p:cNvPr id="9" name="Rectangle 8"/>
          <p:cNvSpPr/>
          <p:nvPr/>
        </p:nvSpPr>
        <p:spPr>
          <a:xfrm>
            <a:off x="6962988" y="89904"/>
            <a:ext cx="1483494" cy="7529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err="1" smtClean="0">
                <a:latin typeface="Century Gothic"/>
                <a:cs typeface="Century Gothic"/>
              </a:rPr>
              <a:t>gn</a:t>
            </a:r>
            <a:endParaRPr lang="en-US" sz="5400" dirty="0">
              <a:latin typeface="Century Gothic"/>
              <a:cs typeface="Century Gothic"/>
            </a:endParaRPr>
          </a:p>
        </p:txBody>
      </p:sp>
    </p:spTree>
    <p:extLst>
      <p:ext uri="{BB962C8B-B14F-4D97-AF65-F5344CB8AC3E}">
        <p14:creationId xmlns:p14="http://schemas.microsoft.com/office/powerpoint/2010/main" val="2750805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Words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1487853" y="2001837"/>
            <a:ext cx="211232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wr</a:t>
            </a:r>
            <a:endParaRPr lang="en-US" sz="12000" dirty="0">
              <a:solidFill>
                <a:schemeClr val="tx1"/>
              </a:solidFill>
              <a:latin typeface="Century Gothic"/>
              <a:cs typeface="Century Gothic"/>
            </a:endParaRPr>
          </a:p>
        </p:txBody>
      </p:sp>
      <p:sp>
        <p:nvSpPr>
          <p:cNvPr id="4" name="Rectangle 3"/>
          <p:cNvSpPr/>
          <p:nvPr/>
        </p:nvSpPr>
        <p:spPr>
          <a:xfrm>
            <a:off x="3600174" y="2001837"/>
            <a:ext cx="2009913"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5" name="Rectangle 4"/>
          <p:cNvSpPr/>
          <p:nvPr/>
        </p:nvSpPr>
        <p:spPr>
          <a:xfrm>
            <a:off x="5762487" y="2001837"/>
            <a:ext cx="2009913"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ck</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940637213"/>
      </p:ext>
    </p:extLst>
  </p:cSld>
  <p:clrMapOvr>
    <a:masterClrMapping/>
  </p:clrMapOvr>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485" y="515603"/>
            <a:ext cx="2444448" cy="830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Century Gothic"/>
                <a:cs typeface="Century Gothic"/>
              </a:rPr>
              <a:t>gnat</a:t>
            </a:r>
            <a:endParaRPr lang="en-US" sz="4400" dirty="0">
              <a:latin typeface="Century Gothic"/>
              <a:cs typeface="Century Gothic"/>
            </a:endParaRPr>
          </a:p>
        </p:txBody>
      </p:sp>
      <p:sp>
        <p:nvSpPr>
          <p:cNvPr id="5" name="Rectangle 4"/>
          <p:cNvSpPr/>
          <p:nvPr/>
        </p:nvSpPr>
        <p:spPr>
          <a:xfrm>
            <a:off x="321485" y="1594179"/>
            <a:ext cx="2444448" cy="830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Century Gothic"/>
                <a:cs typeface="Century Gothic"/>
              </a:rPr>
              <a:t>wrong</a:t>
            </a:r>
            <a:endParaRPr lang="en-US" sz="4400" dirty="0">
              <a:latin typeface="Century Gothic"/>
              <a:cs typeface="Century Gothic"/>
            </a:endParaRPr>
          </a:p>
        </p:txBody>
      </p:sp>
      <p:sp>
        <p:nvSpPr>
          <p:cNvPr id="6" name="Rectangle 5"/>
          <p:cNvSpPr/>
          <p:nvPr/>
        </p:nvSpPr>
        <p:spPr>
          <a:xfrm>
            <a:off x="5726005" y="1574711"/>
            <a:ext cx="2444448" cy="830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Century Gothic"/>
                <a:cs typeface="Century Gothic"/>
              </a:rPr>
              <a:t>gnu</a:t>
            </a:r>
            <a:endParaRPr lang="en-US" sz="4400" dirty="0">
              <a:latin typeface="Century Gothic"/>
              <a:cs typeface="Century Gothic"/>
            </a:endParaRPr>
          </a:p>
        </p:txBody>
      </p:sp>
      <p:sp>
        <p:nvSpPr>
          <p:cNvPr id="7" name="Rectangle 6"/>
          <p:cNvSpPr/>
          <p:nvPr/>
        </p:nvSpPr>
        <p:spPr>
          <a:xfrm>
            <a:off x="3004270" y="1594179"/>
            <a:ext cx="2444448" cy="830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Century Gothic"/>
                <a:cs typeface="Century Gothic"/>
              </a:rPr>
              <a:t>know</a:t>
            </a:r>
            <a:endParaRPr lang="en-US" sz="4400" dirty="0">
              <a:latin typeface="Century Gothic"/>
              <a:cs typeface="Century Gothic"/>
            </a:endParaRPr>
          </a:p>
        </p:txBody>
      </p:sp>
      <p:sp>
        <p:nvSpPr>
          <p:cNvPr id="8" name="Rectangle 7"/>
          <p:cNvSpPr/>
          <p:nvPr/>
        </p:nvSpPr>
        <p:spPr>
          <a:xfrm>
            <a:off x="5726005" y="515603"/>
            <a:ext cx="2444448" cy="830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Century Gothic"/>
                <a:cs typeface="Century Gothic"/>
              </a:rPr>
              <a:t>knife</a:t>
            </a:r>
            <a:endParaRPr lang="en-US" sz="4400" dirty="0">
              <a:latin typeface="Century Gothic"/>
              <a:cs typeface="Century Gothic"/>
            </a:endParaRPr>
          </a:p>
        </p:txBody>
      </p:sp>
      <p:sp>
        <p:nvSpPr>
          <p:cNvPr id="9" name="Rectangle 8"/>
          <p:cNvSpPr/>
          <p:nvPr/>
        </p:nvSpPr>
        <p:spPr>
          <a:xfrm>
            <a:off x="3004270" y="515603"/>
            <a:ext cx="2444448" cy="830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Century Gothic"/>
                <a:cs typeface="Century Gothic"/>
              </a:rPr>
              <a:t>write</a:t>
            </a:r>
            <a:endParaRPr lang="en-US" sz="4400" dirty="0">
              <a:latin typeface="Century Gothic"/>
              <a:cs typeface="Century Gothic"/>
            </a:endParaRPr>
          </a:p>
        </p:txBody>
      </p:sp>
      <p:sp>
        <p:nvSpPr>
          <p:cNvPr id="10" name="Rectangle 9"/>
          <p:cNvSpPr/>
          <p:nvPr/>
        </p:nvSpPr>
        <p:spPr>
          <a:xfrm>
            <a:off x="321485" y="4060180"/>
            <a:ext cx="2444448" cy="830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Century Gothic"/>
                <a:cs typeface="Century Gothic"/>
              </a:rPr>
              <a:t>gnat</a:t>
            </a:r>
            <a:endParaRPr lang="en-US" sz="4400" dirty="0">
              <a:latin typeface="Century Gothic"/>
              <a:cs typeface="Century Gothic"/>
            </a:endParaRPr>
          </a:p>
        </p:txBody>
      </p:sp>
      <p:sp>
        <p:nvSpPr>
          <p:cNvPr id="11" name="Rectangle 10"/>
          <p:cNvSpPr/>
          <p:nvPr/>
        </p:nvSpPr>
        <p:spPr>
          <a:xfrm>
            <a:off x="321485" y="5213313"/>
            <a:ext cx="2444448" cy="830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Century Gothic"/>
                <a:cs typeface="Century Gothic"/>
              </a:rPr>
              <a:t>wrong</a:t>
            </a:r>
            <a:endParaRPr lang="en-US" sz="4400" dirty="0">
              <a:latin typeface="Century Gothic"/>
              <a:cs typeface="Century Gothic"/>
            </a:endParaRPr>
          </a:p>
        </p:txBody>
      </p:sp>
      <p:sp>
        <p:nvSpPr>
          <p:cNvPr id="12" name="Rectangle 11"/>
          <p:cNvSpPr/>
          <p:nvPr/>
        </p:nvSpPr>
        <p:spPr>
          <a:xfrm>
            <a:off x="3004270" y="4060180"/>
            <a:ext cx="2444448" cy="830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Century Gothic"/>
                <a:cs typeface="Century Gothic"/>
              </a:rPr>
              <a:t>write</a:t>
            </a:r>
            <a:endParaRPr lang="en-US" sz="4400" dirty="0">
              <a:latin typeface="Century Gothic"/>
              <a:cs typeface="Century Gothic"/>
            </a:endParaRPr>
          </a:p>
        </p:txBody>
      </p:sp>
      <p:sp>
        <p:nvSpPr>
          <p:cNvPr id="13" name="Rectangle 12"/>
          <p:cNvSpPr/>
          <p:nvPr/>
        </p:nvSpPr>
        <p:spPr>
          <a:xfrm>
            <a:off x="3004270" y="5223723"/>
            <a:ext cx="2444448" cy="830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Century Gothic"/>
                <a:cs typeface="Century Gothic"/>
              </a:rPr>
              <a:t>know</a:t>
            </a:r>
            <a:endParaRPr lang="en-US" sz="4400" dirty="0">
              <a:latin typeface="Century Gothic"/>
              <a:cs typeface="Century Gothic"/>
            </a:endParaRPr>
          </a:p>
        </p:txBody>
      </p:sp>
      <p:sp>
        <p:nvSpPr>
          <p:cNvPr id="14" name="Rectangle 13"/>
          <p:cNvSpPr/>
          <p:nvPr/>
        </p:nvSpPr>
        <p:spPr>
          <a:xfrm>
            <a:off x="5726005" y="4080941"/>
            <a:ext cx="2444448" cy="830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Century Gothic"/>
                <a:cs typeface="Century Gothic"/>
              </a:rPr>
              <a:t>knife</a:t>
            </a:r>
            <a:endParaRPr lang="en-US" sz="4400" dirty="0">
              <a:latin typeface="Century Gothic"/>
              <a:cs typeface="Century Gothic"/>
            </a:endParaRPr>
          </a:p>
        </p:txBody>
      </p:sp>
      <p:sp>
        <p:nvSpPr>
          <p:cNvPr id="15" name="Rectangle 14"/>
          <p:cNvSpPr/>
          <p:nvPr/>
        </p:nvSpPr>
        <p:spPr>
          <a:xfrm>
            <a:off x="5726005" y="5223723"/>
            <a:ext cx="2444448" cy="830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Century Gothic"/>
                <a:cs typeface="Century Gothic"/>
              </a:rPr>
              <a:t>gnu</a:t>
            </a:r>
            <a:endParaRPr lang="en-US" sz="4400" dirty="0">
              <a:latin typeface="Century Gothic"/>
              <a:cs typeface="Century Gothic"/>
            </a:endParaRPr>
          </a:p>
        </p:txBody>
      </p:sp>
    </p:spTree>
    <p:extLst>
      <p:ext uri="{BB962C8B-B14F-4D97-AF65-F5344CB8AC3E}">
        <p14:creationId xmlns:p14="http://schemas.microsoft.com/office/powerpoint/2010/main" val="696550113"/>
      </p:ext>
    </p:extLst>
  </p:cSld>
  <p:clrMapOvr>
    <a:masterClrMapping/>
  </p:clrMapOvr>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0870" y="2565491"/>
            <a:ext cx="6512250" cy="18921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smtClean="0">
                <a:latin typeface="Century Gothic"/>
                <a:cs typeface="Century Gothic"/>
              </a:rPr>
              <a:t>High Frequency</a:t>
            </a:r>
          </a:p>
          <a:p>
            <a:pPr algn="ctr"/>
            <a:r>
              <a:rPr lang="en-US" sz="5400" dirty="0" smtClean="0">
                <a:latin typeface="Century Gothic"/>
                <a:cs typeface="Century Gothic"/>
              </a:rPr>
              <a:t>Words</a:t>
            </a:r>
            <a:endParaRPr lang="en-US" sz="5400" dirty="0">
              <a:latin typeface="Century Gothic"/>
              <a:cs typeface="Century Gothic"/>
            </a:endParaRPr>
          </a:p>
        </p:txBody>
      </p:sp>
    </p:spTree>
    <p:extLst>
      <p:ext uri="{BB962C8B-B14F-4D97-AF65-F5344CB8AC3E}">
        <p14:creationId xmlns:p14="http://schemas.microsoft.com/office/powerpoint/2010/main" val="2744632567"/>
      </p:ext>
    </p:extLst>
  </p:cSld>
  <p:clrMapOvr>
    <a:masterClrMapping/>
  </p:clrMapOvr>
  <p:timing>
    <p:tnLst>
      <p:par>
        <p:cTn xmlns:p14="http://schemas.microsoft.com/office/powerpoint/2010/mai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been</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The children have </a:t>
            </a:r>
            <a:r>
              <a:rPr lang="en-US" sz="2800" b="1" dirty="0" smtClean="0">
                <a:latin typeface="Century Gothic"/>
                <a:cs typeface="Century Gothic"/>
              </a:rPr>
              <a:t>been</a:t>
            </a:r>
            <a:r>
              <a:rPr lang="en-US" sz="2800" dirty="0" smtClean="0">
                <a:latin typeface="Century Gothic"/>
                <a:cs typeface="Century Gothic"/>
              </a:rPr>
              <a:t> here all day.</a:t>
            </a:r>
            <a:endParaRPr lang="en-US" sz="2800" b="1" dirty="0">
              <a:latin typeface="Century Gothic"/>
              <a:cs typeface="Century Gothic"/>
            </a:endParaRPr>
          </a:p>
        </p:txBody>
      </p:sp>
    </p:spTree>
    <p:extLst>
      <p:ext uri="{BB962C8B-B14F-4D97-AF65-F5344CB8AC3E}">
        <p14:creationId xmlns:p14="http://schemas.microsoft.com/office/powerpoint/2010/main" val="40897882"/>
      </p:ext>
    </p:extLst>
  </p:cSld>
  <p:clrMapOvr>
    <a:masterClrMapping/>
  </p:clrMapOvr>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children</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The </a:t>
            </a:r>
            <a:r>
              <a:rPr lang="en-US" sz="2800" b="1" dirty="0" smtClean="0">
                <a:latin typeface="Century Gothic"/>
                <a:cs typeface="Century Gothic"/>
              </a:rPr>
              <a:t>children</a:t>
            </a:r>
            <a:r>
              <a:rPr lang="en-US" sz="2800" dirty="0" smtClean="0">
                <a:latin typeface="Century Gothic"/>
                <a:cs typeface="Century Gothic"/>
              </a:rPr>
              <a:t> have been here all day.</a:t>
            </a:r>
            <a:endParaRPr lang="en-US" sz="2800" b="1" dirty="0">
              <a:latin typeface="Century Gothic"/>
              <a:cs typeface="Century Gothic"/>
            </a:endParaRPr>
          </a:p>
        </p:txBody>
      </p:sp>
    </p:spTree>
    <p:extLst>
      <p:ext uri="{BB962C8B-B14F-4D97-AF65-F5344CB8AC3E}">
        <p14:creationId xmlns:p14="http://schemas.microsoft.com/office/powerpoint/2010/main" val="665340017"/>
      </p:ext>
    </p:extLst>
  </p:cSld>
  <p:clrMapOvr>
    <a:masterClrMapping/>
  </p:clrMapOvr>
  <p:timing>
    <p:tnLst>
      <p:par>
        <p:cTn xmlns:p14="http://schemas.microsoft.com/office/powerpoint/2010/mai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month</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This is the first </a:t>
            </a:r>
            <a:r>
              <a:rPr lang="en-US" sz="2800" b="1" dirty="0" smtClean="0">
                <a:latin typeface="Century Gothic"/>
                <a:cs typeface="Century Gothic"/>
              </a:rPr>
              <a:t>month</a:t>
            </a:r>
            <a:r>
              <a:rPr lang="en-US" sz="2800" dirty="0" smtClean="0">
                <a:latin typeface="Century Gothic"/>
                <a:cs typeface="Century Gothic"/>
              </a:rPr>
              <a:t> in the </a:t>
            </a:r>
            <a:r>
              <a:rPr lang="en-US" sz="2800" b="1" dirty="0" smtClean="0">
                <a:latin typeface="Century Gothic"/>
                <a:cs typeface="Century Gothic"/>
              </a:rPr>
              <a:t>year</a:t>
            </a:r>
            <a:r>
              <a:rPr lang="en-US" sz="2800" dirty="0">
                <a:latin typeface="Century Gothic"/>
                <a:cs typeface="Century Gothic"/>
              </a:rPr>
              <a:t>.</a:t>
            </a:r>
            <a:endParaRPr lang="en-US" sz="2800" b="1" dirty="0">
              <a:latin typeface="Century Gothic"/>
              <a:cs typeface="Century Gothic"/>
            </a:endParaRPr>
          </a:p>
        </p:txBody>
      </p:sp>
    </p:spTree>
    <p:extLst>
      <p:ext uri="{BB962C8B-B14F-4D97-AF65-F5344CB8AC3E}">
        <p14:creationId xmlns:p14="http://schemas.microsoft.com/office/powerpoint/2010/main" val="146449557"/>
      </p:ext>
    </p:extLst>
  </p:cSld>
  <p:clrMapOvr>
    <a:masterClrMapping/>
  </p:clrMapOvr>
  <p:timing>
    <p:tnLst>
      <p:par>
        <p:cTn xmlns:p14="http://schemas.microsoft.com/office/powerpoint/2010/mai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question</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Their group has a </a:t>
            </a:r>
            <a:r>
              <a:rPr lang="en-US" sz="2800" b="1" dirty="0" smtClean="0">
                <a:latin typeface="Century Gothic"/>
                <a:cs typeface="Century Gothic"/>
              </a:rPr>
              <a:t>question</a:t>
            </a:r>
            <a:r>
              <a:rPr lang="en-US" sz="2800" dirty="0" smtClean="0">
                <a:latin typeface="Century Gothic"/>
                <a:cs typeface="Century Gothic"/>
              </a:rPr>
              <a:t> it would like to ask.</a:t>
            </a:r>
            <a:endParaRPr lang="en-US" sz="2800" b="1" dirty="0">
              <a:latin typeface="Century Gothic"/>
              <a:cs typeface="Century Gothic"/>
            </a:endParaRPr>
          </a:p>
        </p:txBody>
      </p:sp>
    </p:spTree>
    <p:extLst>
      <p:ext uri="{BB962C8B-B14F-4D97-AF65-F5344CB8AC3E}">
        <p14:creationId xmlns:p14="http://schemas.microsoft.com/office/powerpoint/2010/main" val="2824778317"/>
      </p:ext>
    </p:extLst>
  </p:cSld>
  <p:clrMapOvr>
    <a:masterClrMapping/>
  </p:clrMapOvr>
  <p:timing>
    <p:tnLst>
      <p:par>
        <p:cTn xmlns:p14="http://schemas.microsoft.com/office/powerpoint/2010/mai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their</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b="1" dirty="0" smtClean="0">
                <a:latin typeface="Century Gothic"/>
                <a:cs typeface="Century Gothic"/>
              </a:rPr>
              <a:t>Their</a:t>
            </a:r>
            <a:r>
              <a:rPr lang="en-US" sz="2800" dirty="0" smtClean="0">
                <a:latin typeface="Century Gothic"/>
                <a:cs typeface="Century Gothic"/>
              </a:rPr>
              <a:t> group has a question it would like to ask.</a:t>
            </a:r>
            <a:endParaRPr lang="en-US" sz="2800" b="1" dirty="0">
              <a:latin typeface="Century Gothic"/>
              <a:cs typeface="Century Gothic"/>
            </a:endParaRPr>
          </a:p>
        </p:txBody>
      </p:sp>
    </p:spTree>
    <p:extLst>
      <p:ext uri="{BB962C8B-B14F-4D97-AF65-F5344CB8AC3E}">
        <p14:creationId xmlns:p14="http://schemas.microsoft.com/office/powerpoint/2010/main" val="591895926"/>
      </p:ext>
    </p:extLst>
  </p:cSld>
  <p:clrMapOvr>
    <a:masterClrMapping/>
  </p:clrMapOvr>
  <p:timing>
    <p:tnLst>
      <p:par>
        <p:cTn xmlns:p14="http://schemas.microsoft.com/office/powerpoint/2010/mai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year</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This is the first month of the </a:t>
            </a:r>
            <a:r>
              <a:rPr lang="en-US" sz="2800" b="1" dirty="0" smtClean="0">
                <a:latin typeface="Century Gothic"/>
                <a:cs typeface="Century Gothic"/>
              </a:rPr>
              <a:t>year.</a:t>
            </a:r>
            <a:endParaRPr lang="en-US" sz="2800" b="1" dirty="0">
              <a:latin typeface="Century Gothic"/>
              <a:cs typeface="Century Gothic"/>
            </a:endParaRPr>
          </a:p>
        </p:txBody>
      </p:sp>
    </p:spTree>
    <p:extLst>
      <p:ext uri="{BB962C8B-B14F-4D97-AF65-F5344CB8AC3E}">
        <p14:creationId xmlns:p14="http://schemas.microsoft.com/office/powerpoint/2010/main" val="3001542100"/>
      </p:ext>
    </p:extLst>
  </p:cSld>
  <p:clrMapOvr>
    <a:masterClrMapping/>
  </p:clrMapOvr>
  <p:timing>
    <p:tnLst>
      <p:par>
        <p:cTn xmlns:p14="http://schemas.microsoft.com/office/powerpoint/2010/mai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6861" y="156406"/>
            <a:ext cx="4621025" cy="798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Century Gothic"/>
                <a:cs typeface="Century Gothic"/>
              </a:rPr>
              <a:t>Grammar</a:t>
            </a:r>
          </a:p>
          <a:p>
            <a:pPr algn="ctr"/>
            <a:r>
              <a:rPr lang="en-US" sz="2000" dirty="0" smtClean="0">
                <a:latin typeface="Century Gothic"/>
                <a:cs typeface="Century Gothic"/>
              </a:rPr>
              <a:t> Special Pronouns</a:t>
            </a:r>
            <a:endParaRPr lang="en-US" sz="2000" dirty="0">
              <a:latin typeface="Century Gothic"/>
              <a:cs typeface="Century Gothic"/>
            </a:endParaRPr>
          </a:p>
        </p:txBody>
      </p:sp>
      <p:sp>
        <p:nvSpPr>
          <p:cNvPr id="3" name="Rectangle 2"/>
          <p:cNvSpPr/>
          <p:nvPr/>
        </p:nvSpPr>
        <p:spPr>
          <a:xfrm>
            <a:off x="125332" y="1997859"/>
            <a:ext cx="8852382" cy="472272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20000"/>
              </a:lnSpc>
            </a:pPr>
            <a:r>
              <a:rPr lang="en-US" sz="3200" dirty="0" smtClean="0">
                <a:latin typeface="Century Gothic"/>
                <a:cs typeface="Century Gothic"/>
              </a:rPr>
              <a:t>I knocked on the door, but nobody came.</a:t>
            </a:r>
          </a:p>
          <a:p>
            <a:pPr>
              <a:lnSpc>
                <a:spcPct val="120000"/>
              </a:lnSpc>
            </a:pPr>
            <a:endParaRPr lang="en-US" sz="3200" dirty="0" smtClean="0">
              <a:latin typeface="Century Gothic"/>
              <a:cs typeface="Century Gothic"/>
            </a:endParaRPr>
          </a:p>
          <a:p>
            <a:pPr>
              <a:lnSpc>
                <a:spcPct val="120000"/>
              </a:lnSpc>
            </a:pPr>
            <a:r>
              <a:rPr lang="en-US" sz="3200" dirty="0" smtClean="0">
                <a:latin typeface="Century Gothic"/>
                <a:cs typeface="Century Gothic"/>
              </a:rPr>
              <a:t>Somebody got my backpack by mistake.</a:t>
            </a:r>
          </a:p>
          <a:p>
            <a:pPr>
              <a:lnSpc>
                <a:spcPct val="120000"/>
              </a:lnSpc>
            </a:pPr>
            <a:endParaRPr lang="en-US" sz="3200" dirty="0" smtClean="0">
              <a:latin typeface="Century Gothic"/>
              <a:cs typeface="Century Gothic"/>
            </a:endParaRPr>
          </a:p>
          <a:p>
            <a:pPr>
              <a:lnSpc>
                <a:spcPct val="120000"/>
              </a:lnSpc>
            </a:pPr>
            <a:r>
              <a:rPr lang="en-US" sz="3200" dirty="0" smtClean="0">
                <a:latin typeface="Century Gothic"/>
                <a:cs typeface="Century Gothic"/>
              </a:rPr>
              <a:t>I didn’t know anybody at my new school.</a:t>
            </a:r>
            <a:endParaRPr lang="en-US" sz="3200" dirty="0" smtClean="0">
              <a:latin typeface="Century Gothic"/>
              <a:cs typeface="Century Gothic"/>
            </a:endParaRPr>
          </a:p>
        </p:txBody>
      </p:sp>
      <p:sp>
        <p:nvSpPr>
          <p:cNvPr id="4" name="TextBox 3"/>
          <p:cNvSpPr txBox="1"/>
          <p:nvPr/>
        </p:nvSpPr>
        <p:spPr>
          <a:xfrm>
            <a:off x="125332" y="1051999"/>
            <a:ext cx="892722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There are pronouns that do not refer to a specific person, place, thing, or number. Nobody means “no person,” somebody means “no special person,” and anybody means “any person.” Anybody means the same as anyone.</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2431082734"/>
      </p:ext>
    </p:extLst>
  </p:cSld>
  <p:clrMapOvr>
    <a:masterClrMapping/>
  </p:clrMapOvr>
  <p:timing>
    <p:tnLst>
      <p:par>
        <p:cTn xmlns:p14="http://schemas.microsoft.com/office/powerpoint/2010/mai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6861" y="156406"/>
            <a:ext cx="4621025" cy="798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Century Gothic"/>
                <a:cs typeface="Century Gothic"/>
              </a:rPr>
              <a:t>Grammar</a:t>
            </a:r>
          </a:p>
          <a:p>
            <a:pPr algn="ctr"/>
            <a:r>
              <a:rPr lang="en-US" sz="2000" dirty="0" smtClean="0">
                <a:latin typeface="Century Gothic"/>
                <a:cs typeface="Century Gothic"/>
              </a:rPr>
              <a:t> Special Pronouns</a:t>
            </a:r>
            <a:endParaRPr lang="en-US" sz="2000" dirty="0">
              <a:latin typeface="Century Gothic"/>
              <a:cs typeface="Century Gothic"/>
            </a:endParaRPr>
          </a:p>
        </p:txBody>
      </p:sp>
      <p:sp>
        <p:nvSpPr>
          <p:cNvPr id="3" name="Rectangle 2"/>
          <p:cNvSpPr/>
          <p:nvPr/>
        </p:nvSpPr>
        <p:spPr>
          <a:xfrm>
            <a:off x="125332" y="1997859"/>
            <a:ext cx="8852382" cy="472272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20000"/>
              </a:lnSpc>
            </a:pPr>
            <a:r>
              <a:rPr lang="en-US" sz="3200" dirty="0" smtClean="0">
                <a:latin typeface="Century Gothic"/>
                <a:cs typeface="Century Gothic"/>
              </a:rPr>
              <a:t>Paul said, “Nobody wants to play ball. I wish I could find somebody who wants to play. Luke, do you know anybody who wants to play?”</a:t>
            </a:r>
            <a:endParaRPr lang="en-US" sz="3200" dirty="0" smtClean="0">
              <a:latin typeface="Century Gothic"/>
              <a:cs typeface="Century Gothic"/>
            </a:endParaRPr>
          </a:p>
        </p:txBody>
      </p:sp>
      <p:sp>
        <p:nvSpPr>
          <p:cNvPr id="4" name="TextBox 3"/>
          <p:cNvSpPr txBox="1"/>
          <p:nvPr/>
        </p:nvSpPr>
        <p:spPr>
          <a:xfrm>
            <a:off x="125332" y="1051999"/>
            <a:ext cx="8927228" cy="707886"/>
          </a:xfrm>
          <a:prstGeom prst="rect">
            <a:avLst/>
          </a:prstGeom>
          <a:noFill/>
        </p:spPr>
        <p:txBody>
          <a:bodyPr wrap="square" rtlCol="0">
            <a:spAutoFit/>
          </a:bodyPr>
          <a:lstStyle/>
          <a:p>
            <a:pPr algn="ctr"/>
            <a:r>
              <a:rPr lang="en-US" sz="2000" dirty="0" smtClean="0">
                <a:solidFill>
                  <a:srgbClr val="FF0000"/>
                </a:solidFill>
                <a:latin typeface="Century Gothic"/>
                <a:cs typeface="Century Gothic"/>
              </a:rPr>
              <a:t>Have children identify the special pronouns and </a:t>
            </a:r>
          </a:p>
          <a:p>
            <a:pPr algn="ctr"/>
            <a:r>
              <a:rPr lang="en-US" sz="2000" dirty="0" smtClean="0">
                <a:solidFill>
                  <a:srgbClr val="FF0000"/>
                </a:solidFill>
                <a:latin typeface="Century Gothic"/>
                <a:cs typeface="Century Gothic"/>
              </a:rPr>
              <a:t>explain what they mean in the sentences.</a:t>
            </a:r>
            <a:endParaRPr lang="en-US" sz="2000" dirty="0">
              <a:solidFill>
                <a:srgbClr val="FF0000"/>
              </a:solidFill>
              <a:latin typeface="Century Gothic"/>
              <a:cs typeface="Century Gothic"/>
            </a:endParaRPr>
          </a:p>
        </p:txBody>
      </p:sp>
    </p:spTree>
    <p:extLst>
      <p:ext uri="{BB962C8B-B14F-4D97-AF65-F5344CB8AC3E}">
        <p14:creationId xmlns:p14="http://schemas.microsoft.com/office/powerpoint/2010/main" val="47659254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Words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1487853" y="2001837"/>
            <a:ext cx="211232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wr</a:t>
            </a:r>
            <a:endParaRPr lang="en-US" sz="12000" dirty="0">
              <a:solidFill>
                <a:schemeClr val="tx1"/>
              </a:solidFill>
              <a:latin typeface="Century Gothic"/>
              <a:cs typeface="Century Gothic"/>
            </a:endParaRPr>
          </a:p>
        </p:txBody>
      </p:sp>
      <p:sp>
        <p:nvSpPr>
          <p:cNvPr id="4" name="Rectangle 3"/>
          <p:cNvSpPr/>
          <p:nvPr/>
        </p:nvSpPr>
        <p:spPr>
          <a:xfrm>
            <a:off x="3600174" y="2001837"/>
            <a:ext cx="2009913"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5" name="Rectangle 4"/>
          <p:cNvSpPr/>
          <p:nvPr/>
        </p:nvSpPr>
        <p:spPr>
          <a:xfrm>
            <a:off x="5610087" y="2001837"/>
            <a:ext cx="2009913"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ck</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1624409954"/>
      </p:ext>
    </p:extLst>
  </p:cSld>
  <p:clrMapOvr>
    <a:masterClrMapping/>
  </p:clrMapOvr>
  <p:timing>
    <p:tnLst>
      <p:par>
        <p:cTn xmlns:p14="http://schemas.microsoft.com/office/powerpoint/2010/mai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8105" y="2793478"/>
            <a:ext cx="6964016" cy="830997"/>
          </a:xfrm>
          <a:prstGeom prst="rect">
            <a:avLst/>
          </a:prstGeom>
          <a:noFill/>
        </p:spPr>
        <p:txBody>
          <a:bodyPr wrap="square" rtlCol="0">
            <a:spAutoFit/>
          </a:bodyPr>
          <a:lstStyle/>
          <a:p>
            <a:pPr algn="ctr"/>
            <a:r>
              <a:rPr lang="en-US" sz="4800" dirty="0" smtClean="0">
                <a:latin typeface="Century Gothic"/>
                <a:cs typeface="Century Gothic"/>
              </a:rPr>
              <a:t>Week 3 – Day </a:t>
            </a:r>
            <a:r>
              <a:rPr lang="en-US" sz="4800" dirty="0" smtClean="0">
                <a:latin typeface="Century Gothic"/>
                <a:cs typeface="Century Gothic"/>
              </a:rPr>
              <a:t>3</a:t>
            </a:r>
            <a:endParaRPr lang="en-US" sz="4800" dirty="0">
              <a:latin typeface="Century Gothic"/>
              <a:cs typeface="Century Gothic"/>
            </a:endParaRPr>
          </a:p>
        </p:txBody>
      </p:sp>
    </p:spTree>
    <p:extLst>
      <p:ext uri="{BB962C8B-B14F-4D97-AF65-F5344CB8AC3E}">
        <p14:creationId xmlns:p14="http://schemas.microsoft.com/office/powerpoint/2010/main" val="3035845824"/>
      </p:ext>
    </p:extLst>
  </p:cSld>
  <p:clrMapOvr>
    <a:masterClrMapping/>
  </p:clrMapOvr>
  <p:timing>
    <p:tnLst>
      <p:par>
        <p:cTn xmlns:p14="http://schemas.microsoft.com/office/powerpoint/2010/mai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527" y="289790"/>
            <a:ext cx="8515363" cy="792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Century Gothic"/>
                <a:cs typeface="Century Gothic"/>
              </a:rPr>
              <a:t>Phonemic Awareness</a:t>
            </a:r>
          </a:p>
          <a:p>
            <a:pPr algn="ctr"/>
            <a:r>
              <a:rPr lang="en-US" sz="2000" dirty="0" smtClean="0">
                <a:latin typeface="Century Gothic"/>
                <a:cs typeface="Century Gothic"/>
              </a:rPr>
              <a:t>Phoneme </a:t>
            </a:r>
            <a:r>
              <a:rPr lang="en-US" sz="2000" dirty="0" smtClean="0">
                <a:latin typeface="Century Gothic"/>
                <a:cs typeface="Century Gothic"/>
              </a:rPr>
              <a:t>Substitution</a:t>
            </a:r>
            <a:endParaRPr lang="en-US" sz="2000" dirty="0">
              <a:latin typeface="Century Gothic"/>
              <a:cs typeface="Century Gothic"/>
            </a:endParaRPr>
          </a:p>
        </p:txBody>
      </p:sp>
      <p:sp>
        <p:nvSpPr>
          <p:cNvPr id="5" name="TextBox 4"/>
          <p:cNvSpPr txBox="1"/>
          <p:nvPr/>
        </p:nvSpPr>
        <p:spPr>
          <a:xfrm>
            <a:off x="190972" y="3810707"/>
            <a:ext cx="8690918" cy="2585323"/>
          </a:xfrm>
          <a:prstGeom prst="rect">
            <a:avLst/>
          </a:prstGeom>
          <a:noFill/>
        </p:spPr>
        <p:txBody>
          <a:bodyPr wrap="square" rtlCol="0">
            <a:spAutoFit/>
          </a:bodyPr>
          <a:lstStyle/>
          <a:p>
            <a:r>
              <a:rPr lang="en-US" dirty="0" smtClean="0">
                <a:solidFill>
                  <a:schemeClr val="bg1">
                    <a:lumMod val="85000"/>
                  </a:schemeClr>
                </a:solidFill>
                <a:latin typeface="Century Gothic"/>
                <a:cs typeface="Century Gothic"/>
              </a:rPr>
              <a:t>Guided Practice:</a:t>
            </a:r>
          </a:p>
          <a:p>
            <a:r>
              <a:rPr lang="en-US" dirty="0" smtClean="0">
                <a:solidFill>
                  <a:schemeClr val="bg1">
                    <a:lumMod val="85000"/>
                  </a:schemeClr>
                </a:solidFill>
                <a:latin typeface="Century Gothic"/>
                <a:cs typeface="Century Gothic"/>
              </a:rPr>
              <a:t>Have children practice substituting phonemes with these exa</a:t>
            </a:r>
            <a:r>
              <a:rPr lang="en-US" dirty="0" smtClean="0">
                <a:solidFill>
                  <a:schemeClr val="bg1">
                    <a:lumMod val="85000"/>
                  </a:schemeClr>
                </a:solidFill>
                <a:latin typeface="Century Gothic"/>
                <a:cs typeface="Century Gothic"/>
              </a:rPr>
              <a:t>mples. For each word, change the sound and say the new word.</a:t>
            </a:r>
          </a:p>
          <a:p>
            <a:endParaRPr lang="en-US" dirty="0">
              <a:solidFill>
                <a:schemeClr val="bg1">
                  <a:lumMod val="85000"/>
                </a:schemeClr>
              </a:solidFill>
              <a:latin typeface="Century Gothic"/>
              <a:cs typeface="Century Gothic"/>
            </a:endParaRPr>
          </a:p>
          <a:p>
            <a:r>
              <a:rPr lang="en-US" sz="2400" dirty="0" smtClean="0">
                <a:solidFill>
                  <a:schemeClr val="bg1">
                    <a:lumMod val="85000"/>
                  </a:schemeClr>
                </a:solidFill>
                <a:latin typeface="Century Gothic"/>
                <a:cs typeface="Century Gothic"/>
              </a:rPr>
              <a:t> 	write/wrote			wreck/rack			gnaw/knew</a:t>
            </a:r>
          </a:p>
          <a:p>
            <a:endParaRPr lang="en-US" sz="2400" dirty="0">
              <a:solidFill>
                <a:schemeClr val="bg1">
                  <a:lumMod val="85000"/>
                </a:schemeClr>
              </a:solidFill>
              <a:latin typeface="Century Gothic"/>
              <a:cs typeface="Century Gothic"/>
            </a:endParaRPr>
          </a:p>
          <a:p>
            <a:r>
              <a:rPr lang="en-US" sz="2400" dirty="0" smtClean="0">
                <a:solidFill>
                  <a:schemeClr val="bg1">
                    <a:lumMod val="85000"/>
                  </a:schemeClr>
                </a:solidFill>
                <a:latin typeface="Century Gothic"/>
                <a:cs typeface="Century Gothic"/>
              </a:rPr>
              <a:t>	wring/rung			knight/note			quite/quote</a:t>
            </a:r>
            <a:endParaRPr lang="en-US" sz="2400" dirty="0">
              <a:solidFill>
                <a:schemeClr val="bg1">
                  <a:lumMod val="85000"/>
                </a:schemeClr>
              </a:solidFill>
              <a:latin typeface="Century Gothic"/>
              <a:cs typeface="Century Gothic"/>
            </a:endParaRPr>
          </a:p>
          <a:p>
            <a:endParaRPr lang="en-US" dirty="0" smtClean="0">
              <a:solidFill>
                <a:schemeClr val="bg1">
                  <a:lumMod val="85000"/>
                </a:schemeClr>
              </a:solidFill>
              <a:latin typeface="Century Gothic"/>
              <a:cs typeface="Century Gothic"/>
            </a:endParaRPr>
          </a:p>
        </p:txBody>
      </p:sp>
      <p:sp>
        <p:nvSpPr>
          <p:cNvPr id="6" name="TextBox 5"/>
          <p:cNvSpPr txBox="1"/>
          <p:nvPr/>
        </p:nvSpPr>
        <p:spPr>
          <a:xfrm>
            <a:off x="587118" y="1260420"/>
            <a:ext cx="8055074" cy="646331"/>
          </a:xfrm>
          <a:prstGeom prst="rect">
            <a:avLst/>
          </a:prstGeom>
          <a:noFill/>
        </p:spPr>
        <p:txBody>
          <a:bodyPr wrap="square" rtlCol="0">
            <a:spAutoFit/>
          </a:bodyPr>
          <a:lstStyle/>
          <a:p>
            <a:pPr algn="ctr"/>
            <a:r>
              <a:rPr lang="en-US" dirty="0" smtClean="0">
                <a:solidFill>
                  <a:schemeClr val="bg1">
                    <a:lumMod val="85000"/>
                  </a:schemeClr>
                </a:solidFill>
                <a:latin typeface="Century Gothic"/>
                <a:cs typeface="Century Gothic"/>
              </a:rPr>
              <a:t>I’m going to say a word and its sounds: gnat, /n/ /a/ /t/.</a:t>
            </a:r>
          </a:p>
          <a:p>
            <a:pPr algn="ctr"/>
            <a:r>
              <a:rPr lang="en-US" dirty="0" smtClean="0">
                <a:solidFill>
                  <a:schemeClr val="bg1">
                    <a:lumMod val="85000"/>
                  </a:schemeClr>
                </a:solidFill>
                <a:latin typeface="Century Gothic"/>
                <a:cs typeface="Century Gothic"/>
              </a:rPr>
              <a:t>Change the /a/ to /</a:t>
            </a:r>
            <a:r>
              <a:rPr lang="en-US" dirty="0" err="1" smtClean="0">
                <a:solidFill>
                  <a:schemeClr val="bg1">
                    <a:lumMod val="85000"/>
                  </a:schemeClr>
                </a:solidFill>
                <a:latin typeface="Century Gothic"/>
                <a:cs typeface="Century Gothic"/>
              </a:rPr>
              <a:t>i</a:t>
            </a:r>
            <a:r>
              <a:rPr lang="en-US" dirty="0" smtClean="0">
                <a:solidFill>
                  <a:schemeClr val="bg1">
                    <a:lumMod val="85000"/>
                  </a:schemeClr>
                </a:solidFill>
                <a:latin typeface="Century Gothic"/>
                <a:cs typeface="Century Gothic"/>
              </a:rPr>
              <a:t>/. The new word is /n/ /</a:t>
            </a:r>
            <a:r>
              <a:rPr lang="en-US" dirty="0" err="1" smtClean="0">
                <a:solidFill>
                  <a:schemeClr val="bg1">
                    <a:lumMod val="85000"/>
                  </a:schemeClr>
                </a:solidFill>
                <a:latin typeface="Century Gothic"/>
                <a:cs typeface="Century Gothic"/>
              </a:rPr>
              <a:t>i</a:t>
            </a:r>
            <a:r>
              <a:rPr lang="en-US" dirty="0" smtClean="0">
                <a:solidFill>
                  <a:schemeClr val="bg1">
                    <a:lumMod val="85000"/>
                  </a:schemeClr>
                </a:solidFill>
                <a:latin typeface="Century Gothic"/>
                <a:cs typeface="Century Gothic"/>
              </a:rPr>
              <a:t>/ /t/, knit.</a:t>
            </a:r>
            <a:endParaRPr lang="en-US" dirty="0" smtClean="0">
              <a:solidFill>
                <a:schemeClr val="bg1">
                  <a:lumMod val="85000"/>
                </a:schemeClr>
              </a:solidFill>
              <a:latin typeface="Century Gothic"/>
              <a:cs typeface="Century Gothic"/>
            </a:endParaRPr>
          </a:p>
        </p:txBody>
      </p:sp>
    </p:spTree>
    <p:extLst>
      <p:ext uri="{BB962C8B-B14F-4D97-AF65-F5344CB8AC3E}">
        <p14:creationId xmlns:p14="http://schemas.microsoft.com/office/powerpoint/2010/main" val="1868013033"/>
      </p:ext>
    </p:extLst>
  </p:cSld>
  <p:clrMapOvr>
    <a:masterClrMapping/>
  </p:clrMapOvr>
  <p:timing>
    <p:tnLst>
      <p:par>
        <p:cTn xmlns:p14="http://schemas.microsoft.com/office/powerpoint/2010/mai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1576200" y="1989310"/>
            <a:ext cx="228987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wr</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3602853375"/>
      </p:ext>
    </p:extLst>
  </p:cSld>
  <p:clrMapOvr>
    <a:masterClrMapping/>
  </p:clrMapOvr>
  <p:timing>
    <p:tnLst>
      <p:par>
        <p:cTn xmlns:p14="http://schemas.microsoft.com/office/powerpoint/2010/mai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1576200" y="1989310"/>
            <a:ext cx="228987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wr</a:t>
            </a:r>
            <a:endParaRPr lang="en-US" sz="12000" dirty="0">
              <a:solidFill>
                <a:schemeClr val="tx1"/>
              </a:solidFill>
              <a:latin typeface="Century Gothic"/>
              <a:cs typeface="Century Gothic"/>
            </a:endParaRPr>
          </a:p>
        </p:txBody>
      </p:sp>
      <p:sp>
        <p:nvSpPr>
          <p:cNvPr id="4" name="Rectangle 3"/>
          <p:cNvSpPr/>
          <p:nvPr/>
        </p:nvSpPr>
        <p:spPr>
          <a:xfrm>
            <a:off x="4018476" y="1989310"/>
            <a:ext cx="2173989"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a</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810842653"/>
      </p:ext>
    </p:extLst>
  </p:cSld>
  <p:clrMapOvr>
    <a:masterClrMapping/>
  </p:clrMapOvr>
  <p:timing>
    <p:tnLst>
      <p:par>
        <p:cTn xmlns:p14="http://schemas.microsoft.com/office/powerpoint/2010/mai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1576200" y="1989310"/>
            <a:ext cx="228987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wr</a:t>
            </a:r>
            <a:endParaRPr lang="en-US" sz="12000" dirty="0">
              <a:solidFill>
                <a:schemeClr val="tx1"/>
              </a:solidFill>
              <a:latin typeface="Century Gothic"/>
              <a:cs typeface="Century Gothic"/>
            </a:endParaRPr>
          </a:p>
        </p:txBody>
      </p:sp>
      <p:sp>
        <p:nvSpPr>
          <p:cNvPr id="4" name="Rectangle 3"/>
          <p:cNvSpPr/>
          <p:nvPr/>
        </p:nvSpPr>
        <p:spPr>
          <a:xfrm>
            <a:off x="3866076" y="1989310"/>
            <a:ext cx="2173989"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a</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2822267019"/>
      </p:ext>
    </p:extLst>
  </p:cSld>
  <p:clrMapOvr>
    <a:masterClrMapping/>
  </p:clrMapOvr>
  <p:timing>
    <p:tnLst>
      <p:par>
        <p:cTn xmlns:p14="http://schemas.microsoft.com/office/powerpoint/2010/mai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1115417" y="1989310"/>
            <a:ext cx="228987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wr</a:t>
            </a:r>
            <a:endParaRPr lang="en-US" sz="12000" dirty="0">
              <a:solidFill>
                <a:schemeClr val="tx1"/>
              </a:solidFill>
              <a:latin typeface="Century Gothic"/>
              <a:cs typeface="Century Gothic"/>
            </a:endParaRPr>
          </a:p>
        </p:txBody>
      </p:sp>
      <p:sp>
        <p:nvSpPr>
          <p:cNvPr id="4" name="Rectangle 3"/>
          <p:cNvSpPr/>
          <p:nvPr/>
        </p:nvSpPr>
        <p:spPr>
          <a:xfrm>
            <a:off x="3405293" y="1989310"/>
            <a:ext cx="2173989"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a</a:t>
            </a:r>
            <a:endParaRPr lang="en-US" sz="12000" dirty="0">
              <a:solidFill>
                <a:srgbClr val="FF0000"/>
              </a:solidFill>
              <a:latin typeface="Century Gothic"/>
              <a:cs typeface="Century Gothic"/>
            </a:endParaRPr>
          </a:p>
        </p:txBody>
      </p:sp>
      <p:sp>
        <p:nvSpPr>
          <p:cNvPr id="5" name="Rectangle 4"/>
          <p:cNvSpPr/>
          <p:nvPr/>
        </p:nvSpPr>
        <p:spPr>
          <a:xfrm>
            <a:off x="5754924" y="1989310"/>
            <a:ext cx="2173989"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p</a:t>
            </a:r>
            <a:endParaRPr lang="en-US" sz="12000" dirty="0">
              <a:solidFill>
                <a:srgbClr val="000000"/>
              </a:solidFill>
              <a:latin typeface="Century Gothic"/>
              <a:cs typeface="Century Gothic"/>
            </a:endParaRPr>
          </a:p>
        </p:txBody>
      </p:sp>
    </p:spTree>
    <p:extLst>
      <p:ext uri="{BB962C8B-B14F-4D97-AF65-F5344CB8AC3E}">
        <p14:creationId xmlns:p14="http://schemas.microsoft.com/office/powerpoint/2010/main" val="269683255"/>
      </p:ext>
    </p:extLst>
  </p:cSld>
  <p:clrMapOvr>
    <a:masterClrMapping/>
  </p:clrMapOvr>
  <p:timing>
    <p:tnLst>
      <p:par>
        <p:cTn xmlns:p14="http://schemas.microsoft.com/office/powerpoint/2010/mai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1115417" y="1989310"/>
            <a:ext cx="228987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wr</a:t>
            </a:r>
            <a:endParaRPr lang="en-US" sz="12000" dirty="0">
              <a:solidFill>
                <a:schemeClr val="tx1"/>
              </a:solidFill>
              <a:latin typeface="Century Gothic"/>
              <a:cs typeface="Century Gothic"/>
            </a:endParaRPr>
          </a:p>
        </p:txBody>
      </p:sp>
      <p:sp>
        <p:nvSpPr>
          <p:cNvPr id="4" name="Rectangle 3"/>
          <p:cNvSpPr/>
          <p:nvPr/>
        </p:nvSpPr>
        <p:spPr>
          <a:xfrm>
            <a:off x="3405293" y="1989310"/>
            <a:ext cx="2173989"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a</a:t>
            </a:r>
            <a:endParaRPr lang="en-US" sz="12000" dirty="0">
              <a:solidFill>
                <a:srgbClr val="FF0000"/>
              </a:solidFill>
              <a:latin typeface="Century Gothic"/>
              <a:cs typeface="Century Gothic"/>
            </a:endParaRPr>
          </a:p>
        </p:txBody>
      </p:sp>
      <p:sp>
        <p:nvSpPr>
          <p:cNvPr id="5" name="Rectangle 4"/>
          <p:cNvSpPr/>
          <p:nvPr/>
        </p:nvSpPr>
        <p:spPr>
          <a:xfrm>
            <a:off x="5579282" y="1989310"/>
            <a:ext cx="2173989"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p</a:t>
            </a:r>
            <a:endParaRPr lang="en-US" sz="12000" dirty="0">
              <a:solidFill>
                <a:srgbClr val="000000"/>
              </a:solidFill>
              <a:latin typeface="Century Gothic"/>
              <a:cs typeface="Century Gothic"/>
            </a:endParaRPr>
          </a:p>
        </p:txBody>
      </p:sp>
    </p:spTree>
    <p:extLst>
      <p:ext uri="{BB962C8B-B14F-4D97-AF65-F5344CB8AC3E}">
        <p14:creationId xmlns:p14="http://schemas.microsoft.com/office/powerpoint/2010/main" val="362505561"/>
      </p:ext>
    </p:extLst>
  </p:cSld>
  <p:clrMapOvr>
    <a:masterClrMapping/>
  </p:clrMapOvr>
  <p:timing>
    <p:tnLst>
      <p:par>
        <p:cTn xmlns:p14="http://schemas.microsoft.com/office/powerpoint/2010/mai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2272992" y="1989310"/>
            <a:ext cx="228987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gn</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2354799246"/>
      </p:ext>
    </p:extLst>
  </p:cSld>
  <p:clrMapOvr>
    <a:masterClrMapping/>
  </p:clrMapOvr>
  <p:timing>
    <p:tnLst>
      <p:par>
        <p:cTn xmlns:p14="http://schemas.microsoft.com/office/powerpoint/2010/mai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2272992" y="1989310"/>
            <a:ext cx="228987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gn</a:t>
            </a:r>
            <a:endParaRPr lang="en-US" sz="12000" dirty="0">
              <a:solidFill>
                <a:schemeClr val="tx1"/>
              </a:solidFill>
              <a:latin typeface="Century Gothic"/>
              <a:cs typeface="Century Gothic"/>
            </a:endParaRPr>
          </a:p>
        </p:txBody>
      </p:sp>
      <p:sp>
        <p:nvSpPr>
          <p:cNvPr id="4" name="Rectangle 3"/>
          <p:cNvSpPr/>
          <p:nvPr/>
        </p:nvSpPr>
        <p:spPr>
          <a:xfrm>
            <a:off x="4715268" y="1989310"/>
            <a:ext cx="2072842"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u</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586458236"/>
      </p:ext>
    </p:extLst>
  </p:cSld>
  <p:clrMapOvr>
    <a:masterClrMapping/>
  </p:clrMapOvr>
  <p:timing>
    <p:tnLst>
      <p:par>
        <p:cTn xmlns:p14="http://schemas.microsoft.com/office/powerpoint/2010/mai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2272992" y="1989310"/>
            <a:ext cx="228987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gn</a:t>
            </a:r>
            <a:endParaRPr lang="en-US" sz="12000" dirty="0">
              <a:solidFill>
                <a:schemeClr val="tx1"/>
              </a:solidFill>
              <a:latin typeface="Century Gothic"/>
              <a:cs typeface="Century Gothic"/>
            </a:endParaRPr>
          </a:p>
        </p:txBody>
      </p:sp>
      <p:sp>
        <p:nvSpPr>
          <p:cNvPr id="4" name="Rectangle 3"/>
          <p:cNvSpPr/>
          <p:nvPr/>
        </p:nvSpPr>
        <p:spPr>
          <a:xfrm>
            <a:off x="4562868" y="1989310"/>
            <a:ext cx="2072842"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u</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187323686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Words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1421592" y="2001837"/>
            <a:ext cx="239945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gn</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887829457"/>
      </p:ext>
    </p:extLst>
  </p:cSld>
  <p:clrMapOvr>
    <a:masterClrMapping/>
  </p:clrMapOvr>
  <p:timing>
    <p:tnLst>
      <p:par>
        <p:cTn xmlns:p14="http://schemas.microsoft.com/office/powerpoint/2010/mai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1531245" y="1989310"/>
            <a:ext cx="228987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kn</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1168557029"/>
      </p:ext>
    </p:extLst>
  </p:cSld>
  <p:clrMapOvr>
    <a:masterClrMapping/>
  </p:clrMapOvr>
  <p:timing>
    <p:tnLst>
      <p:par>
        <p:cTn xmlns:p14="http://schemas.microsoft.com/office/powerpoint/2010/mai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1531245" y="1989310"/>
            <a:ext cx="228987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kn</a:t>
            </a:r>
            <a:endParaRPr lang="en-US" sz="12000" dirty="0">
              <a:solidFill>
                <a:schemeClr val="tx1"/>
              </a:solidFill>
              <a:latin typeface="Century Gothic"/>
              <a:cs typeface="Century Gothic"/>
            </a:endParaRPr>
          </a:p>
        </p:txBody>
      </p:sp>
      <p:sp>
        <p:nvSpPr>
          <p:cNvPr id="4" name="Rectangle 3"/>
          <p:cNvSpPr/>
          <p:nvPr/>
        </p:nvSpPr>
        <p:spPr>
          <a:xfrm>
            <a:off x="3962281" y="1989310"/>
            <a:ext cx="2499909"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ow</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2312020237"/>
      </p:ext>
    </p:extLst>
  </p:cSld>
  <p:clrMapOvr>
    <a:masterClrMapping/>
  </p:clrMapOvr>
  <p:timing>
    <p:tnLst>
      <p:par>
        <p:cTn xmlns:p14="http://schemas.microsoft.com/office/powerpoint/2010/mai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1531245" y="1989310"/>
            <a:ext cx="228987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kn</a:t>
            </a:r>
            <a:endParaRPr lang="en-US" sz="12000" dirty="0">
              <a:solidFill>
                <a:schemeClr val="tx1"/>
              </a:solidFill>
              <a:latin typeface="Century Gothic"/>
              <a:cs typeface="Century Gothic"/>
            </a:endParaRPr>
          </a:p>
        </p:txBody>
      </p:sp>
      <p:sp>
        <p:nvSpPr>
          <p:cNvPr id="4" name="Rectangle 3"/>
          <p:cNvSpPr/>
          <p:nvPr/>
        </p:nvSpPr>
        <p:spPr>
          <a:xfrm>
            <a:off x="3821121" y="1989310"/>
            <a:ext cx="2499909"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ow</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920454805"/>
      </p:ext>
    </p:extLst>
  </p:cSld>
  <p:clrMapOvr>
    <a:masterClrMapping/>
  </p:clrMapOvr>
  <p:timing>
    <p:tnLst>
      <p:par>
        <p:cTn xmlns:p14="http://schemas.microsoft.com/office/powerpoint/2010/mai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1531245" y="1989310"/>
            <a:ext cx="228987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kn</a:t>
            </a:r>
            <a:endParaRPr lang="en-US" sz="12000" dirty="0">
              <a:solidFill>
                <a:schemeClr val="tx1"/>
              </a:solidFill>
              <a:latin typeface="Century Gothic"/>
              <a:cs typeface="Century Gothic"/>
            </a:endParaRPr>
          </a:p>
        </p:txBody>
      </p:sp>
      <p:sp>
        <p:nvSpPr>
          <p:cNvPr id="4" name="Rectangle 3"/>
          <p:cNvSpPr/>
          <p:nvPr/>
        </p:nvSpPr>
        <p:spPr>
          <a:xfrm>
            <a:off x="3821121" y="1989310"/>
            <a:ext cx="2499909"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ow</a:t>
            </a:r>
            <a:endParaRPr lang="en-US" sz="12000" dirty="0">
              <a:solidFill>
                <a:srgbClr val="FF0000"/>
              </a:solidFill>
              <a:latin typeface="Century Gothic"/>
              <a:cs typeface="Century Gothic"/>
            </a:endParaRPr>
          </a:p>
        </p:txBody>
      </p:sp>
      <p:sp>
        <p:nvSpPr>
          <p:cNvPr id="5" name="Rectangle 4"/>
          <p:cNvSpPr/>
          <p:nvPr/>
        </p:nvSpPr>
        <p:spPr>
          <a:xfrm>
            <a:off x="6471285" y="1989310"/>
            <a:ext cx="191841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n</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2518440519"/>
      </p:ext>
    </p:extLst>
  </p:cSld>
  <p:clrMapOvr>
    <a:masterClrMapping/>
  </p:clrMapOvr>
  <p:timing>
    <p:tnLst>
      <p:par>
        <p:cTn xmlns:p14="http://schemas.microsoft.com/office/powerpoint/2010/mai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1531245" y="1989310"/>
            <a:ext cx="228987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kn</a:t>
            </a:r>
            <a:endParaRPr lang="en-US" sz="12000" dirty="0">
              <a:solidFill>
                <a:schemeClr val="tx1"/>
              </a:solidFill>
              <a:latin typeface="Century Gothic"/>
              <a:cs typeface="Century Gothic"/>
            </a:endParaRPr>
          </a:p>
        </p:txBody>
      </p:sp>
      <p:sp>
        <p:nvSpPr>
          <p:cNvPr id="4" name="Rectangle 3"/>
          <p:cNvSpPr/>
          <p:nvPr/>
        </p:nvSpPr>
        <p:spPr>
          <a:xfrm>
            <a:off x="3821121" y="1989310"/>
            <a:ext cx="2499909"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ow</a:t>
            </a:r>
            <a:endParaRPr lang="en-US" sz="12000" dirty="0">
              <a:solidFill>
                <a:srgbClr val="FF0000"/>
              </a:solidFill>
              <a:latin typeface="Century Gothic"/>
              <a:cs typeface="Century Gothic"/>
            </a:endParaRPr>
          </a:p>
        </p:txBody>
      </p:sp>
      <p:sp>
        <p:nvSpPr>
          <p:cNvPr id="5" name="Rectangle 4"/>
          <p:cNvSpPr/>
          <p:nvPr/>
        </p:nvSpPr>
        <p:spPr>
          <a:xfrm>
            <a:off x="6321030" y="1989310"/>
            <a:ext cx="191841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n</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1393673211"/>
      </p:ext>
    </p:extLst>
  </p:cSld>
  <p:clrMapOvr>
    <a:masterClrMapping/>
  </p:clrMapOvr>
  <p:timing>
    <p:tnLst>
      <p:par>
        <p:cTn xmlns:p14="http://schemas.microsoft.com/office/powerpoint/2010/mai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8488" y="337141"/>
            <a:ext cx="8721148" cy="6186309"/>
          </a:xfrm>
          <a:prstGeom prst="rect">
            <a:avLst/>
          </a:prstGeom>
          <a:noFill/>
        </p:spPr>
        <p:txBody>
          <a:bodyPr wrap="square" rtlCol="0">
            <a:spAutoFit/>
          </a:bodyPr>
          <a:lstStyle/>
          <a:p>
            <a:r>
              <a:rPr lang="en-US" sz="6600" dirty="0" smtClean="0">
                <a:latin typeface="Century Gothic"/>
                <a:cs typeface="Century Gothic"/>
              </a:rPr>
              <a:t> </a:t>
            </a:r>
            <a:r>
              <a:rPr lang="en-US" sz="6600" dirty="0" err="1" smtClean="0">
                <a:latin typeface="Century Gothic"/>
                <a:cs typeface="Century Gothic"/>
              </a:rPr>
              <a:t>wr</a:t>
            </a:r>
            <a:r>
              <a:rPr lang="en-US" sz="6600" dirty="0" smtClean="0">
                <a:latin typeface="Century Gothic"/>
                <a:cs typeface="Century Gothic"/>
              </a:rPr>
              <a:t>     </a:t>
            </a:r>
            <a:r>
              <a:rPr lang="en-US" sz="6600" dirty="0" err="1" smtClean="0">
                <a:solidFill>
                  <a:srgbClr val="FF0000"/>
                </a:solidFill>
                <a:latin typeface="Century Gothic"/>
                <a:cs typeface="Century Gothic"/>
              </a:rPr>
              <a:t>i_e</a:t>
            </a:r>
            <a:r>
              <a:rPr lang="en-US" sz="6600" dirty="0" smtClean="0">
                <a:latin typeface="Century Gothic"/>
                <a:cs typeface="Century Gothic"/>
              </a:rPr>
              <a:t>     </a:t>
            </a:r>
            <a:r>
              <a:rPr lang="en-US" sz="6600" dirty="0" err="1" smtClean="0">
                <a:latin typeface="Century Gothic"/>
                <a:cs typeface="Century Gothic"/>
              </a:rPr>
              <a:t>ck</a:t>
            </a:r>
            <a:r>
              <a:rPr lang="en-US" sz="6600" dirty="0" smtClean="0">
                <a:latin typeface="Century Gothic"/>
                <a:cs typeface="Century Gothic"/>
              </a:rPr>
              <a:t>     </a:t>
            </a:r>
            <a:r>
              <a:rPr lang="en-US" sz="6600" dirty="0" err="1" smtClean="0">
                <a:latin typeface="Century Gothic"/>
                <a:cs typeface="Century Gothic"/>
              </a:rPr>
              <a:t>ng</a:t>
            </a:r>
            <a:endParaRPr lang="en-US" sz="6600" dirty="0" smtClean="0">
              <a:latin typeface="Century Gothic"/>
              <a:cs typeface="Century Gothic"/>
            </a:endParaRPr>
          </a:p>
          <a:p>
            <a:endParaRPr lang="en-US" sz="4400" dirty="0">
              <a:latin typeface="Century Gothic"/>
              <a:cs typeface="Century Gothic"/>
            </a:endParaRPr>
          </a:p>
          <a:p>
            <a:r>
              <a:rPr lang="en-US" sz="6600" dirty="0" smtClean="0">
                <a:solidFill>
                  <a:srgbClr val="FF0000"/>
                </a:solidFill>
                <a:latin typeface="Century Gothic"/>
                <a:cs typeface="Century Gothic"/>
              </a:rPr>
              <a:t> </a:t>
            </a:r>
            <a:r>
              <a:rPr lang="en-US" sz="6600" dirty="0" err="1" smtClean="0">
                <a:solidFill>
                  <a:srgbClr val="FF0000"/>
                </a:solidFill>
                <a:latin typeface="Century Gothic"/>
                <a:cs typeface="Century Gothic"/>
              </a:rPr>
              <a:t>igh</a:t>
            </a:r>
            <a:r>
              <a:rPr lang="en-US" sz="6600" dirty="0" smtClean="0">
                <a:solidFill>
                  <a:srgbClr val="FF0000"/>
                </a:solidFill>
                <a:latin typeface="Century Gothic"/>
                <a:cs typeface="Century Gothic"/>
              </a:rPr>
              <a:t>     </a:t>
            </a:r>
            <a:r>
              <a:rPr lang="en-US" sz="6600" dirty="0" err="1" smtClean="0">
                <a:latin typeface="Century Gothic"/>
                <a:cs typeface="Century Gothic"/>
              </a:rPr>
              <a:t>st</a:t>
            </a:r>
            <a:r>
              <a:rPr lang="en-US" sz="6600" dirty="0" smtClean="0">
                <a:latin typeface="Century Gothic"/>
                <a:cs typeface="Century Gothic"/>
              </a:rPr>
              <a:t>      </a:t>
            </a:r>
            <a:r>
              <a:rPr lang="en-US" sz="6600" dirty="0" smtClean="0">
                <a:solidFill>
                  <a:srgbClr val="FF0000"/>
                </a:solidFill>
                <a:latin typeface="Century Gothic"/>
                <a:cs typeface="Century Gothic"/>
              </a:rPr>
              <a:t>aw    </a:t>
            </a:r>
            <a:r>
              <a:rPr lang="en-US" sz="6600" dirty="0" err="1" smtClean="0">
                <a:latin typeface="Century Gothic"/>
                <a:cs typeface="Century Gothic"/>
              </a:rPr>
              <a:t>kn</a:t>
            </a:r>
            <a:endParaRPr lang="en-US" sz="6600" dirty="0" smtClean="0">
              <a:latin typeface="Century Gothic"/>
              <a:cs typeface="Century Gothic"/>
            </a:endParaRPr>
          </a:p>
          <a:p>
            <a:endParaRPr lang="en-US" sz="4400" dirty="0">
              <a:latin typeface="Century Gothic"/>
              <a:cs typeface="Century Gothic"/>
            </a:endParaRPr>
          </a:p>
          <a:p>
            <a:r>
              <a:rPr lang="en-US" sz="6600" dirty="0" smtClean="0">
                <a:latin typeface="Century Gothic"/>
                <a:cs typeface="Century Gothic"/>
              </a:rPr>
              <a:t> </a:t>
            </a:r>
            <a:r>
              <a:rPr lang="en-US" sz="6600" dirty="0" err="1" smtClean="0">
                <a:solidFill>
                  <a:srgbClr val="FF0000"/>
                </a:solidFill>
                <a:latin typeface="Century Gothic"/>
                <a:cs typeface="Century Gothic"/>
              </a:rPr>
              <a:t>ee</a:t>
            </a:r>
            <a:r>
              <a:rPr lang="en-US" sz="6600" dirty="0" smtClean="0">
                <a:solidFill>
                  <a:srgbClr val="FF0000"/>
                </a:solidFill>
                <a:latin typeface="Century Gothic"/>
                <a:cs typeface="Century Gothic"/>
              </a:rPr>
              <a:t>     ay      </a:t>
            </a:r>
            <a:r>
              <a:rPr lang="en-US" sz="6600" dirty="0" err="1" smtClean="0">
                <a:latin typeface="Century Gothic"/>
                <a:cs typeface="Century Gothic"/>
              </a:rPr>
              <a:t>dr</a:t>
            </a:r>
            <a:r>
              <a:rPr lang="en-US" sz="6600" dirty="0" smtClean="0">
                <a:latin typeface="Century Gothic"/>
                <a:cs typeface="Century Gothic"/>
              </a:rPr>
              <a:t>     </a:t>
            </a:r>
            <a:r>
              <a:rPr lang="en-US" sz="6600" dirty="0" err="1" smtClean="0">
                <a:solidFill>
                  <a:srgbClr val="FF0000"/>
                </a:solidFill>
                <a:latin typeface="Century Gothic"/>
                <a:cs typeface="Century Gothic"/>
              </a:rPr>
              <a:t>ou</a:t>
            </a:r>
            <a:endParaRPr lang="en-US" sz="6600" dirty="0" smtClean="0">
              <a:solidFill>
                <a:srgbClr val="FF0000"/>
              </a:solidFill>
              <a:latin typeface="Century Gothic"/>
              <a:cs typeface="Century Gothic"/>
            </a:endParaRPr>
          </a:p>
          <a:p>
            <a:endParaRPr lang="en-US" sz="4400" dirty="0">
              <a:solidFill>
                <a:srgbClr val="FF0000"/>
              </a:solidFill>
              <a:latin typeface="Century Gothic"/>
              <a:cs typeface="Century Gothic"/>
            </a:endParaRPr>
          </a:p>
          <a:p>
            <a:r>
              <a:rPr lang="en-US" sz="6600" dirty="0" err="1" smtClean="0">
                <a:solidFill>
                  <a:srgbClr val="FF0000"/>
                </a:solidFill>
                <a:latin typeface="Century Gothic"/>
                <a:cs typeface="Century Gothic"/>
              </a:rPr>
              <a:t>augh</a:t>
            </a:r>
            <a:r>
              <a:rPr lang="en-US" sz="6600" dirty="0" smtClean="0">
                <a:solidFill>
                  <a:srgbClr val="FF0000"/>
                </a:solidFill>
                <a:latin typeface="Century Gothic"/>
                <a:cs typeface="Century Gothic"/>
              </a:rPr>
              <a:t>  </a:t>
            </a:r>
            <a:r>
              <a:rPr lang="en-US" sz="6600" dirty="0" err="1" smtClean="0">
                <a:solidFill>
                  <a:srgbClr val="000000"/>
                </a:solidFill>
                <a:latin typeface="Century Gothic"/>
                <a:cs typeface="Century Gothic"/>
              </a:rPr>
              <a:t>st</a:t>
            </a:r>
            <a:r>
              <a:rPr lang="en-US" sz="6600" dirty="0" smtClean="0">
                <a:solidFill>
                  <a:srgbClr val="FF0000"/>
                </a:solidFill>
                <a:latin typeface="Century Gothic"/>
                <a:cs typeface="Century Gothic"/>
              </a:rPr>
              <a:t>      </a:t>
            </a:r>
            <a:r>
              <a:rPr lang="en-US" sz="6600" dirty="0" err="1" smtClean="0">
                <a:solidFill>
                  <a:srgbClr val="FF0000"/>
                </a:solidFill>
                <a:latin typeface="Century Gothic"/>
                <a:cs typeface="Century Gothic"/>
              </a:rPr>
              <a:t>ui</a:t>
            </a:r>
            <a:r>
              <a:rPr lang="en-US" sz="6600" dirty="0" smtClean="0">
                <a:solidFill>
                  <a:srgbClr val="FF0000"/>
                </a:solidFill>
                <a:latin typeface="Century Gothic"/>
                <a:cs typeface="Century Gothic"/>
              </a:rPr>
              <a:t>       </a:t>
            </a:r>
            <a:r>
              <a:rPr lang="en-US" sz="6600" dirty="0" err="1" smtClean="0">
                <a:solidFill>
                  <a:srgbClr val="000000"/>
                </a:solidFill>
                <a:latin typeface="Century Gothic"/>
                <a:cs typeface="Century Gothic"/>
              </a:rPr>
              <a:t>sh</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177882321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1107996"/>
          </a:xfrm>
          <a:prstGeom prst="rect">
            <a:avLst/>
          </a:prstGeom>
          <a:noFill/>
        </p:spPr>
        <p:txBody>
          <a:bodyPr wrap="square" rtlCol="0">
            <a:spAutoFit/>
          </a:bodyPr>
          <a:lstStyle/>
          <a:p>
            <a:r>
              <a:rPr lang="en-US" sz="6600" dirty="0" err="1" smtClean="0">
                <a:latin typeface="Century Gothic"/>
                <a:cs typeface="Century Gothic"/>
              </a:rPr>
              <a:t>wr</a:t>
            </a:r>
            <a:endParaRPr lang="en-US" sz="6600" dirty="0">
              <a:latin typeface="Century Gothic"/>
              <a:cs typeface="Century Gothic"/>
            </a:endParaRPr>
          </a:p>
        </p:txBody>
      </p:sp>
    </p:spTree>
    <p:extLst>
      <p:ext uri="{BB962C8B-B14F-4D97-AF65-F5344CB8AC3E}">
        <p14:creationId xmlns:p14="http://schemas.microsoft.com/office/powerpoint/2010/main" val="410295580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1107996"/>
          </a:xfrm>
          <a:prstGeom prst="rect">
            <a:avLst/>
          </a:prstGeom>
          <a:noFill/>
        </p:spPr>
        <p:txBody>
          <a:bodyPr wrap="square" rtlCol="0">
            <a:spAutoFit/>
          </a:bodyPr>
          <a:lstStyle/>
          <a:p>
            <a:r>
              <a:rPr lang="en-US" sz="6600" dirty="0" err="1" smtClean="0">
                <a:latin typeface="Century Gothic"/>
                <a:cs typeface="Century Gothic"/>
              </a:rPr>
              <a:t>wr</a:t>
            </a:r>
            <a:r>
              <a:rPr lang="en-US" sz="6600" dirty="0" err="1" smtClean="0">
                <a:solidFill>
                  <a:srgbClr val="FF0000"/>
                </a:solidFill>
                <a:latin typeface="Century Gothic"/>
                <a:cs typeface="Century Gothic"/>
              </a:rPr>
              <a:t>i</a:t>
            </a:r>
            <a:r>
              <a:rPr lang="en-US" sz="6600" dirty="0" err="1" smtClean="0">
                <a:latin typeface="Century Gothic"/>
                <a:cs typeface="Century Gothic"/>
              </a:rPr>
              <a:t>_</a:t>
            </a:r>
            <a:r>
              <a:rPr lang="en-US" sz="6600" dirty="0" err="1" smtClean="0">
                <a:solidFill>
                  <a:srgbClr val="FF0000"/>
                </a:solidFill>
                <a:latin typeface="Century Gothic"/>
                <a:cs typeface="Century Gothic"/>
              </a:rPr>
              <a:t>e</a:t>
            </a:r>
            <a:endParaRPr lang="en-US" sz="6600" dirty="0">
              <a:latin typeface="Century Gothic"/>
              <a:cs typeface="Century Gothic"/>
            </a:endParaRPr>
          </a:p>
        </p:txBody>
      </p:sp>
    </p:spTree>
    <p:extLst>
      <p:ext uri="{BB962C8B-B14F-4D97-AF65-F5344CB8AC3E}">
        <p14:creationId xmlns:p14="http://schemas.microsoft.com/office/powerpoint/2010/main" val="384332299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1107996"/>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FF0000"/>
                </a:solidFill>
                <a:latin typeface="Century Gothic"/>
                <a:cs typeface="Century Gothic"/>
              </a:rPr>
              <a:t>e</a:t>
            </a:r>
            <a:endParaRPr lang="en-US" sz="6600" dirty="0">
              <a:latin typeface="Century Gothic"/>
              <a:cs typeface="Century Gothic"/>
            </a:endParaRPr>
          </a:p>
        </p:txBody>
      </p:sp>
    </p:spTree>
    <p:extLst>
      <p:ext uri="{BB962C8B-B14F-4D97-AF65-F5344CB8AC3E}">
        <p14:creationId xmlns:p14="http://schemas.microsoft.com/office/powerpoint/2010/main" val="68196400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1107996"/>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s</a:t>
            </a:r>
            <a:endParaRPr lang="en-US" sz="6600" dirty="0">
              <a:latin typeface="Century Gothic"/>
              <a:cs typeface="Century Gothic"/>
            </a:endParaRPr>
          </a:p>
        </p:txBody>
      </p:sp>
    </p:spTree>
    <p:extLst>
      <p:ext uri="{BB962C8B-B14F-4D97-AF65-F5344CB8AC3E}">
        <p14:creationId xmlns:p14="http://schemas.microsoft.com/office/powerpoint/2010/main" val="2618146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Words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1421592" y="2001837"/>
            <a:ext cx="239945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gn</a:t>
            </a:r>
            <a:endParaRPr lang="en-US" sz="12000" dirty="0">
              <a:solidFill>
                <a:schemeClr val="tx1"/>
              </a:solidFill>
              <a:latin typeface="Century Gothic"/>
              <a:cs typeface="Century Gothic"/>
            </a:endParaRPr>
          </a:p>
        </p:txBody>
      </p:sp>
      <p:sp>
        <p:nvSpPr>
          <p:cNvPr id="4" name="Rectangle 3"/>
          <p:cNvSpPr/>
          <p:nvPr/>
        </p:nvSpPr>
        <p:spPr>
          <a:xfrm>
            <a:off x="3973443" y="2001837"/>
            <a:ext cx="3381514"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o_e</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3795219417"/>
      </p:ext>
    </p:extLst>
  </p:cSld>
  <p:clrMapOvr>
    <a:masterClrMapping/>
  </p:clrMapOvr>
  <p:timing>
    <p:tnLst>
      <p:par>
        <p:cTn xmlns:p14="http://schemas.microsoft.com/office/powerpoint/2010/mai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1107996"/>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s    </a:t>
            </a:r>
            <a:r>
              <a:rPr lang="en-US" sz="6600" dirty="0" err="1" smtClean="0">
                <a:latin typeface="Century Gothic"/>
                <a:cs typeface="Century Gothic"/>
              </a:rPr>
              <a:t>kn</a:t>
            </a:r>
            <a:endParaRPr lang="en-US" sz="6600" dirty="0">
              <a:latin typeface="Century Gothic"/>
              <a:cs typeface="Century Gothic"/>
            </a:endParaRPr>
          </a:p>
        </p:txBody>
      </p:sp>
    </p:spTree>
    <p:extLst>
      <p:ext uri="{BB962C8B-B14F-4D97-AF65-F5344CB8AC3E}">
        <p14:creationId xmlns:p14="http://schemas.microsoft.com/office/powerpoint/2010/main" val="192616632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1107996"/>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s    kn</a:t>
            </a:r>
            <a:r>
              <a:rPr lang="en-US" sz="6600" dirty="0" smtClean="0">
                <a:solidFill>
                  <a:srgbClr val="FF0000"/>
                </a:solidFill>
                <a:latin typeface="Century Gothic"/>
                <a:cs typeface="Century Gothic"/>
              </a:rPr>
              <a:t>ee</a:t>
            </a:r>
            <a:endParaRPr lang="en-US" sz="6600" dirty="0">
              <a:latin typeface="Century Gothic"/>
              <a:cs typeface="Century Gothic"/>
            </a:endParaRPr>
          </a:p>
        </p:txBody>
      </p:sp>
    </p:spTree>
    <p:extLst>
      <p:ext uri="{BB962C8B-B14F-4D97-AF65-F5344CB8AC3E}">
        <p14:creationId xmlns:p14="http://schemas.microsoft.com/office/powerpoint/2010/main" val="425535448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1785104"/>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s    kn</a:t>
            </a:r>
            <a:r>
              <a:rPr lang="en-US" sz="6600" dirty="0" smtClean="0">
                <a:solidFill>
                  <a:srgbClr val="FF0000"/>
                </a:solidFill>
                <a:latin typeface="Century Gothic"/>
                <a:cs typeface="Century Gothic"/>
              </a:rPr>
              <a:t>ee</a:t>
            </a:r>
            <a:r>
              <a:rPr lang="en-US" sz="6600" dirty="0" smtClean="0">
                <a:latin typeface="Century Gothic"/>
                <a:cs typeface="Century Gothic"/>
              </a:rPr>
              <a:t>    </a:t>
            </a:r>
            <a:r>
              <a:rPr lang="en-US" sz="6600" dirty="0" err="1" smtClean="0">
                <a:latin typeface="Century Gothic"/>
                <a:cs typeface="Century Gothic"/>
              </a:rPr>
              <a:t>kn</a:t>
            </a:r>
            <a:endParaRPr lang="en-US" sz="6600" dirty="0" smtClean="0">
              <a:latin typeface="Century Gothic"/>
              <a:cs typeface="Century Gothic"/>
            </a:endParaRPr>
          </a:p>
          <a:p>
            <a:endParaRPr lang="en-US" sz="4400" dirty="0">
              <a:latin typeface="Century Gothic"/>
              <a:cs typeface="Century Gothic"/>
            </a:endParaRPr>
          </a:p>
        </p:txBody>
      </p:sp>
    </p:spTree>
    <p:extLst>
      <p:ext uri="{BB962C8B-B14F-4D97-AF65-F5344CB8AC3E}">
        <p14:creationId xmlns:p14="http://schemas.microsoft.com/office/powerpoint/2010/main" val="209273179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1785104"/>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s    kn</a:t>
            </a:r>
            <a:r>
              <a:rPr lang="en-US" sz="6600" dirty="0" smtClean="0">
                <a:solidFill>
                  <a:srgbClr val="FF0000"/>
                </a:solidFill>
                <a:latin typeface="Century Gothic"/>
                <a:cs typeface="Century Gothic"/>
              </a:rPr>
              <a:t>ee</a:t>
            </a:r>
            <a:r>
              <a:rPr lang="en-US" sz="6600" dirty="0" smtClean="0">
                <a:latin typeface="Century Gothic"/>
                <a:cs typeface="Century Gothic"/>
              </a:rPr>
              <a:t>    </a:t>
            </a:r>
            <a:r>
              <a:rPr lang="en-US" sz="6600" dirty="0" err="1" smtClean="0">
                <a:latin typeface="Century Gothic"/>
                <a:cs typeface="Century Gothic"/>
              </a:rPr>
              <a:t>kn</a:t>
            </a:r>
            <a:r>
              <a:rPr lang="en-US" sz="6600" dirty="0" err="1" smtClean="0">
                <a:solidFill>
                  <a:srgbClr val="FF0000"/>
                </a:solidFill>
                <a:latin typeface="Century Gothic"/>
                <a:cs typeface="Century Gothic"/>
              </a:rPr>
              <a:t>o</a:t>
            </a:r>
            <a:endParaRPr lang="en-US" sz="6600" dirty="0" smtClean="0">
              <a:latin typeface="Century Gothic"/>
              <a:cs typeface="Century Gothic"/>
            </a:endParaRPr>
          </a:p>
          <a:p>
            <a:endParaRPr lang="en-US" sz="4400" dirty="0">
              <a:latin typeface="Century Gothic"/>
              <a:cs typeface="Century Gothic"/>
            </a:endParaRPr>
          </a:p>
        </p:txBody>
      </p:sp>
    </p:spTree>
    <p:extLst>
      <p:ext uri="{BB962C8B-B14F-4D97-AF65-F5344CB8AC3E}">
        <p14:creationId xmlns:p14="http://schemas.microsoft.com/office/powerpoint/2010/main" val="364344976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1785104"/>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s    kn</a:t>
            </a:r>
            <a:r>
              <a:rPr lang="en-US" sz="6600" dirty="0" smtClean="0">
                <a:solidFill>
                  <a:srgbClr val="FF0000"/>
                </a:solidFill>
                <a:latin typeface="Century Gothic"/>
                <a:cs typeface="Century Gothic"/>
              </a:rPr>
              <a:t>ee</a:t>
            </a:r>
            <a:r>
              <a:rPr lang="en-US" sz="6600" dirty="0" smtClean="0">
                <a:latin typeface="Century Gothic"/>
                <a:cs typeface="Century Gothic"/>
              </a:rPr>
              <a:t>    kn</a:t>
            </a:r>
            <a:r>
              <a:rPr lang="en-US" sz="6600" dirty="0" smtClean="0">
                <a:solidFill>
                  <a:srgbClr val="FF0000"/>
                </a:solidFill>
                <a:latin typeface="Century Gothic"/>
                <a:cs typeface="Century Gothic"/>
              </a:rPr>
              <a:t>o</a:t>
            </a:r>
            <a:r>
              <a:rPr lang="en-US" sz="6600" dirty="0" smtClean="0">
                <a:latin typeface="Century Gothic"/>
                <a:cs typeface="Century Gothic"/>
              </a:rPr>
              <a:t>ck</a:t>
            </a:r>
          </a:p>
          <a:p>
            <a:endParaRPr lang="en-US" sz="4400" dirty="0">
              <a:latin typeface="Century Gothic"/>
              <a:cs typeface="Century Gothic"/>
            </a:endParaRPr>
          </a:p>
        </p:txBody>
      </p:sp>
    </p:spTree>
    <p:extLst>
      <p:ext uri="{BB962C8B-B14F-4D97-AF65-F5344CB8AC3E}">
        <p14:creationId xmlns:p14="http://schemas.microsoft.com/office/powerpoint/2010/main" val="35997661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2800767"/>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s    kn</a:t>
            </a:r>
            <a:r>
              <a:rPr lang="en-US" sz="6600" dirty="0" smtClean="0">
                <a:solidFill>
                  <a:srgbClr val="FF0000"/>
                </a:solidFill>
                <a:latin typeface="Century Gothic"/>
                <a:cs typeface="Century Gothic"/>
              </a:rPr>
              <a:t>ee</a:t>
            </a:r>
            <a:r>
              <a:rPr lang="en-US" sz="6600" dirty="0" smtClean="0">
                <a:latin typeface="Century Gothic"/>
                <a:cs typeface="Century Gothic"/>
              </a:rPr>
              <a:t>    kn</a:t>
            </a:r>
            <a:r>
              <a:rPr lang="en-US" sz="6600" dirty="0" smtClean="0">
                <a:solidFill>
                  <a:srgbClr val="FF0000"/>
                </a:solidFill>
                <a:latin typeface="Century Gothic"/>
                <a:cs typeface="Century Gothic"/>
              </a:rPr>
              <a:t>o</a:t>
            </a:r>
            <a:r>
              <a:rPr lang="en-US" sz="6600" dirty="0" smtClean="0">
                <a:latin typeface="Century Gothic"/>
                <a:cs typeface="Century Gothic"/>
              </a:rPr>
              <a:t>ck</a:t>
            </a:r>
          </a:p>
          <a:p>
            <a:endParaRPr lang="en-US" sz="4400" dirty="0">
              <a:latin typeface="Century Gothic"/>
              <a:cs typeface="Century Gothic"/>
            </a:endParaRPr>
          </a:p>
          <a:p>
            <a:r>
              <a:rPr lang="en-US" sz="6600" dirty="0" err="1" smtClean="0">
                <a:latin typeface="Century Gothic"/>
                <a:cs typeface="Century Gothic"/>
              </a:rPr>
              <a:t>wr</a:t>
            </a:r>
            <a:endParaRPr lang="en-US" sz="6600" dirty="0">
              <a:latin typeface="Century Gothic"/>
              <a:cs typeface="Century Gothic"/>
            </a:endParaRPr>
          </a:p>
        </p:txBody>
      </p:sp>
    </p:spTree>
    <p:extLst>
      <p:ext uri="{BB962C8B-B14F-4D97-AF65-F5344CB8AC3E}">
        <p14:creationId xmlns:p14="http://schemas.microsoft.com/office/powerpoint/2010/main" val="404324854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2800767"/>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s    kn</a:t>
            </a:r>
            <a:r>
              <a:rPr lang="en-US" sz="6600" dirty="0" smtClean="0">
                <a:solidFill>
                  <a:srgbClr val="FF0000"/>
                </a:solidFill>
                <a:latin typeface="Century Gothic"/>
                <a:cs typeface="Century Gothic"/>
              </a:rPr>
              <a:t>ee</a:t>
            </a:r>
            <a:r>
              <a:rPr lang="en-US" sz="6600" dirty="0" smtClean="0">
                <a:latin typeface="Century Gothic"/>
                <a:cs typeface="Century Gothic"/>
              </a:rPr>
              <a:t>    kn</a:t>
            </a:r>
            <a:r>
              <a:rPr lang="en-US" sz="6600" dirty="0" smtClean="0">
                <a:solidFill>
                  <a:srgbClr val="FF0000"/>
                </a:solidFill>
                <a:latin typeface="Century Gothic"/>
                <a:cs typeface="Century Gothic"/>
              </a:rPr>
              <a:t>o</a:t>
            </a:r>
            <a:r>
              <a:rPr lang="en-US" sz="6600" dirty="0" smtClean="0">
                <a:latin typeface="Century Gothic"/>
                <a:cs typeface="Century Gothic"/>
              </a:rPr>
              <a:t>ck</a:t>
            </a:r>
          </a:p>
          <a:p>
            <a:endParaRPr lang="en-US" sz="4400" dirty="0">
              <a:latin typeface="Century Gothic"/>
              <a:cs typeface="Century Gothic"/>
            </a:endParaRPr>
          </a:p>
          <a:p>
            <a:r>
              <a:rPr lang="en-US" sz="6600" dirty="0" err="1" smtClean="0">
                <a:latin typeface="Century Gothic"/>
                <a:cs typeface="Century Gothic"/>
              </a:rPr>
              <a:t>wr</a:t>
            </a:r>
            <a:r>
              <a:rPr lang="en-US" sz="6600" dirty="0" err="1" smtClean="0">
                <a:solidFill>
                  <a:srgbClr val="FF0000"/>
                </a:solidFill>
                <a:latin typeface="Century Gothic"/>
                <a:cs typeface="Century Gothic"/>
              </a:rPr>
              <a:t>o</a:t>
            </a:r>
            <a:endParaRPr lang="en-US" sz="6600" dirty="0">
              <a:latin typeface="Century Gothic"/>
              <a:cs typeface="Century Gothic"/>
            </a:endParaRPr>
          </a:p>
        </p:txBody>
      </p:sp>
    </p:spTree>
    <p:extLst>
      <p:ext uri="{BB962C8B-B14F-4D97-AF65-F5344CB8AC3E}">
        <p14:creationId xmlns:p14="http://schemas.microsoft.com/office/powerpoint/2010/main" val="255304249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2800767"/>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s    kn</a:t>
            </a:r>
            <a:r>
              <a:rPr lang="en-US" sz="6600" dirty="0" smtClean="0">
                <a:solidFill>
                  <a:srgbClr val="FF0000"/>
                </a:solidFill>
                <a:latin typeface="Century Gothic"/>
                <a:cs typeface="Century Gothic"/>
              </a:rPr>
              <a:t>ee</a:t>
            </a:r>
            <a:r>
              <a:rPr lang="en-US" sz="6600" dirty="0" smtClean="0">
                <a:latin typeface="Century Gothic"/>
                <a:cs typeface="Century Gothic"/>
              </a:rPr>
              <a:t>    kn</a:t>
            </a:r>
            <a:r>
              <a:rPr lang="en-US" sz="6600" dirty="0" smtClean="0">
                <a:solidFill>
                  <a:srgbClr val="FF0000"/>
                </a:solidFill>
                <a:latin typeface="Century Gothic"/>
                <a:cs typeface="Century Gothic"/>
              </a:rPr>
              <a:t>o</a:t>
            </a:r>
            <a:r>
              <a:rPr lang="en-US" sz="6600" dirty="0" smtClean="0">
                <a:latin typeface="Century Gothic"/>
                <a:cs typeface="Century Gothic"/>
              </a:rPr>
              <a:t>ck</a:t>
            </a:r>
          </a:p>
          <a:p>
            <a:endParaRPr lang="en-US" sz="4400" dirty="0">
              <a:latin typeface="Century Gothic"/>
              <a:cs typeface="Century Gothic"/>
            </a:endParaRPr>
          </a:p>
          <a:p>
            <a:r>
              <a:rPr lang="en-US" sz="6600" dirty="0" smtClean="0">
                <a:latin typeface="Century Gothic"/>
                <a:cs typeface="Century Gothic"/>
              </a:rPr>
              <a:t>wr</a:t>
            </a:r>
            <a:r>
              <a:rPr lang="en-US" sz="6600" dirty="0" smtClean="0">
                <a:solidFill>
                  <a:srgbClr val="FF0000"/>
                </a:solidFill>
                <a:latin typeface="Century Gothic"/>
                <a:cs typeface="Century Gothic"/>
              </a:rPr>
              <a:t>o</a:t>
            </a:r>
            <a:r>
              <a:rPr lang="en-US" sz="6600" dirty="0" smtClean="0">
                <a:latin typeface="Century Gothic"/>
                <a:cs typeface="Century Gothic"/>
              </a:rPr>
              <a:t>ng</a:t>
            </a:r>
            <a:endParaRPr lang="en-US" sz="6600" dirty="0">
              <a:latin typeface="Century Gothic"/>
              <a:cs typeface="Century Gothic"/>
            </a:endParaRPr>
          </a:p>
        </p:txBody>
      </p:sp>
    </p:spTree>
    <p:extLst>
      <p:ext uri="{BB962C8B-B14F-4D97-AF65-F5344CB8AC3E}">
        <p14:creationId xmlns:p14="http://schemas.microsoft.com/office/powerpoint/2010/main" val="386534355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2800767"/>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s    kn</a:t>
            </a:r>
            <a:r>
              <a:rPr lang="en-US" sz="6600" dirty="0" smtClean="0">
                <a:solidFill>
                  <a:srgbClr val="FF0000"/>
                </a:solidFill>
                <a:latin typeface="Century Gothic"/>
                <a:cs typeface="Century Gothic"/>
              </a:rPr>
              <a:t>ee</a:t>
            </a:r>
            <a:r>
              <a:rPr lang="en-US" sz="6600" dirty="0" smtClean="0">
                <a:latin typeface="Century Gothic"/>
                <a:cs typeface="Century Gothic"/>
              </a:rPr>
              <a:t>    kn</a:t>
            </a:r>
            <a:r>
              <a:rPr lang="en-US" sz="6600" dirty="0" smtClean="0">
                <a:solidFill>
                  <a:srgbClr val="FF0000"/>
                </a:solidFill>
                <a:latin typeface="Century Gothic"/>
                <a:cs typeface="Century Gothic"/>
              </a:rPr>
              <a:t>o</a:t>
            </a:r>
            <a:r>
              <a:rPr lang="en-US" sz="6600" dirty="0" smtClean="0">
                <a:latin typeface="Century Gothic"/>
                <a:cs typeface="Century Gothic"/>
              </a:rPr>
              <a:t>ck</a:t>
            </a:r>
          </a:p>
          <a:p>
            <a:endParaRPr lang="en-US" sz="4400" dirty="0">
              <a:latin typeface="Century Gothic"/>
              <a:cs typeface="Century Gothic"/>
            </a:endParaRPr>
          </a:p>
          <a:p>
            <a:r>
              <a:rPr lang="en-US" sz="6600" dirty="0" smtClean="0">
                <a:latin typeface="Century Gothic"/>
                <a:cs typeface="Century Gothic"/>
              </a:rPr>
              <a:t>wr</a:t>
            </a:r>
            <a:r>
              <a:rPr lang="en-US" sz="6600" dirty="0" smtClean="0">
                <a:solidFill>
                  <a:srgbClr val="FF0000"/>
                </a:solidFill>
                <a:latin typeface="Century Gothic"/>
                <a:cs typeface="Century Gothic"/>
              </a:rPr>
              <a:t>o</a:t>
            </a:r>
            <a:r>
              <a:rPr lang="en-US" sz="6600" dirty="0" smtClean="0">
                <a:latin typeface="Century Gothic"/>
                <a:cs typeface="Century Gothic"/>
              </a:rPr>
              <a:t>ng  </a:t>
            </a:r>
            <a:r>
              <a:rPr lang="en-US" sz="6600" dirty="0" err="1" smtClean="0">
                <a:latin typeface="Century Gothic"/>
                <a:cs typeface="Century Gothic"/>
              </a:rPr>
              <a:t>wr</a:t>
            </a:r>
            <a:endParaRPr lang="en-US" sz="6600" dirty="0">
              <a:latin typeface="Century Gothic"/>
              <a:cs typeface="Century Gothic"/>
            </a:endParaRPr>
          </a:p>
        </p:txBody>
      </p:sp>
    </p:spTree>
    <p:extLst>
      <p:ext uri="{BB962C8B-B14F-4D97-AF65-F5344CB8AC3E}">
        <p14:creationId xmlns:p14="http://schemas.microsoft.com/office/powerpoint/2010/main" val="323710523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2800767"/>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s    kn</a:t>
            </a:r>
            <a:r>
              <a:rPr lang="en-US" sz="6600" dirty="0" smtClean="0">
                <a:solidFill>
                  <a:srgbClr val="FF0000"/>
                </a:solidFill>
                <a:latin typeface="Century Gothic"/>
                <a:cs typeface="Century Gothic"/>
              </a:rPr>
              <a:t>ee</a:t>
            </a:r>
            <a:r>
              <a:rPr lang="en-US" sz="6600" dirty="0" smtClean="0">
                <a:latin typeface="Century Gothic"/>
                <a:cs typeface="Century Gothic"/>
              </a:rPr>
              <a:t>    kn</a:t>
            </a:r>
            <a:r>
              <a:rPr lang="en-US" sz="6600" dirty="0" smtClean="0">
                <a:solidFill>
                  <a:srgbClr val="FF0000"/>
                </a:solidFill>
                <a:latin typeface="Century Gothic"/>
                <a:cs typeface="Century Gothic"/>
              </a:rPr>
              <a:t>o</a:t>
            </a:r>
            <a:r>
              <a:rPr lang="en-US" sz="6600" dirty="0" smtClean="0">
                <a:latin typeface="Century Gothic"/>
                <a:cs typeface="Century Gothic"/>
              </a:rPr>
              <a:t>ck</a:t>
            </a:r>
          </a:p>
          <a:p>
            <a:endParaRPr lang="en-US" sz="4400" dirty="0">
              <a:latin typeface="Century Gothic"/>
              <a:cs typeface="Century Gothic"/>
            </a:endParaRPr>
          </a:p>
          <a:p>
            <a:r>
              <a:rPr lang="en-US" sz="6600" dirty="0" smtClean="0">
                <a:latin typeface="Century Gothic"/>
                <a:cs typeface="Century Gothic"/>
              </a:rPr>
              <a:t>wr</a:t>
            </a:r>
            <a:r>
              <a:rPr lang="en-US" sz="6600" dirty="0" smtClean="0">
                <a:solidFill>
                  <a:srgbClr val="FF0000"/>
                </a:solidFill>
                <a:latin typeface="Century Gothic"/>
                <a:cs typeface="Century Gothic"/>
              </a:rPr>
              <a:t>o</a:t>
            </a:r>
            <a:r>
              <a:rPr lang="en-US" sz="6600" dirty="0" smtClean="0">
                <a:latin typeface="Century Gothic"/>
                <a:cs typeface="Century Gothic"/>
              </a:rPr>
              <a:t>ng  </a:t>
            </a:r>
            <a:r>
              <a:rPr lang="en-US" sz="6600" dirty="0" err="1" smtClean="0">
                <a:latin typeface="Century Gothic"/>
                <a:cs typeface="Century Gothic"/>
              </a:rPr>
              <a:t>wr</a:t>
            </a:r>
            <a:r>
              <a:rPr lang="en-US" sz="6600" dirty="0" err="1" smtClean="0">
                <a:solidFill>
                  <a:srgbClr val="FF0000"/>
                </a:solidFill>
                <a:latin typeface="Century Gothic"/>
                <a:cs typeface="Century Gothic"/>
              </a:rPr>
              <a:t>o</a:t>
            </a:r>
            <a:r>
              <a:rPr lang="en-US" sz="6600" dirty="0" err="1" smtClean="0">
                <a:latin typeface="Century Gothic"/>
                <a:cs typeface="Century Gothic"/>
              </a:rPr>
              <a:t>_</a:t>
            </a:r>
            <a:r>
              <a:rPr lang="en-US" sz="6600" dirty="0" err="1" smtClean="0">
                <a:solidFill>
                  <a:srgbClr val="FF0000"/>
                </a:solidFill>
                <a:latin typeface="Century Gothic"/>
                <a:cs typeface="Century Gothic"/>
              </a:rPr>
              <a:t>e</a:t>
            </a:r>
            <a:r>
              <a:rPr lang="en-US" sz="6600" dirty="0" smtClean="0">
                <a:latin typeface="Century Gothic"/>
                <a:cs typeface="Century Gothic"/>
              </a:rPr>
              <a:t>		</a:t>
            </a:r>
            <a:endParaRPr lang="en-US" sz="6600" dirty="0">
              <a:latin typeface="Century Gothic"/>
              <a:cs typeface="Century Gothic"/>
            </a:endParaRPr>
          </a:p>
        </p:txBody>
      </p:sp>
    </p:spTree>
    <p:extLst>
      <p:ext uri="{BB962C8B-B14F-4D97-AF65-F5344CB8AC3E}">
        <p14:creationId xmlns:p14="http://schemas.microsoft.com/office/powerpoint/2010/main" val="2821710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527" y="289790"/>
            <a:ext cx="8515363" cy="792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Century Gothic"/>
                <a:cs typeface="Century Gothic"/>
              </a:rPr>
              <a:t>Phonemic Awareness</a:t>
            </a:r>
          </a:p>
          <a:p>
            <a:pPr algn="ctr"/>
            <a:r>
              <a:rPr lang="en-US" sz="2000" dirty="0" smtClean="0">
                <a:latin typeface="Century Gothic"/>
                <a:cs typeface="Century Gothic"/>
              </a:rPr>
              <a:t>Phoneme Categorization</a:t>
            </a:r>
            <a:endParaRPr lang="en-US" sz="2000" dirty="0">
              <a:latin typeface="Century Gothic"/>
              <a:cs typeface="Century Gothic"/>
            </a:endParaRPr>
          </a:p>
        </p:txBody>
      </p:sp>
      <p:sp>
        <p:nvSpPr>
          <p:cNvPr id="5" name="TextBox 4"/>
          <p:cNvSpPr txBox="1"/>
          <p:nvPr/>
        </p:nvSpPr>
        <p:spPr>
          <a:xfrm>
            <a:off x="190972" y="3810707"/>
            <a:ext cx="8690918" cy="2031325"/>
          </a:xfrm>
          <a:prstGeom prst="rect">
            <a:avLst/>
          </a:prstGeom>
          <a:noFill/>
        </p:spPr>
        <p:txBody>
          <a:bodyPr wrap="square" rtlCol="0">
            <a:spAutoFit/>
          </a:bodyPr>
          <a:lstStyle/>
          <a:p>
            <a:r>
              <a:rPr lang="en-US" dirty="0" smtClean="0">
                <a:solidFill>
                  <a:schemeClr val="bg1">
                    <a:lumMod val="85000"/>
                  </a:schemeClr>
                </a:solidFill>
                <a:latin typeface="Century Gothic"/>
                <a:cs typeface="Century Gothic"/>
              </a:rPr>
              <a:t>Guided Practice:</a:t>
            </a:r>
          </a:p>
          <a:p>
            <a:r>
              <a:rPr lang="en-US" dirty="0" smtClean="0">
                <a:solidFill>
                  <a:schemeClr val="bg1">
                    <a:lumMod val="85000"/>
                  </a:schemeClr>
                </a:solidFill>
                <a:latin typeface="Century Gothic"/>
                <a:cs typeface="Century Gothic"/>
              </a:rPr>
              <a:t>Listen to the following words. Tell me which word does not belong and why.</a:t>
            </a:r>
          </a:p>
          <a:p>
            <a:endParaRPr lang="en-US" dirty="0" smtClean="0">
              <a:solidFill>
                <a:schemeClr val="bg1">
                  <a:lumMod val="85000"/>
                </a:schemeClr>
              </a:solidFill>
              <a:latin typeface="Century Gothic"/>
              <a:cs typeface="Century Gothic"/>
            </a:endParaRPr>
          </a:p>
          <a:p>
            <a:r>
              <a:rPr lang="en-US" dirty="0" smtClean="0">
                <a:solidFill>
                  <a:schemeClr val="bg1">
                    <a:lumMod val="85000"/>
                  </a:schemeClr>
                </a:solidFill>
                <a:latin typeface="Century Gothic"/>
                <a:cs typeface="Century Gothic"/>
              </a:rPr>
              <a:t>sick, wall, knit			strap, draw, flip			cause, bought, slide</a:t>
            </a:r>
          </a:p>
          <a:p>
            <a:endParaRPr lang="en-US" dirty="0">
              <a:solidFill>
                <a:schemeClr val="bg1">
                  <a:lumMod val="85000"/>
                </a:schemeClr>
              </a:solidFill>
              <a:latin typeface="Century Gothic"/>
              <a:cs typeface="Century Gothic"/>
            </a:endParaRPr>
          </a:p>
          <a:p>
            <a:r>
              <a:rPr lang="en-US" dirty="0" smtClean="0">
                <a:solidFill>
                  <a:schemeClr val="bg1">
                    <a:lumMod val="85000"/>
                  </a:schemeClr>
                </a:solidFill>
                <a:latin typeface="Century Gothic"/>
                <a:cs typeface="Century Gothic"/>
              </a:rPr>
              <a:t>Grape, broil, grill			now, ripe, sign			thing, flush, these</a:t>
            </a:r>
            <a:endParaRPr lang="en-US" dirty="0">
              <a:solidFill>
                <a:schemeClr val="bg1">
                  <a:lumMod val="85000"/>
                </a:schemeClr>
              </a:solidFill>
              <a:latin typeface="Century Gothic"/>
              <a:cs typeface="Century Gothic"/>
            </a:endParaRPr>
          </a:p>
          <a:p>
            <a:endParaRPr lang="en-US" dirty="0" smtClean="0">
              <a:solidFill>
                <a:schemeClr val="bg1">
                  <a:lumMod val="85000"/>
                </a:schemeClr>
              </a:solidFill>
              <a:latin typeface="Century Gothic"/>
              <a:cs typeface="Century Gothic"/>
            </a:endParaRPr>
          </a:p>
        </p:txBody>
      </p:sp>
      <p:sp>
        <p:nvSpPr>
          <p:cNvPr id="6" name="TextBox 5"/>
          <p:cNvSpPr txBox="1"/>
          <p:nvPr/>
        </p:nvSpPr>
        <p:spPr>
          <a:xfrm>
            <a:off x="587118" y="1260420"/>
            <a:ext cx="8055074" cy="1477328"/>
          </a:xfrm>
          <a:prstGeom prst="rect">
            <a:avLst/>
          </a:prstGeom>
          <a:noFill/>
        </p:spPr>
        <p:txBody>
          <a:bodyPr wrap="square" rtlCol="0">
            <a:spAutoFit/>
          </a:bodyPr>
          <a:lstStyle/>
          <a:p>
            <a:pPr algn="ctr"/>
            <a:r>
              <a:rPr lang="en-US" dirty="0" smtClean="0">
                <a:solidFill>
                  <a:schemeClr val="bg1">
                    <a:lumMod val="85000"/>
                  </a:schemeClr>
                </a:solidFill>
                <a:latin typeface="Century Gothic"/>
                <a:cs typeface="Century Gothic"/>
              </a:rPr>
              <a:t>Listen carefully as I say three words: wrap, rough, sing.</a:t>
            </a:r>
          </a:p>
          <a:p>
            <a:pPr algn="ctr"/>
            <a:r>
              <a:rPr lang="en-US" dirty="0" smtClean="0">
                <a:solidFill>
                  <a:schemeClr val="bg1">
                    <a:lumMod val="85000"/>
                  </a:schemeClr>
                </a:solidFill>
                <a:latin typeface="Century Gothic"/>
                <a:cs typeface="Century Gothic"/>
              </a:rPr>
              <a:t>Which word does not belong?</a:t>
            </a:r>
          </a:p>
          <a:p>
            <a:pPr algn="ctr"/>
            <a:r>
              <a:rPr lang="en-US" dirty="0" smtClean="0">
                <a:solidFill>
                  <a:schemeClr val="bg1">
                    <a:lumMod val="85000"/>
                  </a:schemeClr>
                </a:solidFill>
                <a:latin typeface="Century Gothic"/>
                <a:cs typeface="Century Gothic"/>
              </a:rPr>
              <a:t>That’s right, sing does not begin with the /r/ sound like the words wrap and rough do.</a:t>
            </a:r>
          </a:p>
          <a:p>
            <a:pPr algn="ctr"/>
            <a:r>
              <a:rPr lang="en-US" dirty="0" smtClean="0">
                <a:solidFill>
                  <a:schemeClr val="bg1">
                    <a:lumMod val="85000"/>
                  </a:schemeClr>
                </a:solidFill>
                <a:latin typeface="Century Gothic"/>
                <a:cs typeface="Century Gothic"/>
              </a:rPr>
              <a:t>Sing does not belong.</a:t>
            </a:r>
          </a:p>
        </p:txBody>
      </p:sp>
    </p:spTree>
    <p:extLst>
      <p:ext uri="{BB962C8B-B14F-4D97-AF65-F5344CB8AC3E}">
        <p14:creationId xmlns:p14="http://schemas.microsoft.com/office/powerpoint/2010/main" val="42332238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Words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1421592" y="2001837"/>
            <a:ext cx="239945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gn</a:t>
            </a:r>
            <a:endParaRPr lang="en-US" sz="12000" dirty="0">
              <a:solidFill>
                <a:schemeClr val="tx1"/>
              </a:solidFill>
              <a:latin typeface="Century Gothic"/>
              <a:cs typeface="Century Gothic"/>
            </a:endParaRPr>
          </a:p>
        </p:txBody>
      </p:sp>
      <p:sp>
        <p:nvSpPr>
          <p:cNvPr id="4" name="Rectangle 3"/>
          <p:cNvSpPr/>
          <p:nvPr/>
        </p:nvSpPr>
        <p:spPr>
          <a:xfrm>
            <a:off x="3821043" y="2001837"/>
            <a:ext cx="3381514"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o_e</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3222879087"/>
      </p:ext>
    </p:extLst>
  </p:cSld>
  <p:clrMapOvr>
    <a:masterClrMapping/>
  </p:clrMapOvr>
  <p:timing>
    <p:tnLst>
      <p:par>
        <p:cTn xmlns:p14="http://schemas.microsoft.com/office/powerpoint/2010/mai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2800767"/>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s    kn</a:t>
            </a:r>
            <a:r>
              <a:rPr lang="en-US" sz="6600" dirty="0" smtClean="0">
                <a:solidFill>
                  <a:srgbClr val="FF0000"/>
                </a:solidFill>
                <a:latin typeface="Century Gothic"/>
                <a:cs typeface="Century Gothic"/>
              </a:rPr>
              <a:t>ee</a:t>
            </a:r>
            <a:r>
              <a:rPr lang="en-US" sz="6600" dirty="0" smtClean="0">
                <a:latin typeface="Century Gothic"/>
                <a:cs typeface="Century Gothic"/>
              </a:rPr>
              <a:t>    kn</a:t>
            </a:r>
            <a:r>
              <a:rPr lang="en-US" sz="6600" dirty="0" smtClean="0">
                <a:solidFill>
                  <a:srgbClr val="FF0000"/>
                </a:solidFill>
                <a:latin typeface="Century Gothic"/>
                <a:cs typeface="Century Gothic"/>
              </a:rPr>
              <a:t>o</a:t>
            </a:r>
            <a:r>
              <a:rPr lang="en-US" sz="6600" dirty="0" smtClean="0">
                <a:latin typeface="Century Gothic"/>
                <a:cs typeface="Century Gothic"/>
              </a:rPr>
              <a:t>ck</a:t>
            </a:r>
          </a:p>
          <a:p>
            <a:endParaRPr lang="en-US" sz="4400" dirty="0">
              <a:latin typeface="Century Gothic"/>
              <a:cs typeface="Century Gothic"/>
            </a:endParaRPr>
          </a:p>
          <a:p>
            <a:r>
              <a:rPr lang="en-US" sz="6600" dirty="0" smtClean="0">
                <a:latin typeface="Century Gothic"/>
                <a:cs typeface="Century Gothic"/>
              </a:rPr>
              <a:t>wr</a:t>
            </a:r>
            <a:r>
              <a:rPr lang="en-US" sz="6600" dirty="0" smtClean="0">
                <a:solidFill>
                  <a:srgbClr val="FF0000"/>
                </a:solidFill>
                <a:latin typeface="Century Gothic"/>
                <a:cs typeface="Century Gothic"/>
              </a:rPr>
              <a:t>o</a:t>
            </a:r>
            <a:r>
              <a:rPr lang="en-US" sz="6600" dirty="0" smtClean="0">
                <a:latin typeface="Century Gothic"/>
                <a:cs typeface="Century Gothic"/>
              </a:rPr>
              <a:t>ng  wr</a:t>
            </a:r>
            <a:r>
              <a:rPr lang="en-US" sz="6600" dirty="0" smtClean="0">
                <a:solidFill>
                  <a:srgbClr val="FF0000"/>
                </a:solidFill>
                <a:latin typeface="Century Gothic"/>
                <a:cs typeface="Century Gothic"/>
              </a:rPr>
              <a:t>o</a:t>
            </a:r>
            <a:r>
              <a:rPr lang="en-US" sz="6600"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		</a:t>
            </a:r>
            <a:endParaRPr lang="en-US" sz="6600" dirty="0">
              <a:latin typeface="Century Gothic"/>
              <a:cs typeface="Century Gothic"/>
            </a:endParaRPr>
          </a:p>
        </p:txBody>
      </p:sp>
    </p:spTree>
    <p:extLst>
      <p:ext uri="{BB962C8B-B14F-4D97-AF65-F5344CB8AC3E}">
        <p14:creationId xmlns:p14="http://schemas.microsoft.com/office/powerpoint/2010/main" val="264532760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3477875"/>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s    kn</a:t>
            </a:r>
            <a:r>
              <a:rPr lang="en-US" sz="6600" dirty="0" smtClean="0">
                <a:solidFill>
                  <a:srgbClr val="FF0000"/>
                </a:solidFill>
                <a:latin typeface="Century Gothic"/>
                <a:cs typeface="Century Gothic"/>
              </a:rPr>
              <a:t>ee</a:t>
            </a:r>
            <a:r>
              <a:rPr lang="en-US" sz="6600" dirty="0" smtClean="0">
                <a:latin typeface="Century Gothic"/>
                <a:cs typeface="Century Gothic"/>
              </a:rPr>
              <a:t>    kn</a:t>
            </a:r>
            <a:r>
              <a:rPr lang="en-US" sz="6600" dirty="0" smtClean="0">
                <a:solidFill>
                  <a:srgbClr val="FF0000"/>
                </a:solidFill>
                <a:latin typeface="Century Gothic"/>
                <a:cs typeface="Century Gothic"/>
              </a:rPr>
              <a:t>o</a:t>
            </a:r>
            <a:r>
              <a:rPr lang="en-US" sz="6600" dirty="0" smtClean="0">
                <a:latin typeface="Century Gothic"/>
                <a:cs typeface="Century Gothic"/>
              </a:rPr>
              <a:t>ck</a:t>
            </a:r>
          </a:p>
          <a:p>
            <a:endParaRPr lang="en-US" sz="4400" dirty="0">
              <a:latin typeface="Century Gothic"/>
              <a:cs typeface="Century Gothic"/>
            </a:endParaRPr>
          </a:p>
          <a:p>
            <a:r>
              <a:rPr lang="en-US" sz="6600" dirty="0" smtClean="0">
                <a:latin typeface="Century Gothic"/>
                <a:cs typeface="Century Gothic"/>
              </a:rPr>
              <a:t>wr</a:t>
            </a:r>
            <a:r>
              <a:rPr lang="en-US" sz="6600" dirty="0" smtClean="0">
                <a:solidFill>
                  <a:srgbClr val="FF0000"/>
                </a:solidFill>
                <a:latin typeface="Century Gothic"/>
                <a:cs typeface="Century Gothic"/>
              </a:rPr>
              <a:t>o</a:t>
            </a:r>
            <a:r>
              <a:rPr lang="en-US" sz="6600" dirty="0" smtClean="0">
                <a:latin typeface="Century Gothic"/>
                <a:cs typeface="Century Gothic"/>
              </a:rPr>
              <a:t>ng  wr</a:t>
            </a:r>
            <a:r>
              <a:rPr lang="en-US" sz="6600" dirty="0" smtClean="0">
                <a:solidFill>
                  <a:srgbClr val="FF0000"/>
                </a:solidFill>
                <a:latin typeface="Century Gothic"/>
                <a:cs typeface="Century Gothic"/>
              </a:rPr>
              <a:t>o</a:t>
            </a:r>
            <a:r>
              <a:rPr lang="en-US" sz="6600"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		</a:t>
            </a:r>
            <a:r>
              <a:rPr lang="en-US" sz="6600" dirty="0" err="1" smtClean="0">
                <a:latin typeface="Century Gothic"/>
                <a:cs typeface="Century Gothic"/>
              </a:rPr>
              <a:t>gn</a:t>
            </a:r>
            <a:endParaRPr lang="en-US" sz="6600" dirty="0" smtClean="0">
              <a:latin typeface="Century Gothic"/>
              <a:cs typeface="Century Gothic"/>
            </a:endParaRPr>
          </a:p>
          <a:p>
            <a:endParaRPr lang="en-US" sz="4400" dirty="0">
              <a:latin typeface="Century Gothic"/>
              <a:cs typeface="Century Gothic"/>
            </a:endParaRPr>
          </a:p>
        </p:txBody>
      </p:sp>
    </p:spTree>
    <p:extLst>
      <p:ext uri="{BB962C8B-B14F-4D97-AF65-F5344CB8AC3E}">
        <p14:creationId xmlns:p14="http://schemas.microsoft.com/office/powerpoint/2010/main" val="422654680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3477875"/>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s    kn</a:t>
            </a:r>
            <a:r>
              <a:rPr lang="en-US" sz="6600" dirty="0" smtClean="0">
                <a:solidFill>
                  <a:srgbClr val="FF0000"/>
                </a:solidFill>
                <a:latin typeface="Century Gothic"/>
                <a:cs typeface="Century Gothic"/>
              </a:rPr>
              <a:t>ee</a:t>
            </a:r>
            <a:r>
              <a:rPr lang="en-US" sz="6600" dirty="0" smtClean="0">
                <a:latin typeface="Century Gothic"/>
                <a:cs typeface="Century Gothic"/>
              </a:rPr>
              <a:t>    kn</a:t>
            </a:r>
            <a:r>
              <a:rPr lang="en-US" sz="6600" dirty="0" smtClean="0">
                <a:solidFill>
                  <a:srgbClr val="FF0000"/>
                </a:solidFill>
                <a:latin typeface="Century Gothic"/>
                <a:cs typeface="Century Gothic"/>
              </a:rPr>
              <a:t>o</a:t>
            </a:r>
            <a:r>
              <a:rPr lang="en-US" sz="6600" dirty="0" smtClean="0">
                <a:latin typeface="Century Gothic"/>
                <a:cs typeface="Century Gothic"/>
              </a:rPr>
              <a:t>ck</a:t>
            </a:r>
          </a:p>
          <a:p>
            <a:endParaRPr lang="en-US" sz="4400" dirty="0">
              <a:latin typeface="Century Gothic"/>
              <a:cs typeface="Century Gothic"/>
            </a:endParaRPr>
          </a:p>
          <a:p>
            <a:r>
              <a:rPr lang="en-US" sz="6600" dirty="0" smtClean="0">
                <a:latin typeface="Century Gothic"/>
                <a:cs typeface="Century Gothic"/>
              </a:rPr>
              <a:t>wr</a:t>
            </a:r>
            <a:r>
              <a:rPr lang="en-US" sz="6600" dirty="0" smtClean="0">
                <a:solidFill>
                  <a:srgbClr val="FF0000"/>
                </a:solidFill>
                <a:latin typeface="Century Gothic"/>
                <a:cs typeface="Century Gothic"/>
              </a:rPr>
              <a:t>o</a:t>
            </a:r>
            <a:r>
              <a:rPr lang="en-US" sz="6600" dirty="0" smtClean="0">
                <a:latin typeface="Century Gothic"/>
                <a:cs typeface="Century Gothic"/>
              </a:rPr>
              <a:t>ng  wr</a:t>
            </a:r>
            <a:r>
              <a:rPr lang="en-US" sz="6600" dirty="0" smtClean="0">
                <a:solidFill>
                  <a:srgbClr val="FF0000"/>
                </a:solidFill>
                <a:latin typeface="Century Gothic"/>
                <a:cs typeface="Century Gothic"/>
              </a:rPr>
              <a:t>o</a:t>
            </a:r>
            <a:r>
              <a:rPr lang="en-US" sz="6600"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		</a:t>
            </a:r>
            <a:r>
              <a:rPr lang="en-US" sz="6600" dirty="0" err="1" smtClean="0">
                <a:latin typeface="Century Gothic"/>
                <a:cs typeface="Century Gothic"/>
              </a:rPr>
              <a:t>gn</a:t>
            </a:r>
            <a:r>
              <a:rPr lang="en-US" sz="6600" dirty="0" err="1" smtClean="0">
                <a:solidFill>
                  <a:srgbClr val="FF0000"/>
                </a:solidFill>
                <a:latin typeface="Century Gothic"/>
                <a:cs typeface="Century Gothic"/>
              </a:rPr>
              <a:t>a</a:t>
            </a:r>
            <a:endParaRPr lang="en-US" sz="6600" dirty="0" smtClean="0">
              <a:latin typeface="Century Gothic"/>
              <a:cs typeface="Century Gothic"/>
            </a:endParaRPr>
          </a:p>
          <a:p>
            <a:endParaRPr lang="en-US" sz="4400" dirty="0">
              <a:latin typeface="Century Gothic"/>
              <a:cs typeface="Century Gothic"/>
            </a:endParaRPr>
          </a:p>
        </p:txBody>
      </p:sp>
    </p:spTree>
    <p:extLst>
      <p:ext uri="{BB962C8B-B14F-4D97-AF65-F5344CB8AC3E}">
        <p14:creationId xmlns:p14="http://schemas.microsoft.com/office/powerpoint/2010/main" val="300834408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3477875"/>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s    kn</a:t>
            </a:r>
            <a:r>
              <a:rPr lang="en-US" sz="6600" dirty="0" smtClean="0">
                <a:solidFill>
                  <a:srgbClr val="FF0000"/>
                </a:solidFill>
                <a:latin typeface="Century Gothic"/>
                <a:cs typeface="Century Gothic"/>
              </a:rPr>
              <a:t>ee</a:t>
            </a:r>
            <a:r>
              <a:rPr lang="en-US" sz="6600" dirty="0" smtClean="0">
                <a:latin typeface="Century Gothic"/>
                <a:cs typeface="Century Gothic"/>
              </a:rPr>
              <a:t>    kn</a:t>
            </a:r>
            <a:r>
              <a:rPr lang="en-US" sz="6600" dirty="0" smtClean="0">
                <a:solidFill>
                  <a:srgbClr val="FF0000"/>
                </a:solidFill>
                <a:latin typeface="Century Gothic"/>
                <a:cs typeface="Century Gothic"/>
              </a:rPr>
              <a:t>o</a:t>
            </a:r>
            <a:r>
              <a:rPr lang="en-US" sz="6600" dirty="0" smtClean="0">
                <a:latin typeface="Century Gothic"/>
                <a:cs typeface="Century Gothic"/>
              </a:rPr>
              <a:t>ck</a:t>
            </a:r>
          </a:p>
          <a:p>
            <a:endParaRPr lang="en-US" sz="4400" dirty="0">
              <a:latin typeface="Century Gothic"/>
              <a:cs typeface="Century Gothic"/>
            </a:endParaRPr>
          </a:p>
          <a:p>
            <a:r>
              <a:rPr lang="en-US" sz="6600" dirty="0" smtClean="0">
                <a:latin typeface="Century Gothic"/>
                <a:cs typeface="Century Gothic"/>
              </a:rPr>
              <a:t>wr</a:t>
            </a:r>
            <a:r>
              <a:rPr lang="en-US" sz="6600" dirty="0" smtClean="0">
                <a:solidFill>
                  <a:srgbClr val="FF0000"/>
                </a:solidFill>
                <a:latin typeface="Century Gothic"/>
                <a:cs typeface="Century Gothic"/>
              </a:rPr>
              <a:t>o</a:t>
            </a:r>
            <a:r>
              <a:rPr lang="en-US" sz="6600" dirty="0" smtClean="0">
                <a:latin typeface="Century Gothic"/>
                <a:cs typeface="Century Gothic"/>
              </a:rPr>
              <a:t>ng  wr</a:t>
            </a:r>
            <a:r>
              <a:rPr lang="en-US" sz="6600" dirty="0" smtClean="0">
                <a:solidFill>
                  <a:srgbClr val="FF0000"/>
                </a:solidFill>
                <a:latin typeface="Century Gothic"/>
                <a:cs typeface="Century Gothic"/>
              </a:rPr>
              <a:t>o</a:t>
            </a:r>
            <a:r>
              <a:rPr lang="en-US" sz="6600"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		gn</a:t>
            </a:r>
            <a:r>
              <a:rPr lang="en-US" sz="6600" dirty="0" smtClean="0">
                <a:solidFill>
                  <a:srgbClr val="FF0000"/>
                </a:solidFill>
                <a:latin typeface="Century Gothic"/>
                <a:cs typeface="Century Gothic"/>
              </a:rPr>
              <a:t>a</a:t>
            </a:r>
            <a:r>
              <a:rPr lang="en-US" sz="6600" dirty="0" smtClean="0">
                <a:latin typeface="Century Gothic"/>
                <a:cs typeface="Century Gothic"/>
              </a:rPr>
              <a:t>t</a:t>
            </a:r>
          </a:p>
          <a:p>
            <a:endParaRPr lang="en-US" sz="4400" dirty="0">
              <a:latin typeface="Century Gothic"/>
              <a:cs typeface="Century Gothic"/>
            </a:endParaRPr>
          </a:p>
        </p:txBody>
      </p:sp>
    </p:spTree>
    <p:extLst>
      <p:ext uri="{BB962C8B-B14F-4D97-AF65-F5344CB8AC3E}">
        <p14:creationId xmlns:p14="http://schemas.microsoft.com/office/powerpoint/2010/main" val="387298328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4493538"/>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s    kn</a:t>
            </a:r>
            <a:r>
              <a:rPr lang="en-US" sz="6600" dirty="0" smtClean="0">
                <a:solidFill>
                  <a:srgbClr val="FF0000"/>
                </a:solidFill>
                <a:latin typeface="Century Gothic"/>
                <a:cs typeface="Century Gothic"/>
              </a:rPr>
              <a:t>ee</a:t>
            </a:r>
            <a:r>
              <a:rPr lang="en-US" sz="6600" dirty="0" smtClean="0">
                <a:latin typeface="Century Gothic"/>
                <a:cs typeface="Century Gothic"/>
              </a:rPr>
              <a:t>    kn</a:t>
            </a:r>
            <a:r>
              <a:rPr lang="en-US" sz="6600" dirty="0" smtClean="0">
                <a:solidFill>
                  <a:srgbClr val="FF0000"/>
                </a:solidFill>
                <a:latin typeface="Century Gothic"/>
                <a:cs typeface="Century Gothic"/>
              </a:rPr>
              <a:t>o</a:t>
            </a:r>
            <a:r>
              <a:rPr lang="en-US" sz="6600" dirty="0" smtClean="0">
                <a:latin typeface="Century Gothic"/>
                <a:cs typeface="Century Gothic"/>
              </a:rPr>
              <a:t>ck</a:t>
            </a:r>
          </a:p>
          <a:p>
            <a:endParaRPr lang="en-US" sz="4400" dirty="0">
              <a:latin typeface="Century Gothic"/>
              <a:cs typeface="Century Gothic"/>
            </a:endParaRPr>
          </a:p>
          <a:p>
            <a:r>
              <a:rPr lang="en-US" sz="6600" dirty="0" smtClean="0">
                <a:latin typeface="Century Gothic"/>
                <a:cs typeface="Century Gothic"/>
              </a:rPr>
              <a:t>wr</a:t>
            </a:r>
            <a:r>
              <a:rPr lang="en-US" sz="6600" dirty="0" smtClean="0">
                <a:solidFill>
                  <a:srgbClr val="FF0000"/>
                </a:solidFill>
                <a:latin typeface="Century Gothic"/>
                <a:cs typeface="Century Gothic"/>
              </a:rPr>
              <a:t>o</a:t>
            </a:r>
            <a:r>
              <a:rPr lang="en-US" sz="6600" dirty="0" smtClean="0">
                <a:latin typeface="Century Gothic"/>
                <a:cs typeface="Century Gothic"/>
              </a:rPr>
              <a:t>ng  wr</a:t>
            </a:r>
            <a:r>
              <a:rPr lang="en-US" sz="6600" dirty="0" smtClean="0">
                <a:solidFill>
                  <a:srgbClr val="FF0000"/>
                </a:solidFill>
                <a:latin typeface="Century Gothic"/>
                <a:cs typeface="Century Gothic"/>
              </a:rPr>
              <a:t>o</a:t>
            </a:r>
            <a:r>
              <a:rPr lang="en-US" sz="6600"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		gn</a:t>
            </a:r>
            <a:r>
              <a:rPr lang="en-US" sz="6600" dirty="0" smtClean="0">
                <a:solidFill>
                  <a:srgbClr val="FF0000"/>
                </a:solidFill>
                <a:latin typeface="Century Gothic"/>
                <a:cs typeface="Century Gothic"/>
              </a:rPr>
              <a:t>a</a:t>
            </a:r>
            <a:r>
              <a:rPr lang="en-US" sz="6600" dirty="0" smtClean="0">
                <a:latin typeface="Century Gothic"/>
                <a:cs typeface="Century Gothic"/>
              </a:rPr>
              <a:t>t</a:t>
            </a:r>
          </a:p>
          <a:p>
            <a:endParaRPr lang="en-US" sz="4400" dirty="0">
              <a:latin typeface="Century Gothic"/>
              <a:cs typeface="Century Gothic"/>
            </a:endParaRPr>
          </a:p>
          <a:p>
            <a:r>
              <a:rPr lang="en-US" sz="6600" dirty="0" err="1" smtClean="0">
                <a:latin typeface="Century Gothic"/>
                <a:cs typeface="Century Gothic"/>
              </a:rPr>
              <a:t>kn</a:t>
            </a:r>
            <a:endParaRPr lang="en-US" sz="6600" dirty="0">
              <a:latin typeface="Century Gothic"/>
              <a:cs typeface="Century Gothic"/>
            </a:endParaRPr>
          </a:p>
        </p:txBody>
      </p:sp>
    </p:spTree>
    <p:extLst>
      <p:ext uri="{BB962C8B-B14F-4D97-AF65-F5344CB8AC3E}">
        <p14:creationId xmlns:p14="http://schemas.microsoft.com/office/powerpoint/2010/main" val="76837578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4493538"/>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s    kn</a:t>
            </a:r>
            <a:r>
              <a:rPr lang="en-US" sz="6600" dirty="0" smtClean="0">
                <a:solidFill>
                  <a:srgbClr val="FF0000"/>
                </a:solidFill>
                <a:latin typeface="Century Gothic"/>
                <a:cs typeface="Century Gothic"/>
              </a:rPr>
              <a:t>ee</a:t>
            </a:r>
            <a:r>
              <a:rPr lang="en-US" sz="6600" dirty="0" smtClean="0">
                <a:latin typeface="Century Gothic"/>
                <a:cs typeface="Century Gothic"/>
              </a:rPr>
              <a:t>    kn</a:t>
            </a:r>
            <a:r>
              <a:rPr lang="en-US" sz="6600" dirty="0" smtClean="0">
                <a:solidFill>
                  <a:srgbClr val="FF0000"/>
                </a:solidFill>
                <a:latin typeface="Century Gothic"/>
                <a:cs typeface="Century Gothic"/>
              </a:rPr>
              <a:t>o</a:t>
            </a:r>
            <a:r>
              <a:rPr lang="en-US" sz="6600" dirty="0" smtClean="0">
                <a:latin typeface="Century Gothic"/>
                <a:cs typeface="Century Gothic"/>
              </a:rPr>
              <a:t>ck</a:t>
            </a:r>
          </a:p>
          <a:p>
            <a:endParaRPr lang="en-US" sz="4400" dirty="0">
              <a:latin typeface="Century Gothic"/>
              <a:cs typeface="Century Gothic"/>
            </a:endParaRPr>
          </a:p>
          <a:p>
            <a:r>
              <a:rPr lang="en-US" sz="6600" dirty="0" smtClean="0">
                <a:latin typeface="Century Gothic"/>
                <a:cs typeface="Century Gothic"/>
              </a:rPr>
              <a:t>wr</a:t>
            </a:r>
            <a:r>
              <a:rPr lang="en-US" sz="6600" dirty="0" smtClean="0">
                <a:solidFill>
                  <a:srgbClr val="FF0000"/>
                </a:solidFill>
                <a:latin typeface="Century Gothic"/>
                <a:cs typeface="Century Gothic"/>
              </a:rPr>
              <a:t>o</a:t>
            </a:r>
            <a:r>
              <a:rPr lang="en-US" sz="6600" dirty="0" smtClean="0">
                <a:latin typeface="Century Gothic"/>
                <a:cs typeface="Century Gothic"/>
              </a:rPr>
              <a:t>ng  wr</a:t>
            </a:r>
            <a:r>
              <a:rPr lang="en-US" sz="6600" dirty="0" smtClean="0">
                <a:solidFill>
                  <a:srgbClr val="FF0000"/>
                </a:solidFill>
                <a:latin typeface="Century Gothic"/>
                <a:cs typeface="Century Gothic"/>
              </a:rPr>
              <a:t>o</a:t>
            </a:r>
            <a:r>
              <a:rPr lang="en-US" sz="6600"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		gn</a:t>
            </a:r>
            <a:r>
              <a:rPr lang="en-US" sz="6600" dirty="0" smtClean="0">
                <a:solidFill>
                  <a:srgbClr val="FF0000"/>
                </a:solidFill>
                <a:latin typeface="Century Gothic"/>
                <a:cs typeface="Century Gothic"/>
              </a:rPr>
              <a:t>a</a:t>
            </a:r>
            <a:r>
              <a:rPr lang="en-US" sz="6600" dirty="0" smtClean="0">
                <a:latin typeface="Century Gothic"/>
                <a:cs typeface="Century Gothic"/>
              </a:rPr>
              <a:t>t</a:t>
            </a:r>
          </a:p>
          <a:p>
            <a:endParaRPr lang="en-US" sz="4400" dirty="0">
              <a:latin typeface="Century Gothic"/>
              <a:cs typeface="Century Gothic"/>
            </a:endParaRPr>
          </a:p>
          <a:p>
            <a:r>
              <a:rPr lang="en-US" sz="6600" dirty="0" err="1" smtClean="0">
                <a:latin typeface="Century Gothic"/>
                <a:cs typeface="Century Gothic"/>
              </a:rPr>
              <a:t>kn</a:t>
            </a:r>
            <a:r>
              <a:rPr lang="en-US" sz="6600" dirty="0" err="1" smtClean="0">
                <a:solidFill>
                  <a:srgbClr val="FF0000"/>
                </a:solidFill>
                <a:latin typeface="Century Gothic"/>
                <a:cs typeface="Century Gothic"/>
              </a:rPr>
              <a:t>igh</a:t>
            </a:r>
            <a:endParaRPr lang="en-US" sz="6600" dirty="0">
              <a:latin typeface="Century Gothic"/>
              <a:cs typeface="Century Gothic"/>
            </a:endParaRPr>
          </a:p>
        </p:txBody>
      </p:sp>
    </p:spTree>
    <p:extLst>
      <p:ext uri="{BB962C8B-B14F-4D97-AF65-F5344CB8AC3E}">
        <p14:creationId xmlns:p14="http://schemas.microsoft.com/office/powerpoint/2010/main" val="181036652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4493538"/>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s    kn</a:t>
            </a:r>
            <a:r>
              <a:rPr lang="en-US" sz="6600" dirty="0" smtClean="0">
                <a:solidFill>
                  <a:srgbClr val="FF0000"/>
                </a:solidFill>
                <a:latin typeface="Century Gothic"/>
                <a:cs typeface="Century Gothic"/>
              </a:rPr>
              <a:t>ee</a:t>
            </a:r>
            <a:r>
              <a:rPr lang="en-US" sz="6600" dirty="0" smtClean="0">
                <a:latin typeface="Century Gothic"/>
                <a:cs typeface="Century Gothic"/>
              </a:rPr>
              <a:t>    kn</a:t>
            </a:r>
            <a:r>
              <a:rPr lang="en-US" sz="6600" dirty="0" smtClean="0">
                <a:solidFill>
                  <a:srgbClr val="FF0000"/>
                </a:solidFill>
                <a:latin typeface="Century Gothic"/>
                <a:cs typeface="Century Gothic"/>
              </a:rPr>
              <a:t>o</a:t>
            </a:r>
            <a:r>
              <a:rPr lang="en-US" sz="6600" dirty="0" smtClean="0">
                <a:latin typeface="Century Gothic"/>
                <a:cs typeface="Century Gothic"/>
              </a:rPr>
              <a:t>ck</a:t>
            </a:r>
          </a:p>
          <a:p>
            <a:endParaRPr lang="en-US" sz="4400" dirty="0">
              <a:latin typeface="Century Gothic"/>
              <a:cs typeface="Century Gothic"/>
            </a:endParaRPr>
          </a:p>
          <a:p>
            <a:r>
              <a:rPr lang="en-US" sz="6600" dirty="0" smtClean="0">
                <a:latin typeface="Century Gothic"/>
                <a:cs typeface="Century Gothic"/>
              </a:rPr>
              <a:t>wr</a:t>
            </a:r>
            <a:r>
              <a:rPr lang="en-US" sz="6600" dirty="0" smtClean="0">
                <a:solidFill>
                  <a:srgbClr val="FF0000"/>
                </a:solidFill>
                <a:latin typeface="Century Gothic"/>
                <a:cs typeface="Century Gothic"/>
              </a:rPr>
              <a:t>o</a:t>
            </a:r>
            <a:r>
              <a:rPr lang="en-US" sz="6600" dirty="0" smtClean="0">
                <a:latin typeface="Century Gothic"/>
                <a:cs typeface="Century Gothic"/>
              </a:rPr>
              <a:t>ng  wr</a:t>
            </a:r>
            <a:r>
              <a:rPr lang="en-US" sz="6600" dirty="0" smtClean="0">
                <a:solidFill>
                  <a:srgbClr val="FF0000"/>
                </a:solidFill>
                <a:latin typeface="Century Gothic"/>
                <a:cs typeface="Century Gothic"/>
              </a:rPr>
              <a:t>o</a:t>
            </a:r>
            <a:r>
              <a:rPr lang="en-US" sz="6600"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		gn</a:t>
            </a:r>
            <a:r>
              <a:rPr lang="en-US" sz="6600" dirty="0" smtClean="0">
                <a:solidFill>
                  <a:srgbClr val="FF0000"/>
                </a:solidFill>
                <a:latin typeface="Century Gothic"/>
                <a:cs typeface="Century Gothic"/>
              </a:rPr>
              <a:t>a</a:t>
            </a:r>
            <a:r>
              <a:rPr lang="en-US" sz="6600" dirty="0" smtClean="0">
                <a:latin typeface="Century Gothic"/>
                <a:cs typeface="Century Gothic"/>
              </a:rPr>
              <a:t>t</a:t>
            </a:r>
          </a:p>
          <a:p>
            <a:endParaRPr lang="en-US" sz="4400" dirty="0">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igh</a:t>
            </a:r>
            <a:r>
              <a:rPr lang="en-US" sz="6600" dirty="0" smtClean="0">
                <a:latin typeface="Century Gothic"/>
                <a:cs typeface="Century Gothic"/>
              </a:rPr>
              <a:t>t</a:t>
            </a:r>
            <a:endParaRPr lang="en-US" sz="6600" dirty="0">
              <a:latin typeface="Century Gothic"/>
              <a:cs typeface="Century Gothic"/>
            </a:endParaRPr>
          </a:p>
        </p:txBody>
      </p:sp>
    </p:spTree>
    <p:extLst>
      <p:ext uri="{BB962C8B-B14F-4D97-AF65-F5344CB8AC3E}">
        <p14:creationId xmlns:p14="http://schemas.microsoft.com/office/powerpoint/2010/main" val="4152839091"/>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4493538"/>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s    kn</a:t>
            </a:r>
            <a:r>
              <a:rPr lang="en-US" sz="6600" dirty="0" smtClean="0">
                <a:solidFill>
                  <a:srgbClr val="FF0000"/>
                </a:solidFill>
                <a:latin typeface="Century Gothic"/>
                <a:cs typeface="Century Gothic"/>
              </a:rPr>
              <a:t>ee</a:t>
            </a:r>
            <a:r>
              <a:rPr lang="en-US" sz="6600" dirty="0" smtClean="0">
                <a:latin typeface="Century Gothic"/>
                <a:cs typeface="Century Gothic"/>
              </a:rPr>
              <a:t>    kn</a:t>
            </a:r>
            <a:r>
              <a:rPr lang="en-US" sz="6600" dirty="0" smtClean="0">
                <a:solidFill>
                  <a:srgbClr val="FF0000"/>
                </a:solidFill>
                <a:latin typeface="Century Gothic"/>
                <a:cs typeface="Century Gothic"/>
              </a:rPr>
              <a:t>o</a:t>
            </a:r>
            <a:r>
              <a:rPr lang="en-US" sz="6600" dirty="0" smtClean="0">
                <a:latin typeface="Century Gothic"/>
                <a:cs typeface="Century Gothic"/>
              </a:rPr>
              <a:t>ck</a:t>
            </a:r>
          </a:p>
          <a:p>
            <a:endParaRPr lang="en-US" sz="4400" dirty="0">
              <a:latin typeface="Century Gothic"/>
              <a:cs typeface="Century Gothic"/>
            </a:endParaRPr>
          </a:p>
          <a:p>
            <a:r>
              <a:rPr lang="en-US" sz="6600" dirty="0" smtClean="0">
                <a:latin typeface="Century Gothic"/>
                <a:cs typeface="Century Gothic"/>
              </a:rPr>
              <a:t>wr</a:t>
            </a:r>
            <a:r>
              <a:rPr lang="en-US" sz="6600" dirty="0" smtClean="0">
                <a:solidFill>
                  <a:srgbClr val="FF0000"/>
                </a:solidFill>
                <a:latin typeface="Century Gothic"/>
                <a:cs typeface="Century Gothic"/>
              </a:rPr>
              <a:t>o</a:t>
            </a:r>
            <a:r>
              <a:rPr lang="en-US" sz="6600" dirty="0" smtClean="0">
                <a:latin typeface="Century Gothic"/>
                <a:cs typeface="Century Gothic"/>
              </a:rPr>
              <a:t>ng  wr</a:t>
            </a:r>
            <a:r>
              <a:rPr lang="en-US" sz="6600" dirty="0" smtClean="0">
                <a:solidFill>
                  <a:srgbClr val="FF0000"/>
                </a:solidFill>
                <a:latin typeface="Century Gothic"/>
                <a:cs typeface="Century Gothic"/>
              </a:rPr>
              <a:t>o</a:t>
            </a:r>
            <a:r>
              <a:rPr lang="en-US" sz="6600"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		gn</a:t>
            </a:r>
            <a:r>
              <a:rPr lang="en-US" sz="6600" dirty="0" smtClean="0">
                <a:solidFill>
                  <a:srgbClr val="FF0000"/>
                </a:solidFill>
                <a:latin typeface="Century Gothic"/>
                <a:cs typeface="Century Gothic"/>
              </a:rPr>
              <a:t>a</a:t>
            </a:r>
            <a:r>
              <a:rPr lang="en-US" sz="6600" dirty="0" smtClean="0">
                <a:latin typeface="Century Gothic"/>
                <a:cs typeface="Century Gothic"/>
              </a:rPr>
              <a:t>t</a:t>
            </a:r>
          </a:p>
          <a:p>
            <a:endParaRPr lang="en-US" sz="4400" dirty="0">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igh</a:t>
            </a:r>
            <a:r>
              <a:rPr lang="en-US" sz="6600" dirty="0" smtClean="0">
                <a:latin typeface="Century Gothic"/>
                <a:cs typeface="Century Gothic"/>
              </a:rPr>
              <a:t>t   </a:t>
            </a:r>
            <a:r>
              <a:rPr lang="en-US" sz="6600" dirty="0" err="1" smtClean="0">
                <a:latin typeface="Century Gothic"/>
                <a:cs typeface="Century Gothic"/>
              </a:rPr>
              <a:t>wr</a:t>
            </a:r>
            <a:endParaRPr lang="en-US" sz="6600" dirty="0">
              <a:latin typeface="Century Gothic"/>
              <a:cs typeface="Century Gothic"/>
            </a:endParaRPr>
          </a:p>
        </p:txBody>
      </p:sp>
    </p:spTree>
    <p:extLst>
      <p:ext uri="{BB962C8B-B14F-4D97-AF65-F5344CB8AC3E}">
        <p14:creationId xmlns:p14="http://schemas.microsoft.com/office/powerpoint/2010/main" val="344927215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4493538"/>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s    kn</a:t>
            </a:r>
            <a:r>
              <a:rPr lang="en-US" sz="6600" dirty="0" smtClean="0">
                <a:solidFill>
                  <a:srgbClr val="FF0000"/>
                </a:solidFill>
                <a:latin typeface="Century Gothic"/>
                <a:cs typeface="Century Gothic"/>
              </a:rPr>
              <a:t>ee</a:t>
            </a:r>
            <a:r>
              <a:rPr lang="en-US" sz="6600" dirty="0" smtClean="0">
                <a:latin typeface="Century Gothic"/>
                <a:cs typeface="Century Gothic"/>
              </a:rPr>
              <a:t>    kn</a:t>
            </a:r>
            <a:r>
              <a:rPr lang="en-US" sz="6600" dirty="0" smtClean="0">
                <a:solidFill>
                  <a:srgbClr val="FF0000"/>
                </a:solidFill>
                <a:latin typeface="Century Gothic"/>
                <a:cs typeface="Century Gothic"/>
              </a:rPr>
              <a:t>o</a:t>
            </a:r>
            <a:r>
              <a:rPr lang="en-US" sz="6600" dirty="0" smtClean="0">
                <a:latin typeface="Century Gothic"/>
                <a:cs typeface="Century Gothic"/>
              </a:rPr>
              <a:t>ck</a:t>
            </a:r>
          </a:p>
          <a:p>
            <a:endParaRPr lang="en-US" sz="4400" dirty="0">
              <a:latin typeface="Century Gothic"/>
              <a:cs typeface="Century Gothic"/>
            </a:endParaRPr>
          </a:p>
          <a:p>
            <a:r>
              <a:rPr lang="en-US" sz="6600" dirty="0" smtClean="0">
                <a:latin typeface="Century Gothic"/>
                <a:cs typeface="Century Gothic"/>
              </a:rPr>
              <a:t>wr</a:t>
            </a:r>
            <a:r>
              <a:rPr lang="en-US" sz="6600" dirty="0" smtClean="0">
                <a:solidFill>
                  <a:srgbClr val="FF0000"/>
                </a:solidFill>
                <a:latin typeface="Century Gothic"/>
                <a:cs typeface="Century Gothic"/>
              </a:rPr>
              <a:t>o</a:t>
            </a:r>
            <a:r>
              <a:rPr lang="en-US" sz="6600" dirty="0" smtClean="0">
                <a:latin typeface="Century Gothic"/>
                <a:cs typeface="Century Gothic"/>
              </a:rPr>
              <a:t>ng  wr</a:t>
            </a:r>
            <a:r>
              <a:rPr lang="en-US" sz="6600" dirty="0" smtClean="0">
                <a:solidFill>
                  <a:srgbClr val="FF0000"/>
                </a:solidFill>
                <a:latin typeface="Century Gothic"/>
                <a:cs typeface="Century Gothic"/>
              </a:rPr>
              <a:t>o</a:t>
            </a:r>
            <a:r>
              <a:rPr lang="en-US" sz="6600"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		gn</a:t>
            </a:r>
            <a:r>
              <a:rPr lang="en-US" sz="6600" dirty="0" smtClean="0">
                <a:solidFill>
                  <a:srgbClr val="FF0000"/>
                </a:solidFill>
                <a:latin typeface="Century Gothic"/>
                <a:cs typeface="Century Gothic"/>
              </a:rPr>
              <a:t>a</a:t>
            </a:r>
            <a:r>
              <a:rPr lang="en-US" sz="6600" dirty="0" smtClean="0">
                <a:latin typeface="Century Gothic"/>
                <a:cs typeface="Century Gothic"/>
              </a:rPr>
              <a:t>t</a:t>
            </a:r>
          </a:p>
          <a:p>
            <a:endParaRPr lang="en-US" sz="4400" dirty="0">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igh</a:t>
            </a:r>
            <a:r>
              <a:rPr lang="en-US" sz="6600" dirty="0" smtClean="0">
                <a:latin typeface="Century Gothic"/>
                <a:cs typeface="Century Gothic"/>
              </a:rPr>
              <a:t>t   </a:t>
            </a:r>
            <a:r>
              <a:rPr lang="en-US" sz="6600" dirty="0" err="1" smtClean="0">
                <a:latin typeface="Century Gothic"/>
                <a:cs typeface="Century Gothic"/>
              </a:rPr>
              <a:t>wr</a:t>
            </a:r>
            <a:r>
              <a:rPr lang="en-US" sz="6600" dirty="0" err="1" smtClean="0">
                <a:solidFill>
                  <a:srgbClr val="FF0000"/>
                </a:solidFill>
                <a:latin typeface="Century Gothic"/>
                <a:cs typeface="Century Gothic"/>
              </a:rPr>
              <a:t>i</a:t>
            </a:r>
            <a:endParaRPr lang="en-US" sz="6600" dirty="0">
              <a:latin typeface="Century Gothic"/>
              <a:cs typeface="Century Gothic"/>
            </a:endParaRPr>
          </a:p>
        </p:txBody>
      </p:sp>
    </p:spTree>
    <p:extLst>
      <p:ext uri="{BB962C8B-B14F-4D97-AF65-F5344CB8AC3E}">
        <p14:creationId xmlns:p14="http://schemas.microsoft.com/office/powerpoint/2010/main" val="285619457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4493538"/>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s    kn</a:t>
            </a:r>
            <a:r>
              <a:rPr lang="en-US" sz="6600" dirty="0" smtClean="0">
                <a:solidFill>
                  <a:srgbClr val="FF0000"/>
                </a:solidFill>
                <a:latin typeface="Century Gothic"/>
                <a:cs typeface="Century Gothic"/>
              </a:rPr>
              <a:t>ee</a:t>
            </a:r>
            <a:r>
              <a:rPr lang="en-US" sz="6600" dirty="0" smtClean="0">
                <a:latin typeface="Century Gothic"/>
                <a:cs typeface="Century Gothic"/>
              </a:rPr>
              <a:t>    kn</a:t>
            </a:r>
            <a:r>
              <a:rPr lang="en-US" sz="6600" dirty="0" smtClean="0">
                <a:solidFill>
                  <a:srgbClr val="FF0000"/>
                </a:solidFill>
                <a:latin typeface="Century Gothic"/>
                <a:cs typeface="Century Gothic"/>
              </a:rPr>
              <a:t>o</a:t>
            </a:r>
            <a:r>
              <a:rPr lang="en-US" sz="6600" dirty="0" smtClean="0">
                <a:latin typeface="Century Gothic"/>
                <a:cs typeface="Century Gothic"/>
              </a:rPr>
              <a:t>ck</a:t>
            </a:r>
          </a:p>
          <a:p>
            <a:endParaRPr lang="en-US" sz="4400" dirty="0">
              <a:latin typeface="Century Gothic"/>
              <a:cs typeface="Century Gothic"/>
            </a:endParaRPr>
          </a:p>
          <a:p>
            <a:r>
              <a:rPr lang="en-US" sz="6600" dirty="0" smtClean="0">
                <a:latin typeface="Century Gothic"/>
                <a:cs typeface="Century Gothic"/>
              </a:rPr>
              <a:t>wr</a:t>
            </a:r>
            <a:r>
              <a:rPr lang="en-US" sz="6600" dirty="0" smtClean="0">
                <a:solidFill>
                  <a:srgbClr val="FF0000"/>
                </a:solidFill>
                <a:latin typeface="Century Gothic"/>
                <a:cs typeface="Century Gothic"/>
              </a:rPr>
              <a:t>o</a:t>
            </a:r>
            <a:r>
              <a:rPr lang="en-US" sz="6600" dirty="0" smtClean="0">
                <a:latin typeface="Century Gothic"/>
                <a:cs typeface="Century Gothic"/>
              </a:rPr>
              <a:t>ng  wr</a:t>
            </a:r>
            <a:r>
              <a:rPr lang="en-US" sz="6600" dirty="0" smtClean="0">
                <a:solidFill>
                  <a:srgbClr val="FF0000"/>
                </a:solidFill>
                <a:latin typeface="Century Gothic"/>
                <a:cs typeface="Century Gothic"/>
              </a:rPr>
              <a:t>o</a:t>
            </a:r>
            <a:r>
              <a:rPr lang="en-US" sz="6600"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		gn</a:t>
            </a:r>
            <a:r>
              <a:rPr lang="en-US" sz="6600" dirty="0" smtClean="0">
                <a:solidFill>
                  <a:srgbClr val="FF0000"/>
                </a:solidFill>
                <a:latin typeface="Century Gothic"/>
                <a:cs typeface="Century Gothic"/>
              </a:rPr>
              <a:t>a</a:t>
            </a:r>
            <a:r>
              <a:rPr lang="en-US" sz="6600" dirty="0" smtClean="0">
                <a:latin typeface="Century Gothic"/>
                <a:cs typeface="Century Gothic"/>
              </a:rPr>
              <a:t>t</a:t>
            </a:r>
          </a:p>
          <a:p>
            <a:endParaRPr lang="en-US" sz="4400" dirty="0">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igh</a:t>
            </a:r>
            <a:r>
              <a:rPr lang="en-US" sz="6600" dirty="0" smtClean="0">
                <a:latin typeface="Century Gothic"/>
                <a:cs typeface="Century Gothic"/>
              </a:rPr>
              <a:t>t   wr</a:t>
            </a:r>
            <a:r>
              <a:rPr lang="en-US" sz="6600" dirty="0" smtClean="0">
                <a:solidFill>
                  <a:srgbClr val="FF0000"/>
                </a:solidFill>
                <a:latin typeface="Century Gothic"/>
                <a:cs typeface="Century Gothic"/>
              </a:rPr>
              <a:t>i</a:t>
            </a:r>
            <a:r>
              <a:rPr lang="en-US" sz="6600" dirty="0" smtClean="0">
                <a:latin typeface="Century Gothic"/>
                <a:cs typeface="Century Gothic"/>
              </a:rPr>
              <a:t>st</a:t>
            </a:r>
            <a:endParaRPr lang="en-US" sz="6600" dirty="0">
              <a:latin typeface="Century Gothic"/>
              <a:cs typeface="Century Gothic"/>
            </a:endParaRPr>
          </a:p>
        </p:txBody>
      </p:sp>
    </p:spTree>
    <p:extLst>
      <p:ext uri="{BB962C8B-B14F-4D97-AF65-F5344CB8AC3E}">
        <p14:creationId xmlns:p14="http://schemas.microsoft.com/office/powerpoint/2010/main" val="329941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Words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1057157" y="2001837"/>
            <a:ext cx="239945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gn</a:t>
            </a:r>
            <a:endParaRPr lang="en-US" sz="12000" dirty="0">
              <a:solidFill>
                <a:schemeClr val="tx1"/>
              </a:solidFill>
              <a:latin typeface="Century Gothic"/>
              <a:cs typeface="Century Gothic"/>
            </a:endParaRPr>
          </a:p>
        </p:txBody>
      </p:sp>
      <p:sp>
        <p:nvSpPr>
          <p:cNvPr id="4" name="Rectangle 3"/>
          <p:cNvSpPr/>
          <p:nvPr/>
        </p:nvSpPr>
        <p:spPr>
          <a:xfrm>
            <a:off x="3456608" y="2001837"/>
            <a:ext cx="2076174"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5748427" y="2001837"/>
            <a:ext cx="2920703"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me</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2112720813"/>
      </p:ext>
    </p:extLst>
  </p:cSld>
  <p:clrMapOvr>
    <a:masterClrMapping/>
  </p:clrMapOvr>
  <p:timing>
    <p:tnLst>
      <p:par>
        <p:cTn xmlns:p14="http://schemas.microsoft.com/office/powerpoint/2010/mai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5170646"/>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s    kn</a:t>
            </a:r>
            <a:r>
              <a:rPr lang="en-US" sz="6600" dirty="0" smtClean="0">
                <a:solidFill>
                  <a:srgbClr val="FF0000"/>
                </a:solidFill>
                <a:latin typeface="Century Gothic"/>
                <a:cs typeface="Century Gothic"/>
              </a:rPr>
              <a:t>ee</a:t>
            </a:r>
            <a:r>
              <a:rPr lang="en-US" sz="6600" dirty="0" smtClean="0">
                <a:latin typeface="Century Gothic"/>
                <a:cs typeface="Century Gothic"/>
              </a:rPr>
              <a:t>    kn</a:t>
            </a:r>
            <a:r>
              <a:rPr lang="en-US" sz="6600" dirty="0" smtClean="0">
                <a:solidFill>
                  <a:srgbClr val="FF0000"/>
                </a:solidFill>
                <a:latin typeface="Century Gothic"/>
                <a:cs typeface="Century Gothic"/>
              </a:rPr>
              <a:t>o</a:t>
            </a:r>
            <a:r>
              <a:rPr lang="en-US" sz="6600" dirty="0" smtClean="0">
                <a:latin typeface="Century Gothic"/>
                <a:cs typeface="Century Gothic"/>
              </a:rPr>
              <a:t>ck</a:t>
            </a:r>
          </a:p>
          <a:p>
            <a:endParaRPr lang="en-US" sz="4400" dirty="0">
              <a:latin typeface="Century Gothic"/>
              <a:cs typeface="Century Gothic"/>
            </a:endParaRPr>
          </a:p>
          <a:p>
            <a:r>
              <a:rPr lang="en-US" sz="6600" dirty="0" smtClean="0">
                <a:latin typeface="Century Gothic"/>
                <a:cs typeface="Century Gothic"/>
              </a:rPr>
              <a:t>wr</a:t>
            </a:r>
            <a:r>
              <a:rPr lang="en-US" sz="6600" dirty="0" smtClean="0">
                <a:solidFill>
                  <a:srgbClr val="FF0000"/>
                </a:solidFill>
                <a:latin typeface="Century Gothic"/>
                <a:cs typeface="Century Gothic"/>
              </a:rPr>
              <a:t>o</a:t>
            </a:r>
            <a:r>
              <a:rPr lang="en-US" sz="6600" dirty="0" smtClean="0">
                <a:latin typeface="Century Gothic"/>
                <a:cs typeface="Century Gothic"/>
              </a:rPr>
              <a:t>ng  wr</a:t>
            </a:r>
            <a:r>
              <a:rPr lang="en-US" sz="6600" dirty="0" smtClean="0">
                <a:solidFill>
                  <a:srgbClr val="FF0000"/>
                </a:solidFill>
                <a:latin typeface="Century Gothic"/>
                <a:cs typeface="Century Gothic"/>
              </a:rPr>
              <a:t>o</a:t>
            </a:r>
            <a:r>
              <a:rPr lang="en-US" sz="6600"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		gn</a:t>
            </a:r>
            <a:r>
              <a:rPr lang="en-US" sz="6600" dirty="0" smtClean="0">
                <a:solidFill>
                  <a:srgbClr val="FF0000"/>
                </a:solidFill>
                <a:latin typeface="Century Gothic"/>
                <a:cs typeface="Century Gothic"/>
              </a:rPr>
              <a:t>a</a:t>
            </a:r>
            <a:r>
              <a:rPr lang="en-US" sz="6600" dirty="0" smtClean="0">
                <a:latin typeface="Century Gothic"/>
                <a:cs typeface="Century Gothic"/>
              </a:rPr>
              <a:t>t</a:t>
            </a:r>
          </a:p>
          <a:p>
            <a:endParaRPr lang="en-US" sz="4400" dirty="0">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igh</a:t>
            </a:r>
            <a:r>
              <a:rPr lang="en-US" sz="6600" dirty="0" smtClean="0">
                <a:latin typeface="Century Gothic"/>
                <a:cs typeface="Century Gothic"/>
              </a:rPr>
              <a:t>t   wr</a:t>
            </a:r>
            <a:r>
              <a:rPr lang="en-US" sz="6600" dirty="0" smtClean="0">
                <a:solidFill>
                  <a:srgbClr val="FF0000"/>
                </a:solidFill>
                <a:latin typeface="Century Gothic"/>
                <a:cs typeface="Century Gothic"/>
              </a:rPr>
              <a:t>i</a:t>
            </a:r>
            <a:r>
              <a:rPr lang="en-US" sz="6600" dirty="0" smtClean="0">
                <a:latin typeface="Century Gothic"/>
                <a:cs typeface="Century Gothic"/>
              </a:rPr>
              <a:t>st    </a:t>
            </a:r>
            <a:r>
              <a:rPr lang="en-US" sz="6600" dirty="0" err="1" smtClean="0">
                <a:latin typeface="Century Gothic"/>
                <a:cs typeface="Century Gothic"/>
              </a:rPr>
              <a:t>wr</a:t>
            </a:r>
            <a:r>
              <a:rPr lang="en-US" sz="6600" dirty="0" smtClean="0">
                <a:latin typeface="Century Gothic"/>
                <a:cs typeface="Century Gothic"/>
              </a:rPr>
              <a:t> </a:t>
            </a:r>
          </a:p>
          <a:p>
            <a:endParaRPr lang="en-US" sz="4400" dirty="0">
              <a:latin typeface="Century Gothic"/>
              <a:cs typeface="Century Gothic"/>
            </a:endParaRPr>
          </a:p>
        </p:txBody>
      </p:sp>
    </p:spTree>
    <p:extLst>
      <p:ext uri="{BB962C8B-B14F-4D97-AF65-F5344CB8AC3E}">
        <p14:creationId xmlns:p14="http://schemas.microsoft.com/office/powerpoint/2010/main" val="308779631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5170646"/>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s    kn</a:t>
            </a:r>
            <a:r>
              <a:rPr lang="en-US" sz="6600" dirty="0" smtClean="0">
                <a:solidFill>
                  <a:srgbClr val="FF0000"/>
                </a:solidFill>
                <a:latin typeface="Century Gothic"/>
                <a:cs typeface="Century Gothic"/>
              </a:rPr>
              <a:t>ee</a:t>
            </a:r>
            <a:r>
              <a:rPr lang="en-US" sz="6600" dirty="0" smtClean="0">
                <a:latin typeface="Century Gothic"/>
                <a:cs typeface="Century Gothic"/>
              </a:rPr>
              <a:t>    kn</a:t>
            </a:r>
            <a:r>
              <a:rPr lang="en-US" sz="6600" dirty="0" smtClean="0">
                <a:solidFill>
                  <a:srgbClr val="FF0000"/>
                </a:solidFill>
                <a:latin typeface="Century Gothic"/>
                <a:cs typeface="Century Gothic"/>
              </a:rPr>
              <a:t>o</a:t>
            </a:r>
            <a:r>
              <a:rPr lang="en-US" sz="6600" dirty="0" smtClean="0">
                <a:latin typeface="Century Gothic"/>
                <a:cs typeface="Century Gothic"/>
              </a:rPr>
              <a:t>ck</a:t>
            </a:r>
          </a:p>
          <a:p>
            <a:endParaRPr lang="en-US" sz="4400" dirty="0">
              <a:latin typeface="Century Gothic"/>
              <a:cs typeface="Century Gothic"/>
            </a:endParaRPr>
          </a:p>
          <a:p>
            <a:r>
              <a:rPr lang="en-US" sz="6600" dirty="0" smtClean="0">
                <a:latin typeface="Century Gothic"/>
                <a:cs typeface="Century Gothic"/>
              </a:rPr>
              <a:t>wr</a:t>
            </a:r>
            <a:r>
              <a:rPr lang="en-US" sz="6600" dirty="0" smtClean="0">
                <a:solidFill>
                  <a:srgbClr val="FF0000"/>
                </a:solidFill>
                <a:latin typeface="Century Gothic"/>
                <a:cs typeface="Century Gothic"/>
              </a:rPr>
              <a:t>o</a:t>
            </a:r>
            <a:r>
              <a:rPr lang="en-US" sz="6600" dirty="0" smtClean="0">
                <a:latin typeface="Century Gothic"/>
                <a:cs typeface="Century Gothic"/>
              </a:rPr>
              <a:t>ng  wr</a:t>
            </a:r>
            <a:r>
              <a:rPr lang="en-US" sz="6600" dirty="0" smtClean="0">
                <a:solidFill>
                  <a:srgbClr val="FF0000"/>
                </a:solidFill>
                <a:latin typeface="Century Gothic"/>
                <a:cs typeface="Century Gothic"/>
              </a:rPr>
              <a:t>o</a:t>
            </a:r>
            <a:r>
              <a:rPr lang="en-US" sz="6600"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		gn</a:t>
            </a:r>
            <a:r>
              <a:rPr lang="en-US" sz="6600" dirty="0" smtClean="0">
                <a:solidFill>
                  <a:srgbClr val="FF0000"/>
                </a:solidFill>
                <a:latin typeface="Century Gothic"/>
                <a:cs typeface="Century Gothic"/>
              </a:rPr>
              <a:t>a</a:t>
            </a:r>
            <a:r>
              <a:rPr lang="en-US" sz="6600" dirty="0" smtClean="0">
                <a:latin typeface="Century Gothic"/>
                <a:cs typeface="Century Gothic"/>
              </a:rPr>
              <a:t>t</a:t>
            </a:r>
          </a:p>
          <a:p>
            <a:endParaRPr lang="en-US" sz="4400" dirty="0">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igh</a:t>
            </a:r>
            <a:r>
              <a:rPr lang="en-US" sz="6600" dirty="0" smtClean="0">
                <a:latin typeface="Century Gothic"/>
                <a:cs typeface="Century Gothic"/>
              </a:rPr>
              <a:t>t   wr</a:t>
            </a:r>
            <a:r>
              <a:rPr lang="en-US" sz="6600" dirty="0" smtClean="0">
                <a:solidFill>
                  <a:srgbClr val="FF0000"/>
                </a:solidFill>
                <a:latin typeface="Century Gothic"/>
                <a:cs typeface="Century Gothic"/>
              </a:rPr>
              <a:t>i</a:t>
            </a:r>
            <a:r>
              <a:rPr lang="en-US" sz="6600" dirty="0" smtClean="0">
                <a:latin typeface="Century Gothic"/>
                <a:cs typeface="Century Gothic"/>
              </a:rPr>
              <a:t>st    </a:t>
            </a:r>
            <a:r>
              <a:rPr lang="en-US" sz="6600" dirty="0" err="1" smtClean="0">
                <a:latin typeface="Century Gothic"/>
                <a:cs typeface="Century Gothic"/>
              </a:rPr>
              <a:t>wr</a:t>
            </a:r>
            <a:r>
              <a:rPr lang="en-US" sz="6600" dirty="0" err="1" smtClean="0">
                <a:solidFill>
                  <a:srgbClr val="FF0000"/>
                </a:solidFill>
                <a:latin typeface="Century Gothic"/>
                <a:cs typeface="Century Gothic"/>
              </a:rPr>
              <a:t>a</a:t>
            </a:r>
            <a:r>
              <a:rPr lang="en-US" sz="6600" dirty="0" smtClean="0">
                <a:latin typeface="Century Gothic"/>
                <a:cs typeface="Century Gothic"/>
              </a:rPr>
              <a:t> </a:t>
            </a:r>
          </a:p>
          <a:p>
            <a:endParaRPr lang="en-US" sz="4400" dirty="0">
              <a:latin typeface="Century Gothic"/>
              <a:cs typeface="Century Gothic"/>
            </a:endParaRPr>
          </a:p>
        </p:txBody>
      </p:sp>
    </p:spTree>
    <p:extLst>
      <p:ext uri="{BB962C8B-B14F-4D97-AF65-F5344CB8AC3E}">
        <p14:creationId xmlns:p14="http://schemas.microsoft.com/office/powerpoint/2010/main" val="112578102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5170646"/>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s    kn</a:t>
            </a:r>
            <a:r>
              <a:rPr lang="en-US" sz="6600" dirty="0" smtClean="0">
                <a:solidFill>
                  <a:srgbClr val="FF0000"/>
                </a:solidFill>
                <a:latin typeface="Century Gothic"/>
                <a:cs typeface="Century Gothic"/>
              </a:rPr>
              <a:t>ee</a:t>
            </a:r>
            <a:r>
              <a:rPr lang="en-US" sz="6600" dirty="0" smtClean="0">
                <a:latin typeface="Century Gothic"/>
                <a:cs typeface="Century Gothic"/>
              </a:rPr>
              <a:t>    kn</a:t>
            </a:r>
            <a:r>
              <a:rPr lang="en-US" sz="6600" dirty="0" smtClean="0">
                <a:solidFill>
                  <a:srgbClr val="FF0000"/>
                </a:solidFill>
                <a:latin typeface="Century Gothic"/>
                <a:cs typeface="Century Gothic"/>
              </a:rPr>
              <a:t>o</a:t>
            </a:r>
            <a:r>
              <a:rPr lang="en-US" sz="6600" dirty="0" smtClean="0">
                <a:latin typeface="Century Gothic"/>
                <a:cs typeface="Century Gothic"/>
              </a:rPr>
              <a:t>ck</a:t>
            </a:r>
          </a:p>
          <a:p>
            <a:endParaRPr lang="en-US" sz="4400" dirty="0">
              <a:latin typeface="Century Gothic"/>
              <a:cs typeface="Century Gothic"/>
            </a:endParaRPr>
          </a:p>
          <a:p>
            <a:r>
              <a:rPr lang="en-US" sz="6600" dirty="0" smtClean="0">
                <a:latin typeface="Century Gothic"/>
                <a:cs typeface="Century Gothic"/>
              </a:rPr>
              <a:t>wr</a:t>
            </a:r>
            <a:r>
              <a:rPr lang="en-US" sz="6600" dirty="0" smtClean="0">
                <a:solidFill>
                  <a:srgbClr val="FF0000"/>
                </a:solidFill>
                <a:latin typeface="Century Gothic"/>
                <a:cs typeface="Century Gothic"/>
              </a:rPr>
              <a:t>o</a:t>
            </a:r>
            <a:r>
              <a:rPr lang="en-US" sz="6600" dirty="0" smtClean="0">
                <a:latin typeface="Century Gothic"/>
                <a:cs typeface="Century Gothic"/>
              </a:rPr>
              <a:t>ng  wr</a:t>
            </a:r>
            <a:r>
              <a:rPr lang="en-US" sz="6600" dirty="0" smtClean="0">
                <a:solidFill>
                  <a:srgbClr val="FF0000"/>
                </a:solidFill>
                <a:latin typeface="Century Gothic"/>
                <a:cs typeface="Century Gothic"/>
              </a:rPr>
              <a:t>o</a:t>
            </a:r>
            <a:r>
              <a:rPr lang="en-US" sz="6600"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		gn</a:t>
            </a:r>
            <a:r>
              <a:rPr lang="en-US" sz="6600" dirty="0" smtClean="0">
                <a:solidFill>
                  <a:srgbClr val="FF0000"/>
                </a:solidFill>
                <a:latin typeface="Century Gothic"/>
                <a:cs typeface="Century Gothic"/>
              </a:rPr>
              <a:t>a</a:t>
            </a:r>
            <a:r>
              <a:rPr lang="en-US" sz="6600" dirty="0" smtClean="0">
                <a:latin typeface="Century Gothic"/>
                <a:cs typeface="Century Gothic"/>
              </a:rPr>
              <a:t>t</a:t>
            </a:r>
          </a:p>
          <a:p>
            <a:endParaRPr lang="en-US" sz="4400" dirty="0">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igh</a:t>
            </a:r>
            <a:r>
              <a:rPr lang="en-US" sz="6600" dirty="0" smtClean="0">
                <a:latin typeface="Century Gothic"/>
                <a:cs typeface="Century Gothic"/>
              </a:rPr>
              <a:t>t   wr</a:t>
            </a:r>
            <a:r>
              <a:rPr lang="en-US" sz="6600" dirty="0" smtClean="0">
                <a:solidFill>
                  <a:srgbClr val="FF0000"/>
                </a:solidFill>
                <a:latin typeface="Century Gothic"/>
                <a:cs typeface="Century Gothic"/>
              </a:rPr>
              <a:t>i</a:t>
            </a:r>
            <a:r>
              <a:rPr lang="en-US" sz="6600" dirty="0" smtClean="0">
                <a:latin typeface="Century Gothic"/>
                <a:cs typeface="Century Gothic"/>
              </a:rPr>
              <a:t>st    wr</a:t>
            </a:r>
            <a:r>
              <a:rPr lang="en-US" sz="6600" dirty="0" smtClean="0">
                <a:solidFill>
                  <a:srgbClr val="FF0000"/>
                </a:solidFill>
                <a:latin typeface="Century Gothic"/>
                <a:cs typeface="Century Gothic"/>
              </a:rPr>
              <a:t>a</a:t>
            </a:r>
            <a:r>
              <a:rPr lang="en-US" sz="6600" dirty="0" smtClean="0">
                <a:latin typeface="Century Gothic"/>
                <a:cs typeface="Century Gothic"/>
              </a:rPr>
              <a:t>p </a:t>
            </a:r>
          </a:p>
          <a:p>
            <a:endParaRPr lang="en-US" sz="4400" dirty="0">
              <a:latin typeface="Century Gothic"/>
              <a:cs typeface="Century Gothic"/>
            </a:endParaRPr>
          </a:p>
        </p:txBody>
      </p:sp>
    </p:spTree>
    <p:extLst>
      <p:ext uri="{BB962C8B-B14F-4D97-AF65-F5344CB8AC3E}">
        <p14:creationId xmlns:p14="http://schemas.microsoft.com/office/powerpoint/2010/main" val="16324227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6186309"/>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s    kn</a:t>
            </a:r>
            <a:r>
              <a:rPr lang="en-US" sz="6600" dirty="0" smtClean="0">
                <a:solidFill>
                  <a:srgbClr val="FF0000"/>
                </a:solidFill>
                <a:latin typeface="Century Gothic"/>
                <a:cs typeface="Century Gothic"/>
              </a:rPr>
              <a:t>ee</a:t>
            </a:r>
            <a:r>
              <a:rPr lang="en-US" sz="6600" dirty="0" smtClean="0">
                <a:latin typeface="Century Gothic"/>
                <a:cs typeface="Century Gothic"/>
              </a:rPr>
              <a:t>    kn</a:t>
            </a:r>
            <a:r>
              <a:rPr lang="en-US" sz="6600" dirty="0" smtClean="0">
                <a:solidFill>
                  <a:srgbClr val="FF0000"/>
                </a:solidFill>
                <a:latin typeface="Century Gothic"/>
                <a:cs typeface="Century Gothic"/>
              </a:rPr>
              <a:t>o</a:t>
            </a:r>
            <a:r>
              <a:rPr lang="en-US" sz="6600" dirty="0" smtClean="0">
                <a:latin typeface="Century Gothic"/>
                <a:cs typeface="Century Gothic"/>
              </a:rPr>
              <a:t>ck</a:t>
            </a:r>
          </a:p>
          <a:p>
            <a:endParaRPr lang="en-US" sz="4400" dirty="0">
              <a:latin typeface="Century Gothic"/>
              <a:cs typeface="Century Gothic"/>
            </a:endParaRPr>
          </a:p>
          <a:p>
            <a:r>
              <a:rPr lang="en-US" sz="6600" dirty="0" smtClean="0">
                <a:latin typeface="Century Gothic"/>
                <a:cs typeface="Century Gothic"/>
              </a:rPr>
              <a:t>wr</a:t>
            </a:r>
            <a:r>
              <a:rPr lang="en-US" sz="6600" dirty="0" smtClean="0">
                <a:solidFill>
                  <a:srgbClr val="FF0000"/>
                </a:solidFill>
                <a:latin typeface="Century Gothic"/>
                <a:cs typeface="Century Gothic"/>
              </a:rPr>
              <a:t>o</a:t>
            </a:r>
            <a:r>
              <a:rPr lang="en-US" sz="6600" dirty="0" smtClean="0">
                <a:latin typeface="Century Gothic"/>
                <a:cs typeface="Century Gothic"/>
              </a:rPr>
              <a:t>ng  wr</a:t>
            </a:r>
            <a:r>
              <a:rPr lang="en-US" sz="6600" dirty="0" smtClean="0">
                <a:solidFill>
                  <a:srgbClr val="FF0000"/>
                </a:solidFill>
                <a:latin typeface="Century Gothic"/>
                <a:cs typeface="Century Gothic"/>
              </a:rPr>
              <a:t>o</a:t>
            </a:r>
            <a:r>
              <a:rPr lang="en-US" sz="6600"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		gn</a:t>
            </a:r>
            <a:r>
              <a:rPr lang="en-US" sz="6600" dirty="0" smtClean="0">
                <a:solidFill>
                  <a:srgbClr val="FF0000"/>
                </a:solidFill>
                <a:latin typeface="Century Gothic"/>
                <a:cs typeface="Century Gothic"/>
              </a:rPr>
              <a:t>a</a:t>
            </a:r>
            <a:r>
              <a:rPr lang="en-US" sz="6600" dirty="0" smtClean="0">
                <a:latin typeface="Century Gothic"/>
                <a:cs typeface="Century Gothic"/>
              </a:rPr>
              <a:t>t</a:t>
            </a:r>
          </a:p>
          <a:p>
            <a:endParaRPr lang="en-US" sz="4400" dirty="0">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igh</a:t>
            </a:r>
            <a:r>
              <a:rPr lang="en-US" sz="6600" dirty="0" smtClean="0">
                <a:latin typeface="Century Gothic"/>
                <a:cs typeface="Century Gothic"/>
              </a:rPr>
              <a:t>t   wr</a:t>
            </a:r>
            <a:r>
              <a:rPr lang="en-US" sz="6600" dirty="0" smtClean="0">
                <a:solidFill>
                  <a:srgbClr val="FF0000"/>
                </a:solidFill>
                <a:latin typeface="Century Gothic"/>
                <a:cs typeface="Century Gothic"/>
              </a:rPr>
              <a:t>i</a:t>
            </a:r>
            <a:r>
              <a:rPr lang="en-US" sz="6600" dirty="0" smtClean="0">
                <a:latin typeface="Century Gothic"/>
                <a:cs typeface="Century Gothic"/>
              </a:rPr>
              <a:t>st    wr</a:t>
            </a:r>
            <a:r>
              <a:rPr lang="en-US" sz="6600" dirty="0" smtClean="0">
                <a:solidFill>
                  <a:srgbClr val="FF0000"/>
                </a:solidFill>
                <a:latin typeface="Century Gothic"/>
                <a:cs typeface="Century Gothic"/>
              </a:rPr>
              <a:t>a</a:t>
            </a:r>
            <a:r>
              <a:rPr lang="en-US" sz="6600" dirty="0" smtClean="0">
                <a:latin typeface="Century Gothic"/>
                <a:cs typeface="Century Gothic"/>
              </a:rPr>
              <a:t>p </a:t>
            </a:r>
          </a:p>
          <a:p>
            <a:endParaRPr lang="en-US" sz="4400" dirty="0">
              <a:latin typeface="Century Gothic"/>
              <a:cs typeface="Century Gothic"/>
            </a:endParaRPr>
          </a:p>
          <a:p>
            <a:r>
              <a:rPr lang="en-US" sz="6600" dirty="0" err="1" smtClean="0">
                <a:latin typeface="Century Gothic"/>
                <a:cs typeface="Century Gothic"/>
              </a:rPr>
              <a:t>gn</a:t>
            </a:r>
            <a:endParaRPr lang="en-US" sz="6600" dirty="0">
              <a:latin typeface="Century Gothic"/>
              <a:cs typeface="Century Gothic"/>
            </a:endParaRPr>
          </a:p>
        </p:txBody>
      </p:sp>
    </p:spTree>
    <p:extLst>
      <p:ext uri="{BB962C8B-B14F-4D97-AF65-F5344CB8AC3E}">
        <p14:creationId xmlns:p14="http://schemas.microsoft.com/office/powerpoint/2010/main" val="5397284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6186309"/>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s    kn</a:t>
            </a:r>
            <a:r>
              <a:rPr lang="en-US" sz="6600" dirty="0" smtClean="0">
                <a:solidFill>
                  <a:srgbClr val="FF0000"/>
                </a:solidFill>
                <a:latin typeface="Century Gothic"/>
                <a:cs typeface="Century Gothic"/>
              </a:rPr>
              <a:t>ee</a:t>
            </a:r>
            <a:r>
              <a:rPr lang="en-US" sz="6600" dirty="0" smtClean="0">
                <a:latin typeface="Century Gothic"/>
                <a:cs typeface="Century Gothic"/>
              </a:rPr>
              <a:t>    kn</a:t>
            </a:r>
            <a:r>
              <a:rPr lang="en-US" sz="6600" dirty="0" smtClean="0">
                <a:solidFill>
                  <a:srgbClr val="FF0000"/>
                </a:solidFill>
                <a:latin typeface="Century Gothic"/>
                <a:cs typeface="Century Gothic"/>
              </a:rPr>
              <a:t>o</a:t>
            </a:r>
            <a:r>
              <a:rPr lang="en-US" sz="6600" dirty="0" smtClean="0">
                <a:latin typeface="Century Gothic"/>
                <a:cs typeface="Century Gothic"/>
              </a:rPr>
              <a:t>ck</a:t>
            </a:r>
          </a:p>
          <a:p>
            <a:endParaRPr lang="en-US" sz="4400" dirty="0">
              <a:latin typeface="Century Gothic"/>
              <a:cs typeface="Century Gothic"/>
            </a:endParaRPr>
          </a:p>
          <a:p>
            <a:r>
              <a:rPr lang="en-US" sz="6600" dirty="0" smtClean="0">
                <a:latin typeface="Century Gothic"/>
                <a:cs typeface="Century Gothic"/>
              </a:rPr>
              <a:t>wr</a:t>
            </a:r>
            <a:r>
              <a:rPr lang="en-US" sz="6600" dirty="0" smtClean="0">
                <a:solidFill>
                  <a:srgbClr val="FF0000"/>
                </a:solidFill>
                <a:latin typeface="Century Gothic"/>
                <a:cs typeface="Century Gothic"/>
              </a:rPr>
              <a:t>o</a:t>
            </a:r>
            <a:r>
              <a:rPr lang="en-US" sz="6600" dirty="0" smtClean="0">
                <a:latin typeface="Century Gothic"/>
                <a:cs typeface="Century Gothic"/>
              </a:rPr>
              <a:t>ng  wr</a:t>
            </a:r>
            <a:r>
              <a:rPr lang="en-US" sz="6600" dirty="0" smtClean="0">
                <a:solidFill>
                  <a:srgbClr val="FF0000"/>
                </a:solidFill>
                <a:latin typeface="Century Gothic"/>
                <a:cs typeface="Century Gothic"/>
              </a:rPr>
              <a:t>o</a:t>
            </a:r>
            <a:r>
              <a:rPr lang="en-US" sz="6600"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		gn</a:t>
            </a:r>
            <a:r>
              <a:rPr lang="en-US" sz="6600" dirty="0" smtClean="0">
                <a:solidFill>
                  <a:srgbClr val="FF0000"/>
                </a:solidFill>
                <a:latin typeface="Century Gothic"/>
                <a:cs typeface="Century Gothic"/>
              </a:rPr>
              <a:t>a</a:t>
            </a:r>
            <a:r>
              <a:rPr lang="en-US" sz="6600" dirty="0" smtClean="0">
                <a:latin typeface="Century Gothic"/>
                <a:cs typeface="Century Gothic"/>
              </a:rPr>
              <a:t>t</a:t>
            </a:r>
          </a:p>
          <a:p>
            <a:endParaRPr lang="en-US" sz="4400" dirty="0">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igh</a:t>
            </a:r>
            <a:r>
              <a:rPr lang="en-US" sz="6600" dirty="0" smtClean="0">
                <a:latin typeface="Century Gothic"/>
                <a:cs typeface="Century Gothic"/>
              </a:rPr>
              <a:t>t   wr</a:t>
            </a:r>
            <a:r>
              <a:rPr lang="en-US" sz="6600" dirty="0" smtClean="0">
                <a:solidFill>
                  <a:srgbClr val="FF0000"/>
                </a:solidFill>
                <a:latin typeface="Century Gothic"/>
                <a:cs typeface="Century Gothic"/>
              </a:rPr>
              <a:t>i</a:t>
            </a:r>
            <a:r>
              <a:rPr lang="en-US" sz="6600" dirty="0" smtClean="0">
                <a:latin typeface="Century Gothic"/>
                <a:cs typeface="Century Gothic"/>
              </a:rPr>
              <a:t>st    wr</a:t>
            </a:r>
            <a:r>
              <a:rPr lang="en-US" sz="6600" dirty="0" smtClean="0">
                <a:solidFill>
                  <a:srgbClr val="FF0000"/>
                </a:solidFill>
                <a:latin typeface="Century Gothic"/>
                <a:cs typeface="Century Gothic"/>
              </a:rPr>
              <a:t>a</a:t>
            </a:r>
            <a:r>
              <a:rPr lang="en-US" sz="6600" dirty="0" smtClean="0">
                <a:latin typeface="Century Gothic"/>
                <a:cs typeface="Century Gothic"/>
              </a:rPr>
              <a:t>p </a:t>
            </a:r>
          </a:p>
          <a:p>
            <a:endParaRPr lang="en-US" sz="4400" dirty="0">
              <a:latin typeface="Century Gothic"/>
              <a:cs typeface="Century Gothic"/>
            </a:endParaRPr>
          </a:p>
          <a:p>
            <a:r>
              <a:rPr lang="en-US" sz="6600" dirty="0" smtClean="0">
                <a:latin typeface="Century Gothic"/>
                <a:cs typeface="Century Gothic"/>
              </a:rPr>
              <a:t>gn</a:t>
            </a:r>
            <a:r>
              <a:rPr lang="en-US" sz="6600" dirty="0" smtClean="0">
                <a:solidFill>
                  <a:srgbClr val="FF0000"/>
                </a:solidFill>
                <a:latin typeface="Century Gothic"/>
                <a:cs typeface="Century Gothic"/>
              </a:rPr>
              <a:t>aw</a:t>
            </a:r>
            <a:endParaRPr lang="en-US" sz="6600" dirty="0">
              <a:latin typeface="Century Gothic"/>
              <a:cs typeface="Century Gothic"/>
            </a:endParaRPr>
          </a:p>
        </p:txBody>
      </p:sp>
    </p:spTree>
    <p:extLst>
      <p:ext uri="{BB962C8B-B14F-4D97-AF65-F5344CB8AC3E}">
        <p14:creationId xmlns:p14="http://schemas.microsoft.com/office/powerpoint/2010/main" val="648703917"/>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6186309"/>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s    kn</a:t>
            </a:r>
            <a:r>
              <a:rPr lang="en-US" sz="6600" dirty="0" smtClean="0">
                <a:solidFill>
                  <a:srgbClr val="FF0000"/>
                </a:solidFill>
                <a:latin typeface="Century Gothic"/>
                <a:cs typeface="Century Gothic"/>
              </a:rPr>
              <a:t>ee</a:t>
            </a:r>
            <a:r>
              <a:rPr lang="en-US" sz="6600" dirty="0" smtClean="0">
                <a:latin typeface="Century Gothic"/>
                <a:cs typeface="Century Gothic"/>
              </a:rPr>
              <a:t>    kn</a:t>
            </a:r>
            <a:r>
              <a:rPr lang="en-US" sz="6600" dirty="0" smtClean="0">
                <a:solidFill>
                  <a:srgbClr val="FF0000"/>
                </a:solidFill>
                <a:latin typeface="Century Gothic"/>
                <a:cs typeface="Century Gothic"/>
              </a:rPr>
              <a:t>o</a:t>
            </a:r>
            <a:r>
              <a:rPr lang="en-US" sz="6600" dirty="0" smtClean="0">
                <a:latin typeface="Century Gothic"/>
                <a:cs typeface="Century Gothic"/>
              </a:rPr>
              <a:t>ck</a:t>
            </a:r>
          </a:p>
          <a:p>
            <a:endParaRPr lang="en-US" sz="4400" dirty="0">
              <a:latin typeface="Century Gothic"/>
              <a:cs typeface="Century Gothic"/>
            </a:endParaRPr>
          </a:p>
          <a:p>
            <a:r>
              <a:rPr lang="en-US" sz="6600" dirty="0" smtClean="0">
                <a:latin typeface="Century Gothic"/>
                <a:cs typeface="Century Gothic"/>
              </a:rPr>
              <a:t>wr</a:t>
            </a:r>
            <a:r>
              <a:rPr lang="en-US" sz="6600" dirty="0" smtClean="0">
                <a:solidFill>
                  <a:srgbClr val="FF0000"/>
                </a:solidFill>
                <a:latin typeface="Century Gothic"/>
                <a:cs typeface="Century Gothic"/>
              </a:rPr>
              <a:t>o</a:t>
            </a:r>
            <a:r>
              <a:rPr lang="en-US" sz="6600" dirty="0" smtClean="0">
                <a:latin typeface="Century Gothic"/>
                <a:cs typeface="Century Gothic"/>
              </a:rPr>
              <a:t>ng  wr</a:t>
            </a:r>
            <a:r>
              <a:rPr lang="en-US" sz="6600" dirty="0" smtClean="0">
                <a:solidFill>
                  <a:srgbClr val="FF0000"/>
                </a:solidFill>
                <a:latin typeface="Century Gothic"/>
                <a:cs typeface="Century Gothic"/>
              </a:rPr>
              <a:t>o</a:t>
            </a:r>
            <a:r>
              <a:rPr lang="en-US" sz="6600"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		gn</a:t>
            </a:r>
            <a:r>
              <a:rPr lang="en-US" sz="6600" dirty="0" smtClean="0">
                <a:solidFill>
                  <a:srgbClr val="FF0000"/>
                </a:solidFill>
                <a:latin typeface="Century Gothic"/>
                <a:cs typeface="Century Gothic"/>
              </a:rPr>
              <a:t>a</a:t>
            </a:r>
            <a:r>
              <a:rPr lang="en-US" sz="6600" dirty="0" smtClean="0">
                <a:latin typeface="Century Gothic"/>
                <a:cs typeface="Century Gothic"/>
              </a:rPr>
              <a:t>t</a:t>
            </a:r>
          </a:p>
          <a:p>
            <a:endParaRPr lang="en-US" sz="4400" dirty="0">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igh</a:t>
            </a:r>
            <a:r>
              <a:rPr lang="en-US" sz="6600" dirty="0" smtClean="0">
                <a:latin typeface="Century Gothic"/>
                <a:cs typeface="Century Gothic"/>
              </a:rPr>
              <a:t>t   wr</a:t>
            </a:r>
            <a:r>
              <a:rPr lang="en-US" sz="6600" dirty="0" smtClean="0">
                <a:solidFill>
                  <a:srgbClr val="FF0000"/>
                </a:solidFill>
                <a:latin typeface="Century Gothic"/>
                <a:cs typeface="Century Gothic"/>
              </a:rPr>
              <a:t>i</a:t>
            </a:r>
            <a:r>
              <a:rPr lang="en-US" sz="6600" dirty="0" smtClean="0">
                <a:latin typeface="Century Gothic"/>
                <a:cs typeface="Century Gothic"/>
              </a:rPr>
              <a:t>st    wr</a:t>
            </a:r>
            <a:r>
              <a:rPr lang="en-US" sz="6600" dirty="0" smtClean="0">
                <a:solidFill>
                  <a:srgbClr val="FF0000"/>
                </a:solidFill>
                <a:latin typeface="Century Gothic"/>
                <a:cs typeface="Century Gothic"/>
              </a:rPr>
              <a:t>a</a:t>
            </a:r>
            <a:r>
              <a:rPr lang="en-US" sz="6600" dirty="0" smtClean="0">
                <a:latin typeface="Century Gothic"/>
                <a:cs typeface="Century Gothic"/>
              </a:rPr>
              <a:t>p </a:t>
            </a:r>
          </a:p>
          <a:p>
            <a:endParaRPr lang="en-US" sz="4400" dirty="0">
              <a:latin typeface="Century Gothic"/>
              <a:cs typeface="Century Gothic"/>
            </a:endParaRPr>
          </a:p>
          <a:p>
            <a:r>
              <a:rPr lang="en-US" sz="6600" dirty="0" smtClean="0">
                <a:latin typeface="Century Gothic"/>
                <a:cs typeface="Century Gothic"/>
              </a:rPr>
              <a:t>gn</a:t>
            </a:r>
            <a:r>
              <a:rPr lang="en-US" sz="6600" dirty="0" smtClean="0">
                <a:solidFill>
                  <a:srgbClr val="FF0000"/>
                </a:solidFill>
                <a:latin typeface="Century Gothic"/>
                <a:cs typeface="Century Gothic"/>
              </a:rPr>
              <a:t>aw</a:t>
            </a:r>
            <a:r>
              <a:rPr lang="en-US" sz="6600" dirty="0" smtClean="0">
                <a:latin typeface="Century Gothic"/>
                <a:cs typeface="Century Gothic"/>
              </a:rPr>
              <a:t>   </a:t>
            </a:r>
            <a:r>
              <a:rPr lang="en-US" sz="6600" dirty="0" err="1" smtClean="0">
                <a:latin typeface="Century Gothic"/>
                <a:cs typeface="Century Gothic"/>
              </a:rPr>
              <a:t>wr</a:t>
            </a:r>
            <a:endParaRPr lang="en-US" sz="6600" dirty="0">
              <a:latin typeface="Century Gothic"/>
              <a:cs typeface="Century Gothic"/>
            </a:endParaRPr>
          </a:p>
        </p:txBody>
      </p:sp>
    </p:spTree>
    <p:extLst>
      <p:ext uri="{BB962C8B-B14F-4D97-AF65-F5344CB8AC3E}">
        <p14:creationId xmlns:p14="http://schemas.microsoft.com/office/powerpoint/2010/main" val="46981091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6186309"/>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s    kn</a:t>
            </a:r>
            <a:r>
              <a:rPr lang="en-US" sz="6600" dirty="0" smtClean="0">
                <a:solidFill>
                  <a:srgbClr val="FF0000"/>
                </a:solidFill>
                <a:latin typeface="Century Gothic"/>
                <a:cs typeface="Century Gothic"/>
              </a:rPr>
              <a:t>ee</a:t>
            </a:r>
            <a:r>
              <a:rPr lang="en-US" sz="6600" dirty="0" smtClean="0">
                <a:latin typeface="Century Gothic"/>
                <a:cs typeface="Century Gothic"/>
              </a:rPr>
              <a:t>    kn</a:t>
            </a:r>
            <a:r>
              <a:rPr lang="en-US" sz="6600" dirty="0" smtClean="0">
                <a:solidFill>
                  <a:srgbClr val="FF0000"/>
                </a:solidFill>
                <a:latin typeface="Century Gothic"/>
                <a:cs typeface="Century Gothic"/>
              </a:rPr>
              <a:t>o</a:t>
            </a:r>
            <a:r>
              <a:rPr lang="en-US" sz="6600" dirty="0" smtClean="0">
                <a:latin typeface="Century Gothic"/>
                <a:cs typeface="Century Gothic"/>
              </a:rPr>
              <a:t>ck</a:t>
            </a:r>
          </a:p>
          <a:p>
            <a:endParaRPr lang="en-US" sz="4400" dirty="0">
              <a:latin typeface="Century Gothic"/>
              <a:cs typeface="Century Gothic"/>
            </a:endParaRPr>
          </a:p>
          <a:p>
            <a:r>
              <a:rPr lang="en-US" sz="6600" dirty="0" smtClean="0">
                <a:latin typeface="Century Gothic"/>
                <a:cs typeface="Century Gothic"/>
              </a:rPr>
              <a:t>wr</a:t>
            </a:r>
            <a:r>
              <a:rPr lang="en-US" sz="6600" dirty="0" smtClean="0">
                <a:solidFill>
                  <a:srgbClr val="FF0000"/>
                </a:solidFill>
                <a:latin typeface="Century Gothic"/>
                <a:cs typeface="Century Gothic"/>
              </a:rPr>
              <a:t>o</a:t>
            </a:r>
            <a:r>
              <a:rPr lang="en-US" sz="6600" dirty="0" smtClean="0">
                <a:latin typeface="Century Gothic"/>
                <a:cs typeface="Century Gothic"/>
              </a:rPr>
              <a:t>ng  wr</a:t>
            </a:r>
            <a:r>
              <a:rPr lang="en-US" sz="6600" dirty="0" smtClean="0">
                <a:solidFill>
                  <a:srgbClr val="FF0000"/>
                </a:solidFill>
                <a:latin typeface="Century Gothic"/>
                <a:cs typeface="Century Gothic"/>
              </a:rPr>
              <a:t>o</a:t>
            </a:r>
            <a:r>
              <a:rPr lang="en-US" sz="6600"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		gn</a:t>
            </a:r>
            <a:r>
              <a:rPr lang="en-US" sz="6600" dirty="0" smtClean="0">
                <a:solidFill>
                  <a:srgbClr val="FF0000"/>
                </a:solidFill>
                <a:latin typeface="Century Gothic"/>
                <a:cs typeface="Century Gothic"/>
              </a:rPr>
              <a:t>a</a:t>
            </a:r>
            <a:r>
              <a:rPr lang="en-US" sz="6600" dirty="0" smtClean="0">
                <a:latin typeface="Century Gothic"/>
                <a:cs typeface="Century Gothic"/>
              </a:rPr>
              <a:t>t</a:t>
            </a:r>
          </a:p>
          <a:p>
            <a:endParaRPr lang="en-US" sz="4400" dirty="0">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igh</a:t>
            </a:r>
            <a:r>
              <a:rPr lang="en-US" sz="6600" dirty="0" smtClean="0">
                <a:latin typeface="Century Gothic"/>
                <a:cs typeface="Century Gothic"/>
              </a:rPr>
              <a:t>t   wr</a:t>
            </a:r>
            <a:r>
              <a:rPr lang="en-US" sz="6600" dirty="0" smtClean="0">
                <a:solidFill>
                  <a:srgbClr val="FF0000"/>
                </a:solidFill>
                <a:latin typeface="Century Gothic"/>
                <a:cs typeface="Century Gothic"/>
              </a:rPr>
              <a:t>i</a:t>
            </a:r>
            <a:r>
              <a:rPr lang="en-US" sz="6600" dirty="0" smtClean="0">
                <a:latin typeface="Century Gothic"/>
                <a:cs typeface="Century Gothic"/>
              </a:rPr>
              <a:t>st    wr</a:t>
            </a:r>
            <a:r>
              <a:rPr lang="en-US" sz="6600" dirty="0" smtClean="0">
                <a:solidFill>
                  <a:srgbClr val="FF0000"/>
                </a:solidFill>
                <a:latin typeface="Century Gothic"/>
                <a:cs typeface="Century Gothic"/>
              </a:rPr>
              <a:t>a</a:t>
            </a:r>
            <a:r>
              <a:rPr lang="en-US" sz="6600" dirty="0" smtClean="0">
                <a:latin typeface="Century Gothic"/>
                <a:cs typeface="Century Gothic"/>
              </a:rPr>
              <a:t>p </a:t>
            </a:r>
          </a:p>
          <a:p>
            <a:endParaRPr lang="en-US" sz="4400" dirty="0">
              <a:latin typeface="Century Gothic"/>
              <a:cs typeface="Century Gothic"/>
            </a:endParaRPr>
          </a:p>
          <a:p>
            <a:r>
              <a:rPr lang="en-US" sz="6600" dirty="0" smtClean="0">
                <a:latin typeface="Century Gothic"/>
                <a:cs typeface="Century Gothic"/>
              </a:rPr>
              <a:t>gn</a:t>
            </a:r>
            <a:r>
              <a:rPr lang="en-US" sz="6600" dirty="0" smtClean="0">
                <a:solidFill>
                  <a:srgbClr val="FF0000"/>
                </a:solidFill>
                <a:latin typeface="Century Gothic"/>
                <a:cs typeface="Century Gothic"/>
              </a:rPr>
              <a:t>aw</a:t>
            </a:r>
            <a:r>
              <a:rPr lang="en-US" sz="6600" dirty="0" smtClean="0">
                <a:latin typeface="Century Gothic"/>
                <a:cs typeface="Century Gothic"/>
              </a:rPr>
              <a:t>   </a:t>
            </a:r>
            <a:r>
              <a:rPr lang="en-US" sz="6600" dirty="0" err="1" smtClean="0">
                <a:latin typeface="Century Gothic"/>
                <a:cs typeface="Century Gothic"/>
              </a:rPr>
              <a:t>wr</a:t>
            </a:r>
            <a:r>
              <a:rPr lang="en-US" sz="6600" dirty="0" err="1" smtClean="0">
                <a:solidFill>
                  <a:srgbClr val="FF0000"/>
                </a:solidFill>
                <a:latin typeface="Century Gothic"/>
                <a:cs typeface="Century Gothic"/>
              </a:rPr>
              <a:t>e</a:t>
            </a:r>
            <a:endParaRPr lang="en-US" sz="6600" dirty="0">
              <a:latin typeface="Century Gothic"/>
              <a:cs typeface="Century Gothic"/>
            </a:endParaRPr>
          </a:p>
        </p:txBody>
      </p:sp>
    </p:spTree>
    <p:extLst>
      <p:ext uri="{BB962C8B-B14F-4D97-AF65-F5344CB8AC3E}">
        <p14:creationId xmlns:p14="http://schemas.microsoft.com/office/powerpoint/2010/main" val="36330953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6186309"/>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s    kn</a:t>
            </a:r>
            <a:r>
              <a:rPr lang="en-US" sz="6600" dirty="0" smtClean="0">
                <a:solidFill>
                  <a:srgbClr val="FF0000"/>
                </a:solidFill>
                <a:latin typeface="Century Gothic"/>
                <a:cs typeface="Century Gothic"/>
              </a:rPr>
              <a:t>ee</a:t>
            </a:r>
            <a:r>
              <a:rPr lang="en-US" sz="6600" dirty="0" smtClean="0">
                <a:latin typeface="Century Gothic"/>
                <a:cs typeface="Century Gothic"/>
              </a:rPr>
              <a:t>    kn</a:t>
            </a:r>
            <a:r>
              <a:rPr lang="en-US" sz="6600" dirty="0" smtClean="0">
                <a:solidFill>
                  <a:srgbClr val="FF0000"/>
                </a:solidFill>
                <a:latin typeface="Century Gothic"/>
                <a:cs typeface="Century Gothic"/>
              </a:rPr>
              <a:t>o</a:t>
            </a:r>
            <a:r>
              <a:rPr lang="en-US" sz="6600" dirty="0" smtClean="0">
                <a:latin typeface="Century Gothic"/>
                <a:cs typeface="Century Gothic"/>
              </a:rPr>
              <a:t>ck</a:t>
            </a:r>
          </a:p>
          <a:p>
            <a:endParaRPr lang="en-US" sz="4400" dirty="0">
              <a:latin typeface="Century Gothic"/>
              <a:cs typeface="Century Gothic"/>
            </a:endParaRPr>
          </a:p>
          <a:p>
            <a:r>
              <a:rPr lang="en-US" sz="6600" dirty="0" smtClean="0">
                <a:latin typeface="Century Gothic"/>
                <a:cs typeface="Century Gothic"/>
              </a:rPr>
              <a:t>wr</a:t>
            </a:r>
            <a:r>
              <a:rPr lang="en-US" sz="6600" dirty="0" smtClean="0">
                <a:solidFill>
                  <a:srgbClr val="FF0000"/>
                </a:solidFill>
                <a:latin typeface="Century Gothic"/>
                <a:cs typeface="Century Gothic"/>
              </a:rPr>
              <a:t>o</a:t>
            </a:r>
            <a:r>
              <a:rPr lang="en-US" sz="6600" dirty="0" smtClean="0">
                <a:latin typeface="Century Gothic"/>
                <a:cs typeface="Century Gothic"/>
              </a:rPr>
              <a:t>ng  wr</a:t>
            </a:r>
            <a:r>
              <a:rPr lang="en-US" sz="6600" dirty="0" smtClean="0">
                <a:solidFill>
                  <a:srgbClr val="FF0000"/>
                </a:solidFill>
                <a:latin typeface="Century Gothic"/>
                <a:cs typeface="Century Gothic"/>
              </a:rPr>
              <a:t>o</a:t>
            </a:r>
            <a:r>
              <a:rPr lang="en-US" sz="6600"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		gn</a:t>
            </a:r>
            <a:r>
              <a:rPr lang="en-US" sz="6600" dirty="0" smtClean="0">
                <a:solidFill>
                  <a:srgbClr val="FF0000"/>
                </a:solidFill>
                <a:latin typeface="Century Gothic"/>
                <a:cs typeface="Century Gothic"/>
              </a:rPr>
              <a:t>a</a:t>
            </a:r>
            <a:r>
              <a:rPr lang="en-US" sz="6600" dirty="0" smtClean="0">
                <a:latin typeface="Century Gothic"/>
                <a:cs typeface="Century Gothic"/>
              </a:rPr>
              <a:t>t</a:t>
            </a:r>
          </a:p>
          <a:p>
            <a:endParaRPr lang="en-US" sz="4400" dirty="0">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igh</a:t>
            </a:r>
            <a:r>
              <a:rPr lang="en-US" sz="6600" dirty="0" smtClean="0">
                <a:latin typeface="Century Gothic"/>
                <a:cs typeface="Century Gothic"/>
              </a:rPr>
              <a:t>t   wr</a:t>
            </a:r>
            <a:r>
              <a:rPr lang="en-US" sz="6600" dirty="0" smtClean="0">
                <a:solidFill>
                  <a:srgbClr val="FF0000"/>
                </a:solidFill>
                <a:latin typeface="Century Gothic"/>
                <a:cs typeface="Century Gothic"/>
              </a:rPr>
              <a:t>i</a:t>
            </a:r>
            <a:r>
              <a:rPr lang="en-US" sz="6600" dirty="0" smtClean="0">
                <a:latin typeface="Century Gothic"/>
                <a:cs typeface="Century Gothic"/>
              </a:rPr>
              <a:t>st    wr</a:t>
            </a:r>
            <a:r>
              <a:rPr lang="en-US" sz="6600" dirty="0" smtClean="0">
                <a:solidFill>
                  <a:srgbClr val="FF0000"/>
                </a:solidFill>
                <a:latin typeface="Century Gothic"/>
                <a:cs typeface="Century Gothic"/>
              </a:rPr>
              <a:t>a</a:t>
            </a:r>
            <a:r>
              <a:rPr lang="en-US" sz="6600" dirty="0" smtClean="0">
                <a:latin typeface="Century Gothic"/>
                <a:cs typeface="Century Gothic"/>
              </a:rPr>
              <a:t>p </a:t>
            </a:r>
          </a:p>
          <a:p>
            <a:endParaRPr lang="en-US" sz="4400" dirty="0">
              <a:latin typeface="Century Gothic"/>
              <a:cs typeface="Century Gothic"/>
            </a:endParaRPr>
          </a:p>
          <a:p>
            <a:r>
              <a:rPr lang="en-US" sz="6600" dirty="0" smtClean="0">
                <a:latin typeface="Century Gothic"/>
                <a:cs typeface="Century Gothic"/>
              </a:rPr>
              <a:t>gn</a:t>
            </a:r>
            <a:r>
              <a:rPr lang="en-US" sz="6600" dirty="0" smtClean="0">
                <a:solidFill>
                  <a:srgbClr val="FF0000"/>
                </a:solidFill>
                <a:latin typeface="Century Gothic"/>
                <a:cs typeface="Century Gothic"/>
              </a:rPr>
              <a:t>aw</a:t>
            </a:r>
            <a:r>
              <a:rPr lang="en-US" sz="6600" dirty="0" smtClean="0">
                <a:latin typeface="Century Gothic"/>
                <a:cs typeface="Century Gothic"/>
              </a:rPr>
              <a:t>   wr</a:t>
            </a:r>
            <a:r>
              <a:rPr lang="en-US" sz="6600" dirty="0" smtClean="0">
                <a:solidFill>
                  <a:srgbClr val="FF0000"/>
                </a:solidFill>
                <a:latin typeface="Century Gothic"/>
                <a:cs typeface="Century Gothic"/>
              </a:rPr>
              <a:t>e</a:t>
            </a:r>
            <a:r>
              <a:rPr lang="en-US" sz="6600" dirty="0" smtClean="0">
                <a:latin typeface="Century Gothic"/>
                <a:cs typeface="Century Gothic"/>
              </a:rPr>
              <a:t>ck</a:t>
            </a:r>
            <a:endParaRPr lang="en-US" sz="6600" dirty="0">
              <a:latin typeface="Century Gothic"/>
              <a:cs typeface="Century Gothic"/>
            </a:endParaRPr>
          </a:p>
        </p:txBody>
      </p:sp>
    </p:spTree>
    <p:extLst>
      <p:ext uri="{BB962C8B-B14F-4D97-AF65-F5344CB8AC3E}">
        <p14:creationId xmlns:p14="http://schemas.microsoft.com/office/powerpoint/2010/main" val="1694281351"/>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6186309"/>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s    kn</a:t>
            </a:r>
            <a:r>
              <a:rPr lang="en-US" sz="6600" dirty="0" smtClean="0">
                <a:solidFill>
                  <a:srgbClr val="FF0000"/>
                </a:solidFill>
                <a:latin typeface="Century Gothic"/>
                <a:cs typeface="Century Gothic"/>
              </a:rPr>
              <a:t>ee</a:t>
            </a:r>
            <a:r>
              <a:rPr lang="en-US" sz="6600" dirty="0" smtClean="0">
                <a:latin typeface="Century Gothic"/>
                <a:cs typeface="Century Gothic"/>
              </a:rPr>
              <a:t>    kn</a:t>
            </a:r>
            <a:r>
              <a:rPr lang="en-US" sz="6600" dirty="0" smtClean="0">
                <a:solidFill>
                  <a:srgbClr val="FF0000"/>
                </a:solidFill>
                <a:latin typeface="Century Gothic"/>
                <a:cs typeface="Century Gothic"/>
              </a:rPr>
              <a:t>o</a:t>
            </a:r>
            <a:r>
              <a:rPr lang="en-US" sz="6600" dirty="0" smtClean="0">
                <a:latin typeface="Century Gothic"/>
                <a:cs typeface="Century Gothic"/>
              </a:rPr>
              <a:t>ck</a:t>
            </a:r>
          </a:p>
          <a:p>
            <a:endParaRPr lang="en-US" sz="4400" dirty="0">
              <a:latin typeface="Century Gothic"/>
              <a:cs typeface="Century Gothic"/>
            </a:endParaRPr>
          </a:p>
          <a:p>
            <a:r>
              <a:rPr lang="en-US" sz="6600" dirty="0" smtClean="0">
                <a:latin typeface="Century Gothic"/>
                <a:cs typeface="Century Gothic"/>
              </a:rPr>
              <a:t>wr</a:t>
            </a:r>
            <a:r>
              <a:rPr lang="en-US" sz="6600" dirty="0" smtClean="0">
                <a:solidFill>
                  <a:srgbClr val="FF0000"/>
                </a:solidFill>
                <a:latin typeface="Century Gothic"/>
                <a:cs typeface="Century Gothic"/>
              </a:rPr>
              <a:t>o</a:t>
            </a:r>
            <a:r>
              <a:rPr lang="en-US" sz="6600" dirty="0" smtClean="0">
                <a:latin typeface="Century Gothic"/>
                <a:cs typeface="Century Gothic"/>
              </a:rPr>
              <a:t>ng  wr</a:t>
            </a:r>
            <a:r>
              <a:rPr lang="en-US" sz="6600" dirty="0" smtClean="0">
                <a:solidFill>
                  <a:srgbClr val="FF0000"/>
                </a:solidFill>
                <a:latin typeface="Century Gothic"/>
                <a:cs typeface="Century Gothic"/>
              </a:rPr>
              <a:t>o</a:t>
            </a:r>
            <a:r>
              <a:rPr lang="en-US" sz="6600"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		gn</a:t>
            </a:r>
            <a:r>
              <a:rPr lang="en-US" sz="6600" dirty="0" smtClean="0">
                <a:solidFill>
                  <a:srgbClr val="FF0000"/>
                </a:solidFill>
                <a:latin typeface="Century Gothic"/>
                <a:cs typeface="Century Gothic"/>
              </a:rPr>
              <a:t>a</a:t>
            </a:r>
            <a:r>
              <a:rPr lang="en-US" sz="6600" dirty="0" smtClean="0">
                <a:latin typeface="Century Gothic"/>
                <a:cs typeface="Century Gothic"/>
              </a:rPr>
              <a:t>t</a:t>
            </a:r>
          </a:p>
          <a:p>
            <a:endParaRPr lang="en-US" sz="4400" dirty="0">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igh</a:t>
            </a:r>
            <a:r>
              <a:rPr lang="en-US" sz="6600" dirty="0" smtClean="0">
                <a:latin typeface="Century Gothic"/>
                <a:cs typeface="Century Gothic"/>
              </a:rPr>
              <a:t>t   wr</a:t>
            </a:r>
            <a:r>
              <a:rPr lang="en-US" sz="6600" dirty="0" smtClean="0">
                <a:solidFill>
                  <a:srgbClr val="FF0000"/>
                </a:solidFill>
                <a:latin typeface="Century Gothic"/>
                <a:cs typeface="Century Gothic"/>
              </a:rPr>
              <a:t>i</a:t>
            </a:r>
            <a:r>
              <a:rPr lang="en-US" sz="6600" dirty="0" smtClean="0">
                <a:latin typeface="Century Gothic"/>
                <a:cs typeface="Century Gothic"/>
              </a:rPr>
              <a:t>st    wr</a:t>
            </a:r>
            <a:r>
              <a:rPr lang="en-US" sz="6600" dirty="0" smtClean="0">
                <a:solidFill>
                  <a:srgbClr val="FF0000"/>
                </a:solidFill>
                <a:latin typeface="Century Gothic"/>
                <a:cs typeface="Century Gothic"/>
              </a:rPr>
              <a:t>a</a:t>
            </a:r>
            <a:r>
              <a:rPr lang="en-US" sz="6600" dirty="0" smtClean="0">
                <a:latin typeface="Century Gothic"/>
                <a:cs typeface="Century Gothic"/>
              </a:rPr>
              <a:t>p </a:t>
            </a:r>
          </a:p>
          <a:p>
            <a:endParaRPr lang="en-US" sz="4400" dirty="0">
              <a:latin typeface="Century Gothic"/>
              <a:cs typeface="Century Gothic"/>
            </a:endParaRPr>
          </a:p>
          <a:p>
            <a:r>
              <a:rPr lang="en-US" sz="6600" dirty="0" smtClean="0">
                <a:latin typeface="Century Gothic"/>
                <a:cs typeface="Century Gothic"/>
              </a:rPr>
              <a:t>gn</a:t>
            </a:r>
            <a:r>
              <a:rPr lang="en-US" sz="6600" dirty="0" smtClean="0">
                <a:solidFill>
                  <a:srgbClr val="FF0000"/>
                </a:solidFill>
                <a:latin typeface="Century Gothic"/>
                <a:cs typeface="Century Gothic"/>
              </a:rPr>
              <a:t>aw</a:t>
            </a:r>
            <a:r>
              <a:rPr lang="en-US" sz="6600" dirty="0" smtClean="0">
                <a:latin typeface="Century Gothic"/>
                <a:cs typeface="Century Gothic"/>
              </a:rPr>
              <a:t>   wr</a:t>
            </a:r>
            <a:r>
              <a:rPr lang="en-US" sz="6600" dirty="0" smtClean="0">
                <a:solidFill>
                  <a:srgbClr val="FF0000"/>
                </a:solidFill>
                <a:latin typeface="Century Gothic"/>
                <a:cs typeface="Century Gothic"/>
              </a:rPr>
              <a:t>e</a:t>
            </a:r>
            <a:r>
              <a:rPr lang="en-US" sz="6600" dirty="0" smtClean="0">
                <a:latin typeface="Century Gothic"/>
                <a:cs typeface="Century Gothic"/>
              </a:rPr>
              <a:t>ck  </a:t>
            </a:r>
            <a:r>
              <a:rPr lang="en-US" sz="6600" dirty="0" err="1" smtClean="0">
                <a:latin typeface="Century Gothic"/>
                <a:cs typeface="Century Gothic"/>
              </a:rPr>
              <a:t>gn</a:t>
            </a:r>
            <a:r>
              <a:rPr lang="en-US" sz="6600" dirty="0" smtClean="0">
                <a:latin typeface="Century Gothic"/>
                <a:cs typeface="Century Gothic"/>
              </a:rPr>
              <a:t>    </a:t>
            </a:r>
            <a:endParaRPr lang="en-US" sz="6600" dirty="0">
              <a:latin typeface="Century Gothic"/>
              <a:cs typeface="Century Gothic"/>
            </a:endParaRPr>
          </a:p>
        </p:txBody>
      </p:sp>
    </p:spTree>
    <p:extLst>
      <p:ext uri="{BB962C8B-B14F-4D97-AF65-F5344CB8AC3E}">
        <p14:creationId xmlns:p14="http://schemas.microsoft.com/office/powerpoint/2010/main" val="321087625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6186309"/>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s    kn</a:t>
            </a:r>
            <a:r>
              <a:rPr lang="en-US" sz="6600" dirty="0" smtClean="0">
                <a:solidFill>
                  <a:srgbClr val="FF0000"/>
                </a:solidFill>
                <a:latin typeface="Century Gothic"/>
                <a:cs typeface="Century Gothic"/>
              </a:rPr>
              <a:t>ee</a:t>
            </a:r>
            <a:r>
              <a:rPr lang="en-US" sz="6600" dirty="0" smtClean="0">
                <a:latin typeface="Century Gothic"/>
                <a:cs typeface="Century Gothic"/>
              </a:rPr>
              <a:t>    kn</a:t>
            </a:r>
            <a:r>
              <a:rPr lang="en-US" sz="6600" dirty="0" smtClean="0">
                <a:solidFill>
                  <a:srgbClr val="FF0000"/>
                </a:solidFill>
                <a:latin typeface="Century Gothic"/>
                <a:cs typeface="Century Gothic"/>
              </a:rPr>
              <a:t>o</a:t>
            </a:r>
            <a:r>
              <a:rPr lang="en-US" sz="6600" dirty="0" smtClean="0">
                <a:latin typeface="Century Gothic"/>
                <a:cs typeface="Century Gothic"/>
              </a:rPr>
              <a:t>ck</a:t>
            </a:r>
          </a:p>
          <a:p>
            <a:endParaRPr lang="en-US" sz="4400" dirty="0">
              <a:latin typeface="Century Gothic"/>
              <a:cs typeface="Century Gothic"/>
            </a:endParaRPr>
          </a:p>
          <a:p>
            <a:r>
              <a:rPr lang="en-US" sz="6600" dirty="0" smtClean="0">
                <a:latin typeface="Century Gothic"/>
                <a:cs typeface="Century Gothic"/>
              </a:rPr>
              <a:t>wr</a:t>
            </a:r>
            <a:r>
              <a:rPr lang="en-US" sz="6600" dirty="0" smtClean="0">
                <a:solidFill>
                  <a:srgbClr val="FF0000"/>
                </a:solidFill>
                <a:latin typeface="Century Gothic"/>
                <a:cs typeface="Century Gothic"/>
              </a:rPr>
              <a:t>o</a:t>
            </a:r>
            <a:r>
              <a:rPr lang="en-US" sz="6600" dirty="0" smtClean="0">
                <a:latin typeface="Century Gothic"/>
                <a:cs typeface="Century Gothic"/>
              </a:rPr>
              <a:t>ng  wr</a:t>
            </a:r>
            <a:r>
              <a:rPr lang="en-US" sz="6600" dirty="0" smtClean="0">
                <a:solidFill>
                  <a:srgbClr val="FF0000"/>
                </a:solidFill>
                <a:latin typeface="Century Gothic"/>
                <a:cs typeface="Century Gothic"/>
              </a:rPr>
              <a:t>o</a:t>
            </a:r>
            <a:r>
              <a:rPr lang="en-US" sz="6600" dirty="0" smtClean="0">
                <a:latin typeface="Century Gothic"/>
                <a:cs typeface="Century Gothic"/>
              </a:rPr>
              <a:t>t</a:t>
            </a:r>
            <a:r>
              <a:rPr lang="en-US" sz="6600" dirty="0" smtClean="0">
                <a:solidFill>
                  <a:srgbClr val="FF0000"/>
                </a:solidFill>
                <a:latin typeface="Century Gothic"/>
                <a:cs typeface="Century Gothic"/>
              </a:rPr>
              <a:t>e</a:t>
            </a:r>
            <a:r>
              <a:rPr lang="en-US" sz="6600" dirty="0" smtClean="0">
                <a:latin typeface="Century Gothic"/>
                <a:cs typeface="Century Gothic"/>
              </a:rPr>
              <a:t>		gn</a:t>
            </a:r>
            <a:r>
              <a:rPr lang="en-US" sz="6600" dirty="0" smtClean="0">
                <a:solidFill>
                  <a:srgbClr val="FF0000"/>
                </a:solidFill>
                <a:latin typeface="Century Gothic"/>
                <a:cs typeface="Century Gothic"/>
              </a:rPr>
              <a:t>a</a:t>
            </a:r>
            <a:r>
              <a:rPr lang="en-US" sz="6600" dirty="0" smtClean="0">
                <a:latin typeface="Century Gothic"/>
                <a:cs typeface="Century Gothic"/>
              </a:rPr>
              <a:t>t</a:t>
            </a:r>
          </a:p>
          <a:p>
            <a:endParaRPr lang="en-US" sz="4400" dirty="0">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igh</a:t>
            </a:r>
            <a:r>
              <a:rPr lang="en-US" sz="6600" dirty="0" smtClean="0">
                <a:latin typeface="Century Gothic"/>
                <a:cs typeface="Century Gothic"/>
              </a:rPr>
              <a:t>t   wr</a:t>
            </a:r>
            <a:r>
              <a:rPr lang="en-US" sz="6600" dirty="0" smtClean="0">
                <a:solidFill>
                  <a:srgbClr val="FF0000"/>
                </a:solidFill>
                <a:latin typeface="Century Gothic"/>
                <a:cs typeface="Century Gothic"/>
              </a:rPr>
              <a:t>i</a:t>
            </a:r>
            <a:r>
              <a:rPr lang="en-US" sz="6600" dirty="0" smtClean="0">
                <a:latin typeface="Century Gothic"/>
                <a:cs typeface="Century Gothic"/>
              </a:rPr>
              <a:t>st    wr</a:t>
            </a:r>
            <a:r>
              <a:rPr lang="en-US" sz="6600" dirty="0" smtClean="0">
                <a:solidFill>
                  <a:srgbClr val="FF0000"/>
                </a:solidFill>
                <a:latin typeface="Century Gothic"/>
                <a:cs typeface="Century Gothic"/>
              </a:rPr>
              <a:t>a</a:t>
            </a:r>
            <a:r>
              <a:rPr lang="en-US" sz="6600" dirty="0" smtClean="0">
                <a:latin typeface="Century Gothic"/>
                <a:cs typeface="Century Gothic"/>
              </a:rPr>
              <a:t>p </a:t>
            </a:r>
          </a:p>
          <a:p>
            <a:endParaRPr lang="en-US" sz="4400" dirty="0">
              <a:latin typeface="Century Gothic"/>
              <a:cs typeface="Century Gothic"/>
            </a:endParaRPr>
          </a:p>
          <a:p>
            <a:r>
              <a:rPr lang="en-US" sz="6600" dirty="0" smtClean="0">
                <a:latin typeface="Century Gothic"/>
                <a:cs typeface="Century Gothic"/>
              </a:rPr>
              <a:t>gn</a:t>
            </a:r>
            <a:r>
              <a:rPr lang="en-US" sz="6600" dirty="0" smtClean="0">
                <a:solidFill>
                  <a:srgbClr val="FF0000"/>
                </a:solidFill>
                <a:latin typeface="Century Gothic"/>
                <a:cs typeface="Century Gothic"/>
              </a:rPr>
              <a:t>aw</a:t>
            </a:r>
            <a:r>
              <a:rPr lang="en-US" sz="6600" dirty="0" smtClean="0">
                <a:latin typeface="Century Gothic"/>
                <a:cs typeface="Century Gothic"/>
              </a:rPr>
              <a:t>   wr</a:t>
            </a:r>
            <a:r>
              <a:rPr lang="en-US" sz="6600" dirty="0" smtClean="0">
                <a:solidFill>
                  <a:srgbClr val="FF0000"/>
                </a:solidFill>
                <a:latin typeface="Century Gothic"/>
                <a:cs typeface="Century Gothic"/>
              </a:rPr>
              <a:t>e</a:t>
            </a:r>
            <a:r>
              <a:rPr lang="en-US" sz="6600" dirty="0" smtClean="0">
                <a:latin typeface="Century Gothic"/>
                <a:cs typeface="Century Gothic"/>
              </a:rPr>
              <a:t>ck  gn</a:t>
            </a:r>
            <a:r>
              <a:rPr lang="en-US" sz="6600" dirty="0" smtClean="0">
                <a:solidFill>
                  <a:srgbClr val="FF0000"/>
                </a:solidFill>
                <a:latin typeface="Century Gothic"/>
                <a:cs typeface="Century Gothic"/>
              </a:rPr>
              <a:t>u</a:t>
            </a:r>
            <a:r>
              <a:rPr lang="en-US" sz="6600" dirty="0" smtClean="0">
                <a:latin typeface="Century Gothic"/>
                <a:cs typeface="Century Gothic"/>
              </a:rPr>
              <a:t>    </a:t>
            </a:r>
            <a:endParaRPr lang="en-US" sz="6600" dirty="0">
              <a:latin typeface="Century Gothic"/>
              <a:cs typeface="Century Gothic"/>
            </a:endParaRPr>
          </a:p>
        </p:txBody>
      </p:sp>
    </p:spTree>
    <p:extLst>
      <p:ext uri="{BB962C8B-B14F-4D97-AF65-F5344CB8AC3E}">
        <p14:creationId xmlns:p14="http://schemas.microsoft.com/office/powerpoint/2010/main" val="4207587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Words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1057157" y="2001837"/>
            <a:ext cx="239945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gn</a:t>
            </a:r>
            <a:endParaRPr lang="en-US" sz="12000" dirty="0">
              <a:solidFill>
                <a:schemeClr val="tx1"/>
              </a:solidFill>
              <a:latin typeface="Century Gothic"/>
              <a:cs typeface="Century Gothic"/>
            </a:endParaRPr>
          </a:p>
        </p:txBody>
      </p:sp>
      <p:sp>
        <p:nvSpPr>
          <p:cNvPr id="4" name="Rectangle 3"/>
          <p:cNvSpPr/>
          <p:nvPr/>
        </p:nvSpPr>
        <p:spPr>
          <a:xfrm>
            <a:off x="3456608" y="2001837"/>
            <a:ext cx="2076174"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5532782" y="2001837"/>
            <a:ext cx="2920703"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me</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873375986"/>
      </p:ext>
    </p:extLst>
  </p:cSld>
  <p:clrMapOvr>
    <a:masterClrMapping/>
  </p:clrMapOvr>
  <p:timing>
    <p:tnLst>
      <p:par>
        <p:cTn xmlns:p14="http://schemas.microsoft.com/office/powerpoint/2010/mai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1077218"/>
          </a:xfrm>
          <a:prstGeom prst="rect">
            <a:avLst/>
          </a:prstGeom>
          <a:noFill/>
        </p:spPr>
        <p:txBody>
          <a:bodyPr wrap="square" rtlCol="0">
            <a:spAutoFit/>
          </a:bodyPr>
          <a:lstStyle/>
          <a:p>
            <a:r>
              <a:rPr lang="en-US" sz="6400" dirty="0" smtClean="0">
                <a:latin typeface="Century Gothic"/>
                <a:cs typeface="Century Gothic"/>
              </a:rPr>
              <a:t>kn</a:t>
            </a:r>
            <a:r>
              <a:rPr lang="en-US" sz="6400" dirty="0" smtClean="0">
                <a:solidFill>
                  <a:srgbClr val="FF0000"/>
                </a:solidFill>
                <a:latin typeface="Century Gothic"/>
                <a:cs typeface="Century Gothic"/>
              </a:rPr>
              <a:t>ee</a:t>
            </a:r>
            <a:r>
              <a:rPr lang="en-US" sz="6400" dirty="0" smtClean="0">
                <a:latin typeface="Century Gothic"/>
                <a:cs typeface="Century Gothic"/>
              </a:rPr>
              <a:t>p</a:t>
            </a:r>
            <a:r>
              <a:rPr lang="en-US" sz="6400" dirty="0" smtClean="0">
                <a:solidFill>
                  <a:srgbClr val="FF0000"/>
                </a:solidFill>
                <a:latin typeface="Century Gothic"/>
                <a:cs typeface="Century Gothic"/>
              </a:rPr>
              <a:t>a</a:t>
            </a:r>
            <a:r>
              <a:rPr lang="en-US" sz="6400" dirty="0" smtClean="0">
                <a:latin typeface="Century Gothic"/>
                <a:cs typeface="Century Gothic"/>
              </a:rPr>
              <a:t>d</a:t>
            </a:r>
            <a:endParaRPr lang="en-US" sz="6400" dirty="0">
              <a:latin typeface="Century Gothic"/>
              <a:cs typeface="Century Gothic"/>
            </a:endParaRPr>
          </a:p>
        </p:txBody>
      </p:sp>
      <p:sp>
        <p:nvSpPr>
          <p:cNvPr id="3" name="TextBox 2"/>
          <p:cNvSpPr txBox="1"/>
          <p:nvPr/>
        </p:nvSpPr>
        <p:spPr>
          <a:xfrm>
            <a:off x="258488" y="213522"/>
            <a:ext cx="3202999"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394027645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1754327"/>
          </a:xfrm>
          <a:prstGeom prst="rect">
            <a:avLst/>
          </a:prstGeom>
          <a:noFill/>
        </p:spPr>
        <p:txBody>
          <a:bodyPr wrap="square" rtlCol="0">
            <a:spAutoFit/>
          </a:bodyPr>
          <a:lstStyle/>
          <a:p>
            <a:r>
              <a:rPr lang="en-US" sz="6400" dirty="0" smtClean="0">
                <a:latin typeface="Century Gothic"/>
                <a:cs typeface="Century Gothic"/>
              </a:rPr>
              <a:t>kn</a:t>
            </a:r>
            <a:r>
              <a:rPr lang="en-US" sz="6400" dirty="0" smtClean="0">
                <a:solidFill>
                  <a:srgbClr val="FF0000"/>
                </a:solidFill>
                <a:latin typeface="Century Gothic"/>
                <a:cs typeface="Century Gothic"/>
              </a:rPr>
              <a:t>ee</a:t>
            </a:r>
            <a:r>
              <a:rPr lang="en-US" sz="6400" dirty="0" smtClean="0">
                <a:latin typeface="Century Gothic"/>
                <a:cs typeface="Century Gothic"/>
              </a:rPr>
              <a:t>p</a:t>
            </a:r>
            <a:r>
              <a:rPr lang="en-US" sz="6400" dirty="0" smtClean="0">
                <a:solidFill>
                  <a:srgbClr val="FF0000"/>
                </a:solidFill>
                <a:latin typeface="Century Gothic"/>
                <a:cs typeface="Century Gothic"/>
              </a:rPr>
              <a:t>a</a:t>
            </a:r>
            <a:r>
              <a:rPr lang="en-US" sz="6400" dirty="0" smtClean="0">
                <a:latin typeface="Century Gothic"/>
                <a:cs typeface="Century Gothic"/>
              </a:rPr>
              <a:t>d   sn</a:t>
            </a:r>
            <a:r>
              <a:rPr lang="en-US" sz="6400" dirty="0" smtClean="0">
                <a:solidFill>
                  <a:srgbClr val="FF0000"/>
                </a:solidFill>
                <a:latin typeface="Century Gothic"/>
                <a:cs typeface="Century Gothic"/>
              </a:rPr>
              <a:t>ow</a:t>
            </a:r>
            <a:r>
              <a:rPr lang="en-US" sz="6400" dirty="0" smtClean="0">
                <a:latin typeface="Century Gothic"/>
                <a:cs typeface="Century Gothic"/>
              </a:rPr>
              <a:t>b</a:t>
            </a:r>
            <a:r>
              <a:rPr lang="en-US" sz="6400" dirty="0" smtClean="0">
                <a:solidFill>
                  <a:srgbClr val="FF0000"/>
                </a:solidFill>
                <a:latin typeface="Century Gothic"/>
                <a:cs typeface="Century Gothic"/>
              </a:rPr>
              <a:t>a</a:t>
            </a:r>
            <a:r>
              <a:rPr lang="en-US" sz="6400" dirty="0" smtClean="0">
                <a:latin typeface="Century Gothic"/>
                <a:cs typeface="Century Gothic"/>
              </a:rPr>
              <a:t>ll</a:t>
            </a:r>
          </a:p>
          <a:p>
            <a:endParaRPr lang="en-US" sz="4400" dirty="0">
              <a:latin typeface="Century Gothic"/>
              <a:cs typeface="Century Gothic"/>
            </a:endParaRPr>
          </a:p>
        </p:txBody>
      </p:sp>
      <p:sp>
        <p:nvSpPr>
          <p:cNvPr id="3" name="TextBox 2"/>
          <p:cNvSpPr txBox="1"/>
          <p:nvPr/>
        </p:nvSpPr>
        <p:spPr>
          <a:xfrm>
            <a:off x="258488" y="213522"/>
            <a:ext cx="3202999"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4274250389"/>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2739211"/>
          </a:xfrm>
          <a:prstGeom prst="rect">
            <a:avLst/>
          </a:prstGeom>
          <a:noFill/>
        </p:spPr>
        <p:txBody>
          <a:bodyPr wrap="square" rtlCol="0">
            <a:spAutoFit/>
          </a:bodyPr>
          <a:lstStyle/>
          <a:p>
            <a:r>
              <a:rPr lang="en-US" sz="6400" dirty="0" smtClean="0">
                <a:latin typeface="Century Gothic"/>
                <a:cs typeface="Century Gothic"/>
              </a:rPr>
              <a:t>kn</a:t>
            </a:r>
            <a:r>
              <a:rPr lang="en-US" sz="6400" dirty="0" smtClean="0">
                <a:solidFill>
                  <a:srgbClr val="FF0000"/>
                </a:solidFill>
                <a:latin typeface="Century Gothic"/>
                <a:cs typeface="Century Gothic"/>
              </a:rPr>
              <a:t>ee</a:t>
            </a:r>
            <a:r>
              <a:rPr lang="en-US" sz="6400" dirty="0" smtClean="0">
                <a:latin typeface="Century Gothic"/>
                <a:cs typeface="Century Gothic"/>
              </a:rPr>
              <a:t>p</a:t>
            </a:r>
            <a:r>
              <a:rPr lang="en-US" sz="6400" dirty="0" smtClean="0">
                <a:solidFill>
                  <a:srgbClr val="FF0000"/>
                </a:solidFill>
                <a:latin typeface="Century Gothic"/>
                <a:cs typeface="Century Gothic"/>
              </a:rPr>
              <a:t>a</a:t>
            </a:r>
            <a:r>
              <a:rPr lang="en-US" sz="6400" dirty="0" smtClean="0">
                <a:latin typeface="Century Gothic"/>
                <a:cs typeface="Century Gothic"/>
              </a:rPr>
              <a:t>d   sn</a:t>
            </a:r>
            <a:r>
              <a:rPr lang="en-US" sz="6400" dirty="0" smtClean="0">
                <a:solidFill>
                  <a:srgbClr val="FF0000"/>
                </a:solidFill>
                <a:latin typeface="Century Gothic"/>
                <a:cs typeface="Century Gothic"/>
              </a:rPr>
              <a:t>ow</a:t>
            </a:r>
            <a:r>
              <a:rPr lang="en-US" sz="6400" dirty="0" smtClean="0">
                <a:latin typeface="Century Gothic"/>
                <a:cs typeface="Century Gothic"/>
              </a:rPr>
              <a:t>b</a:t>
            </a:r>
            <a:r>
              <a:rPr lang="en-US" sz="6400" dirty="0" smtClean="0">
                <a:solidFill>
                  <a:srgbClr val="FF0000"/>
                </a:solidFill>
                <a:latin typeface="Century Gothic"/>
                <a:cs typeface="Century Gothic"/>
              </a:rPr>
              <a:t>a</a:t>
            </a:r>
            <a:r>
              <a:rPr lang="en-US" sz="6400" dirty="0" smtClean="0">
                <a:latin typeface="Century Gothic"/>
                <a:cs typeface="Century Gothic"/>
              </a:rPr>
              <a:t>ll</a:t>
            </a:r>
          </a:p>
          <a:p>
            <a:endParaRPr lang="en-US" sz="4400" dirty="0">
              <a:latin typeface="Century Gothic"/>
              <a:cs typeface="Century Gothic"/>
            </a:endParaRPr>
          </a:p>
          <a:p>
            <a:r>
              <a:rPr lang="en-US" sz="6400" dirty="0" smtClean="0">
                <a:latin typeface="Century Gothic"/>
                <a:cs typeface="Century Gothic"/>
              </a:rPr>
              <a:t>wr</a:t>
            </a:r>
            <a:r>
              <a:rPr lang="en-US" sz="6400" dirty="0" smtClean="0">
                <a:solidFill>
                  <a:srgbClr val="FF0000"/>
                </a:solidFill>
                <a:latin typeface="Century Gothic"/>
                <a:cs typeface="Century Gothic"/>
              </a:rPr>
              <a:t>i</a:t>
            </a:r>
            <a:r>
              <a:rPr lang="en-US" sz="6400" dirty="0" smtClean="0">
                <a:latin typeface="Century Gothic"/>
                <a:cs typeface="Century Gothic"/>
              </a:rPr>
              <a:t>stw</a:t>
            </a:r>
            <a:r>
              <a:rPr lang="en-US" sz="6400" dirty="0" smtClean="0">
                <a:solidFill>
                  <a:srgbClr val="FF0000"/>
                </a:solidFill>
                <a:latin typeface="Century Gothic"/>
                <a:cs typeface="Century Gothic"/>
              </a:rPr>
              <a:t>a</a:t>
            </a:r>
            <a:r>
              <a:rPr lang="en-US" sz="6400" dirty="0" smtClean="0">
                <a:latin typeface="Century Gothic"/>
                <a:cs typeface="Century Gothic"/>
              </a:rPr>
              <a:t>tch</a:t>
            </a:r>
            <a:endParaRPr lang="en-US" sz="6400" dirty="0">
              <a:latin typeface="Century Gothic"/>
              <a:cs typeface="Century Gothic"/>
            </a:endParaRPr>
          </a:p>
        </p:txBody>
      </p:sp>
      <p:sp>
        <p:nvSpPr>
          <p:cNvPr id="3" name="TextBox 2"/>
          <p:cNvSpPr txBox="1"/>
          <p:nvPr/>
        </p:nvSpPr>
        <p:spPr>
          <a:xfrm>
            <a:off x="258488" y="213522"/>
            <a:ext cx="3202999"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498153596"/>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3416320"/>
          </a:xfrm>
          <a:prstGeom prst="rect">
            <a:avLst/>
          </a:prstGeom>
          <a:noFill/>
        </p:spPr>
        <p:txBody>
          <a:bodyPr wrap="square" rtlCol="0">
            <a:spAutoFit/>
          </a:bodyPr>
          <a:lstStyle/>
          <a:p>
            <a:r>
              <a:rPr lang="en-US" sz="6400" dirty="0" smtClean="0">
                <a:latin typeface="Century Gothic"/>
                <a:cs typeface="Century Gothic"/>
              </a:rPr>
              <a:t>kn</a:t>
            </a:r>
            <a:r>
              <a:rPr lang="en-US" sz="6400" dirty="0" smtClean="0">
                <a:solidFill>
                  <a:srgbClr val="FF0000"/>
                </a:solidFill>
                <a:latin typeface="Century Gothic"/>
                <a:cs typeface="Century Gothic"/>
              </a:rPr>
              <a:t>ee</a:t>
            </a:r>
            <a:r>
              <a:rPr lang="en-US" sz="6400" dirty="0" smtClean="0">
                <a:latin typeface="Century Gothic"/>
                <a:cs typeface="Century Gothic"/>
              </a:rPr>
              <a:t>p</a:t>
            </a:r>
            <a:r>
              <a:rPr lang="en-US" sz="6400" dirty="0" smtClean="0">
                <a:solidFill>
                  <a:srgbClr val="FF0000"/>
                </a:solidFill>
                <a:latin typeface="Century Gothic"/>
                <a:cs typeface="Century Gothic"/>
              </a:rPr>
              <a:t>a</a:t>
            </a:r>
            <a:r>
              <a:rPr lang="en-US" sz="6400" dirty="0" smtClean="0">
                <a:latin typeface="Century Gothic"/>
                <a:cs typeface="Century Gothic"/>
              </a:rPr>
              <a:t>d   sn</a:t>
            </a:r>
            <a:r>
              <a:rPr lang="en-US" sz="6400" dirty="0" smtClean="0">
                <a:solidFill>
                  <a:srgbClr val="FF0000"/>
                </a:solidFill>
                <a:latin typeface="Century Gothic"/>
                <a:cs typeface="Century Gothic"/>
              </a:rPr>
              <a:t>ow</a:t>
            </a:r>
            <a:r>
              <a:rPr lang="en-US" sz="6400" dirty="0" smtClean="0">
                <a:latin typeface="Century Gothic"/>
                <a:cs typeface="Century Gothic"/>
              </a:rPr>
              <a:t>b</a:t>
            </a:r>
            <a:r>
              <a:rPr lang="en-US" sz="6400" dirty="0" smtClean="0">
                <a:solidFill>
                  <a:srgbClr val="FF0000"/>
                </a:solidFill>
                <a:latin typeface="Century Gothic"/>
                <a:cs typeface="Century Gothic"/>
              </a:rPr>
              <a:t>a</a:t>
            </a:r>
            <a:r>
              <a:rPr lang="en-US" sz="6400" dirty="0" smtClean="0">
                <a:latin typeface="Century Gothic"/>
                <a:cs typeface="Century Gothic"/>
              </a:rPr>
              <a:t>ll</a:t>
            </a:r>
          </a:p>
          <a:p>
            <a:endParaRPr lang="en-US" sz="4400" dirty="0">
              <a:latin typeface="Century Gothic"/>
              <a:cs typeface="Century Gothic"/>
            </a:endParaRPr>
          </a:p>
          <a:p>
            <a:r>
              <a:rPr lang="en-US" sz="6400" dirty="0" smtClean="0">
                <a:latin typeface="Century Gothic"/>
                <a:cs typeface="Century Gothic"/>
              </a:rPr>
              <a:t>wr</a:t>
            </a:r>
            <a:r>
              <a:rPr lang="en-US" sz="6400" dirty="0" smtClean="0">
                <a:solidFill>
                  <a:srgbClr val="FF0000"/>
                </a:solidFill>
                <a:latin typeface="Century Gothic"/>
                <a:cs typeface="Century Gothic"/>
              </a:rPr>
              <a:t>i</a:t>
            </a:r>
            <a:r>
              <a:rPr lang="en-US" sz="6400" dirty="0" smtClean="0">
                <a:latin typeface="Century Gothic"/>
                <a:cs typeface="Century Gothic"/>
              </a:rPr>
              <a:t>stw</a:t>
            </a:r>
            <a:r>
              <a:rPr lang="en-US" sz="6400" dirty="0" smtClean="0">
                <a:solidFill>
                  <a:srgbClr val="FF0000"/>
                </a:solidFill>
                <a:latin typeface="Century Gothic"/>
                <a:cs typeface="Century Gothic"/>
              </a:rPr>
              <a:t>a</a:t>
            </a:r>
            <a:r>
              <a:rPr lang="en-US" sz="6400" dirty="0" smtClean="0">
                <a:latin typeface="Century Gothic"/>
                <a:cs typeface="Century Gothic"/>
              </a:rPr>
              <a:t>tch  m</a:t>
            </a:r>
            <a:r>
              <a:rPr lang="en-US" sz="6400" dirty="0" smtClean="0">
                <a:solidFill>
                  <a:srgbClr val="FF0000"/>
                </a:solidFill>
                <a:latin typeface="Century Gothic"/>
                <a:cs typeface="Century Gothic"/>
              </a:rPr>
              <a:t>oo</a:t>
            </a:r>
            <a:r>
              <a:rPr lang="en-US" sz="6400" dirty="0" smtClean="0">
                <a:latin typeface="Century Gothic"/>
                <a:cs typeface="Century Gothic"/>
              </a:rPr>
              <a:t>nl</a:t>
            </a:r>
            <a:r>
              <a:rPr lang="en-US" sz="6400" dirty="0" smtClean="0">
                <a:solidFill>
                  <a:srgbClr val="FF0000"/>
                </a:solidFill>
                <a:latin typeface="Century Gothic"/>
                <a:cs typeface="Century Gothic"/>
              </a:rPr>
              <a:t>igh</a:t>
            </a:r>
            <a:r>
              <a:rPr lang="en-US" sz="6400" dirty="0" smtClean="0">
                <a:latin typeface="Century Gothic"/>
                <a:cs typeface="Century Gothic"/>
              </a:rPr>
              <a:t>t</a:t>
            </a:r>
          </a:p>
          <a:p>
            <a:endParaRPr lang="en-US" sz="4400" dirty="0">
              <a:latin typeface="Century Gothic"/>
              <a:cs typeface="Century Gothic"/>
            </a:endParaRPr>
          </a:p>
        </p:txBody>
      </p:sp>
      <p:sp>
        <p:nvSpPr>
          <p:cNvPr id="3" name="TextBox 2"/>
          <p:cNvSpPr txBox="1"/>
          <p:nvPr/>
        </p:nvSpPr>
        <p:spPr>
          <a:xfrm>
            <a:off x="258488" y="213522"/>
            <a:ext cx="3202999"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316016287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4401205"/>
          </a:xfrm>
          <a:prstGeom prst="rect">
            <a:avLst/>
          </a:prstGeom>
          <a:noFill/>
        </p:spPr>
        <p:txBody>
          <a:bodyPr wrap="square" rtlCol="0">
            <a:spAutoFit/>
          </a:bodyPr>
          <a:lstStyle/>
          <a:p>
            <a:r>
              <a:rPr lang="en-US" sz="6400" dirty="0" smtClean="0">
                <a:latin typeface="Century Gothic"/>
                <a:cs typeface="Century Gothic"/>
              </a:rPr>
              <a:t>kn</a:t>
            </a:r>
            <a:r>
              <a:rPr lang="en-US" sz="6400" dirty="0" smtClean="0">
                <a:solidFill>
                  <a:srgbClr val="FF0000"/>
                </a:solidFill>
                <a:latin typeface="Century Gothic"/>
                <a:cs typeface="Century Gothic"/>
              </a:rPr>
              <a:t>ee</a:t>
            </a:r>
            <a:r>
              <a:rPr lang="en-US" sz="6400" dirty="0" smtClean="0">
                <a:latin typeface="Century Gothic"/>
                <a:cs typeface="Century Gothic"/>
              </a:rPr>
              <a:t>p</a:t>
            </a:r>
            <a:r>
              <a:rPr lang="en-US" sz="6400" dirty="0" smtClean="0">
                <a:solidFill>
                  <a:srgbClr val="FF0000"/>
                </a:solidFill>
                <a:latin typeface="Century Gothic"/>
                <a:cs typeface="Century Gothic"/>
              </a:rPr>
              <a:t>a</a:t>
            </a:r>
            <a:r>
              <a:rPr lang="en-US" sz="6400" dirty="0" smtClean="0">
                <a:latin typeface="Century Gothic"/>
                <a:cs typeface="Century Gothic"/>
              </a:rPr>
              <a:t>d   sn</a:t>
            </a:r>
            <a:r>
              <a:rPr lang="en-US" sz="6400" dirty="0" smtClean="0">
                <a:solidFill>
                  <a:srgbClr val="FF0000"/>
                </a:solidFill>
                <a:latin typeface="Century Gothic"/>
                <a:cs typeface="Century Gothic"/>
              </a:rPr>
              <a:t>ow</a:t>
            </a:r>
            <a:r>
              <a:rPr lang="en-US" sz="6400" dirty="0" smtClean="0">
                <a:latin typeface="Century Gothic"/>
                <a:cs typeface="Century Gothic"/>
              </a:rPr>
              <a:t>b</a:t>
            </a:r>
            <a:r>
              <a:rPr lang="en-US" sz="6400" dirty="0" smtClean="0">
                <a:solidFill>
                  <a:srgbClr val="FF0000"/>
                </a:solidFill>
                <a:latin typeface="Century Gothic"/>
                <a:cs typeface="Century Gothic"/>
              </a:rPr>
              <a:t>a</a:t>
            </a:r>
            <a:r>
              <a:rPr lang="en-US" sz="6400" dirty="0" smtClean="0">
                <a:latin typeface="Century Gothic"/>
                <a:cs typeface="Century Gothic"/>
              </a:rPr>
              <a:t>ll</a:t>
            </a:r>
          </a:p>
          <a:p>
            <a:endParaRPr lang="en-US" sz="4400" dirty="0">
              <a:latin typeface="Century Gothic"/>
              <a:cs typeface="Century Gothic"/>
            </a:endParaRPr>
          </a:p>
          <a:p>
            <a:r>
              <a:rPr lang="en-US" sz="6400" dirty="0" smtClean="0">
                <a:latin typeface="Century Gothic"/>
                <a:cs typeface="Century Gothic"/>
              </a:rPr>
              <a:t>wr</a:t>
            </a:r>
            <a:r>
              <a:rPr lang="en-US" sz="6400" dirty="0" smtClean="0">
                <a:solidFill>
                  <a:srgbClr val="FF0000"/>
                </a:solidFill>
                <a:latin typeface="Century Gothic"/>
                <a:cs typeface="Century Gothic"/>
              </a:rPr>
              <a:t>i</a:t>
            </a:r>
            <a:r>
              <a:rPr lang="en-US" sz="6400" dirty="0" smtClean="0">
                <a:latin typeface="Century Gothic"/>
                <a:cs typeface="Century Gothic"/>
              </a:rPr>
              <a:t>stw</a:t>
            </a:r>
            <a:r>
              <a:rPr lang="en-US" sz="6400" dirty="0" smtClean="0">
                <a:solidFill>
                  <a:srgbClr val="FF0000"/>
                </a:solidFill>
                <a:latin typeface="Century Gothic"/>
                <a:cs typeface="Century Gothic"/>
              </a:rPr>
              <a:t>a</a:t>
            </a:r>
            <a:r>
              <a:rPr lang="en-US" sz="6400" dirty="0" smtClean="0">
                <a:latin typeface="Century Gothic"/>
                <a:cs typeface="Century Gothic"/>
              </a:rPr>
              <a:t>tch  m</a:t>
            </a:r>
            <a:r>
              <a:rPr lang="en-US" sz="6400" dirty="0" smtClean="0">
                <a:solidFill>
                  <a:srgbClr val="FF0000"/>
                </a:solidFill>
                <a:latin typeface="Century Gothic"/>
                <a:cs typeface="Century Gothic"/>
              </a:rPr>
              <a:t>oo</a:t>
            </a:r>
            <a:r>
              <a:rPr lang="en-US" sz="6400" dirty="0" smtClean="0">
                <a:latin typeface="Century Gothic"/>
                <a:cs typeface="Century Gothic"/>
              </a:rPr>
              <a:t>nl</a:t>
            </a:r>
            <a:r>
              <a:rPr lang="en-US" sz="6400" dirty="0" smtClean="0">
                <a:solidFill>
                  <a:srgbClr val="FF0000"/>
                </a:solidFill>
                <a:latin typeface="Century Gothic"/>
                <a:cs typeface="Century Gothic"/>
              </a:rPr>
              <a:t>igh</a:t>
            </a:r>
            <a:r>
              <a:rPr lang="en-US" sz="6400" dirty="0" smtClean="0">
                <a:latin typeface="Century Gothic"/>
                <a:cs typeface="Century Gothic"/>
              </a:rPr>
              <a:t>t</a:t>
            </a:r>
          </a:p>
          <a:p>
            <a:endParaRPr lang="en-US" sz="4400" dirty="0">
              <a:latin typeface="Century Gothic"/>
              <a:cs typeface="Century Gothic"/>
            </a:endParaRPr>
          </a:p>
          <a:p>
            <a:r>
              <a:rPr lang="en-US" sz="6400" dirty="0" smtClean="0">
                <a:latin typeface="Century Gothic"/>
                <a:cs typeface="Century Gothic"/>
              </a:rPr>
              <a:t>b</a:t>
            </a:r>
            <a:r>
              <a:rPr lang="en-US" sz="6400" dirty="0" smtClean="0">
                <a:solidFill>
                  <a:srgbClr val="FF0000"/>
                </a:solidFill>
                <a:latin typeface="Century Gothic"/>
                <a:cs typeface="Century Gothic"/>
              </a:rPr>
              <a:t>a</a:t>
            </a:r>
            <a:r>
              <a:rPr lang="en-US" sz="6400" u="sng" dirty="0" smtClean="0">
                <a:latin typeface="Century Gothic"/>
                <a:cs typeface="Century Gothic"/>
              </a:rPr>
              <a:t>s</a:t>
            </a:r>
            <a:r>
              <a:rPr lang="en-US" sz="6400" dirty="0" smtClean="0">
                <a:solidFill>
                  <a:srgbClr val="FF0000"/>
                </a:solidFill>
                <a:latin typeface="Century Gothic"/>
                <a:cs typeface="Century Gothic"/>
              </a:rPr>
              <a:t>e</a:t>
            </a:r>
            <a:r>
              <a:rPr lang="en-US" sz="6400" dirty="0" smtClean="0">
                <a:latin typeface="Century Gothic"/>
                <a:cs typeface="Century Gothic"/>
              </a:rPr>
              <a:t>b</a:t>
            </a:r>
            <a:r>
              <a:rPr lang="en-US" sz="6400" dirty="0" smtClean="0">
                <a:solidFill>
                  <a:srgbClr val="FF0000"/>
                </a:solidFill>
                <a:latin typeface="Century Gothic"/>
                <a:cs typeface="Century Gothic"/>
              </a:rPr>
              <a:t>a</a:t>
            </a:r>
            <a:r>
              <a:rPr lang="en-US" sz="6400" dirty="0" smtClean="0">
                <a:latin typeface="Century Gothic"/>
                <a:cs typeface="Century Gothic"/>
              </a:rPr>
              <a:t>ll</a:t>
            </a:r>
            <a:endParaRPr lang="en-US" sz="6400" dirty="0">
              <a:latin typeface="Century Gothic"/>
              <a:cs typeface="Century Gothic"/>
            </a:endParaRPr>
          </a:p>
        </p:txBody>
      </p:sp>
      <p:sp>
        <p:nvSpPr>
          <p:cNvPr id="3" name="TextBox 2"/>
          <p:cNvSpPr txBox="1"/>
          <p:nvPr/>
        </p:nvSpPr>
        <p:spPr>
          <a:xfrm>
            <a:off x="258488" y="213522"/>
            <a:ext cx="3202999"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163579962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5078313"/>
          </a:xfrm>
          <a:prstGeom prst="rect">
            <a:avLst/>
          </a:prstGeom>
          <a:noFill/>
        </p:spPr>
        <p:txBody>
          <a:bodyPr wrap="square" rtlCol="0">
            <a:spAutoFit/>
          </a:bodyPr>
          <a:lstStyle/>
          <a:p>
            <a:r>
              <a:rPr lang="en-US" sz="6400" dirty="0" smtClean="0">
                <a:latin typeface="Century Gothic"/>
                <a:cs typeface="Century Gothic"/>
              </a:rPr>
              <a:t>kn</a:t>
            </a:r>
            <a:r>
              <a:rPr lang="en-US" sz="6400" dirty="0" smtClean="0">
                <a:solidFill>
                  <a:srgbClr val="FF0000"/>
                </a:solidFill>
                <a:latin typeface="Century Gothic"/>
                <a:cs typeface="Century Gothic"/>
              </a:rPr>
              <a:t>ee</a:t>
            </a:r>
            <a:r>
              <a:rPr lang="en-US" sz="6400" dirty="0" smtClean="0">
                <a:latin typeface="Century Gothic"/>
                <a:cs typeface="Century Gothic"/>
              </a:rPr>
              <a:t>p</a:t>
            </a:r>
            <a:r>
              <a:rPr lang="en-US" sz="6400" dirty="0" smtClean="0">
                <a:solidFill>
                  <a:srgbClr val="FF0000"/>
                </a:solidFill>
                <a:latin typeface="Century Gothic"/>
                <a:cs typeface="Century Gothic"/>
              </a:rPr>
              <a:t>a</a:t>
            </a:r>
            <a:r>
              <a:rPr lang="en-US" sz="6400" dirty="0" smtClean="0">
                <a:latin typeface="Century Gothic"/>
                <a:cs typeface="Century Gothic"/>
              </a:rPr>
              <a:t>d   sn</a:t>
            </a:r>
            <a:r>
              <a:rPr lang="en-US" sz="6400" dirty="0" smtClean="0">
                <a:solidFill>
                  <a:srgbClr val="FF0000"/>
                </a:solidFill>
                <a:latin typeface="Century Gothic"/>
                <a:cs typeface="Century Gothic"/>
              </a:rPr>
              <a:t>ow</a:t>
            </a:r>
            <a:r>
              <a:rPr lang="en-US" sz="6400" dirty="0" smtClean="0">
                <a:latin typeface="Century Gothic"/>
                <a:cs typeface="Century Gothic"/>
              </a:rPr>
              <a:t>b</a:t>
            </a:r>
            <a:r>
              <a:rPr lang="en-US" sz="6400" dirty="0" smtClean="0">
                <a:solidFill>
                  <a:srgbClr val="FF0000"/>
                </a:solidFill>
                <a:latin typeface="Century Gothic"/>
                <a:cs typeface="Century Gothic"/>
              </a:rPr>
              <a:t>a</a:t>
            </a:r>
            <a:r>
              <a:rPr lang="en-US" sz="6400" dirty="0" smtClean="0">
                <a:latin typeface="Century Gothic"/>
                <a:cs typeface="Century Gothic"/>
              </a:rPr>
              <a:t>ll</a:t>
            </a:r>
          </a:p>
          <a:p>
            <a:endParaRPr lang="en-US" sz="4400" dirty="0">
              <a:latin typeface="Century Gothic"/>
              <a:cs typeface="Century Gothic"/>
            </a:endParaRPr>
          </a:p>
          <a:p>
            <a:r>
              <a:rPr lang="en-US" sz="6400" dirty="0" smtClean="0">
                <a:latin typeface="Century Gothic"/>
                <a:cs typeface="Century Gothic"/>
              </a:rPr>
              <a:t>wr</a:t>
            </a:r>
            <a:r>
              <a:rPr lang="en-US" sz="6400" dirty="0" smtClean="0">
                <a:solidFill>
                  <a:srgbClr val="FF0000"/>
                </a:solidFill>
                <a:latin typeface="Century Gothic"/>
                <a:cs typeface="Century Gothic"/>
              </a:rPr>
              <a:t>i</a:t>
            </a:r>
            <a:r>
              <a:rPr lang="en-US" sz="6400" dirty="0" smtClean="0">
                <a:latin typeface="Century Gothic"/>
                <a:cs typeface="Century Gothic"/>
              </a:rPr>
              <a:t>stw</a:t>
            </a:r>
            <a:r>
              <a:rPr lang="en-US" sz="6400" dirty="0" smtClean="0">
                <a:solidFill>
                  <a:srgbClr val="FF0000"/>
                </a:solidFill>
                <a:latin typeface="Century Gothic"/>
                <a:cs typeface="Century Gothic"/>
              </a:rPr>
              <a:t>a</a:t>
            </a:r>
            <a:r>
              <a:rPr lang="en-US" sz="6400" dirty="0" smtClean="0">
                <a:latin typeface="Century Gothic"/>
                <a:cs typeface="Century Gothic"/>
              </a:rPr>
              <a:t>tch  m</a:t>
            </a:r>
            <a:r>
              <a:rPr lang="en-US" sz="6400" dirty="0" smtClean="0">
                <a:solidFill>
                  <a:srgbClr val="FF0000"/>
                </a:solidFill>
                <a:latin typeface="Century Gothic"/>
                <a:cs typeface="Century Gothic"/>
              </a:rPr>
              <a:t>oo</a:t>
            </a:r>
            <a:r>
              <a:rPr lang="en-US" sz="6400" dirty="0" smtClean="0">
                <a:latin typeface="Century Gothic"/>
                <a:cs typeface="Century Gothic"/>
              </a:rPr>
              <a:t>nl</a:t>
            </a:r>
            <a:r>
              <a:rPr lang="en-US" sz="6400" dirty="0" smtClean="0">
                <a:solidFill>
                  <a:srgbClr val="FF0000"/>
                </a:solidFill>
                <a:latin typeface="Century Gothic"/>
                <a:cs typeface="Century Gothic"/>
              </a:rPr>
              <a:t>igh</a:t>
            </a:r>
            <a:r>
              <a:rPr lang="en-US" sz="6400" dirty="0" smtClean="0">
                <a:latin typeface="Century Gothic"/>
                <a:cs typeface="Century Gothic"/>
              </a:rPr>
              <a:t>t</a:t>
            </a:r>
          </a:p>
          <a:p>
            <a:endParaRPr lang="en-US" sz="4400" dirty="0">
              <a:latin typeface="Century Gothic"/>
              <a:cs typeface="Century Gothic"/>
            </a:endParaRPr>
          </a:p>
          <a:p>
            <a:r>
              <a:rPr lang="en-US" sz="6400" dirty="0" smtClean="0">
                <a:latin typeface="Century Gothic"/>
                <a:cs typeface="Century Gothic"/>
              </a:rPr>
              <a:t>b</a:t>
            </a:r>
            <a:r>
              <a:rPr lang="en-US" sz="6400" dirty="0" smtClean="0">
                <a:solidFill>
                  <a:srgbClr val="FF0000"/>
                </a:solidFill>
                <a:latin typeface="Century Gothic"/>
                <a:cs typeface="Century Gothic"/>
              </a:rPr>
              <a:t>a</a:t>
            </a:r>
            <a:r>
              <a:rPr lang="en-US" sz="6400" u="sng" dirty="0" smtClean="0">
                <a:latin typeface="Century Gothic"/>
                <a:cs typeface="Century Gothic"/>
              </a:rPr>
              <a:t>s</a:t>
            </a:r>
            <a:r>
              <a:rPr lang="en-US" sz="6400" dirty="0" smtClean="0">
                <a:solidFill>
                  <a:srgbClr val="FF0000"/>
                </a:solidFill>
                <a:latin typeface="Century Gothic"/>
                <a:cs typeface="Century Gothic"/>
              </a:rPr>
              <a:t>e</a:t>
            </a:r>
            <a:r>
              <a:rPr lang="en-US" sz="6400" dirty="0" smtClean="0">
                <a:latin typeface="Century Gothic"/>
                <a:cs typeface="Century Gothic"/>
              </a:rPr>
              <a:t>b</a:t>
            </a:r>
            <a:r>
              <a:rPr lang="en-US" sz="6400" dirty="0" smtClean="0">
                <a:solidFill>
                  <a:srgbClr val="FF0000"/>
                </a:solidFill>
                <a:latin typeface="Century Gothic"/>
                <a:cs typeface="Century Gothic"/>
              </a:rPr>
              <a:t>a</a:t>
            </a:r>
            <a:r>
              <a:rPr lang="en-US" sz="6400" dirty="0" smtClean="0">
                <a:latin typeface="Century Gothic"/>
                <a:cs typeface="Century Gothic"/>
              </a:rPr>
              <a:t>ll  d</a:t>
            </a:r>
            <a:r>
              <a:rPr lang="en-US" sz="6400" dirty="0" smtClean="0">
                <a:solidFill>
                  <a:srgbClr val="FF0000"/>
                </a:solidFill>
                <a:latin typeface="Century Gothic"/>
                <a:cs typeface="Century Gothic"/>
              </a:rPr>
              <a:t>ay</a:t>
            </a:r>
            <a:r>
              <a:rPr lang="en-US" sz="6400" dirty="0" smtClean="0">
                <a:latin typeface="Century Gothic"/>
                <a:cs typeface="Century Gothic"/>
              </a:rPr>
              <a:t>dr</a:t>
            </a:r>
            <a:r>
              <a:rPr lang="en-US" sz="6400" dirty="0" smtClean="0">
                <a:solidFill>
                  <a:srgbClr val="FF0000"/>
                </a:solidFill>
                <a:latin typeface="Century Gothic"/>
                <a:cs typeface="Century Gothic"/>
              </a:rPr>
              <a:t>ea</a:t>
            </a:r>
            <a:r>
              <a:rPr lang="en-US" sz="6400" dirty="0" smtClean="0">
                <a:latin typeface="Century Gothic"/>
                <a:cs typeface="Century Gothic"/>
              </a:rPr>
              <a:t>m</a:t>
            </a:r>
          </a:p>
          <a:p>
            <a:endParaRPr lang="en-US" sz="4400" dirty="0">
              <a:latin typeface="Century Gothic"/>
              <a:cs typeface="Century Gothic"/>
            </a:endParaRPr>
          </a:p>
        </p:txBody>
      </p:sp>
      <p:sp>
        <p:nvSpPr>
          <p:cNvPr id="3" name="TextBox 2"/>
          <p:cNvSpPr txBox="1"/>
          <p:nvPr/>
        </p:nvSpPr>
        <p:spPr>
          <a:xfrm>
            <a:off x="258488" y="213522"/>
            <a:ext cx="3202999"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4117262479"/>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6063198"/>
          </a:xfrm>
          <a:prstGeom prst="rect">
            <a:avLst/>
          </a:prstGeom>
          <a:noFill/>
        </p:spPr>
        <p:txBody>
          <a:bodyPr wrap="square" rtlCol="0">
            <a:spAutoFit/>
          </a:bodyPr>
          <a:lstStyle/>
          <a:p>
            <a:r>
              <a:rPr lang="en-US" sz="6400" dirty="0" smtClean="0">
                <a:latin typeface="Century Gothic"/>
                <a:cs typeface="Century Gothic"/>
              </a:rPr>
              <a:t>kn</a:t>
            </a:r>
            <a:r>
              <a:rPr lang="en-US" sz="6400" dirty="0" smtClean="0">
                <a:solidFill>
                  <a:srgbClr val="FF0000"/>
                </a:solidFill>
                <a:latin typeface="Century Gothic"/>
                <a:cs typeface="Century Gothic"/>
              </a:rPr>
              <a:t>ee</a:t>
            </a:r>
            <a:r>
              <a:rPr lang="en-US" sz="6400" dirty="0" smtClean="0">
                <a:latin typeface="Century Gothic"/>
                <a:cs typeface="Century Gothic"/>
              </a:rPr>
              <a:t>p</a:t>
            </a:r>
            <a:r>
              <a:rPr lang="en-US" sz="6400" dirty="0" smtClean="0">
                <a:solidFill>
                  <a:srgbClr val="FF0000"/>
                </a:solidFill>
                <a:latin typeface="Century Gothic"/>
                <a:cs typeface="Century Gothic"/>
              </a:rPr>
              <a:t>a</a:t>
            </a:r>
            <a:r>
              <a:rPr lang="en-US" sz="6400" dirty="0" smtClean="0">
                <a:latin typeface="Century Gothic"/>
                <a:cs typeface="Century Gothic"/>
              </a:rPr>
              <a:t>d   sn</a:t>
            </a:r>
            <a:r>
              <a:rPr lang="en-US" sz="6400" dirty="0" smtClean="0">
                <a:solidFill>
                  <a:srgbClr val="FF0000"/>
                </a:solidFill>
                <a:latin typeface="Century Gothic"/>
                <a:cs typeface="Century Gothic"/>
              </a:rPr>
              <a:t>ow</a:t>
            </a:r>
            <a:r>
              <a:rPr lang="en-US" sz="6400" dirty="0" smtClean="0">
                <a:latin typeface="Century Gothic"/>
                <a:cs typeface="Century Gothic"/>
              </a:rPr>
              <a:t>b</a:t>
            </a:r>
            <a:r>
              <a:rPr lang="en-US" sz="6400" dirty="0" smtClean="0">
                <a:solidFill>
                  <a:srgbClr val="FF0000"/>
                </a:solidFill>
                <a:latin typeface="Century Gothic"/>
                <a:cs typeface="Century Gothic"/>
              </a:rPr>
              <a:t>a</a:t>
            </a:r>
            <a:r>
              <a:rPr lang="en-US" sz="6400" dirty="0" smtClean="0">
                <a:latin typeface="Century Gothic"/>
                <a:cs typeface="Century Gothic"/>
              </a:rPr>
              <a:t>ll</a:t>
            </a:r>
          </a:p>
          <a:p>
            <a:endParaRPr lang="en-US" sz="4400" dirty="0">
              <a:latin typeface="Century Gothic"/>
              <a:cs typeface="Century Gothic"/>
            </a:endParaRPr>
          </a:p>
          <a:p>
            <a:r>
              <a:rPr lang="en-US" sz="6400" dirty="0" smtClean="0">
                <a:latin typeface="Century Gothic"/>
                <a:cs typeface="Century Gothic"/>
              </a:rPr>
              <a:t>wr</a:t>
            </a:r>
            <a:r>
              <a:rPr lang="en-US" sz="6400" dirty="0" smtClean="0">
                <a:solidFill>
                  <a:srgbClr val="FF0000"/>
                </a:solidFill>
                <a:latin typeface="Century Gothic"/>
                <a:cs typeface="Century Gothic"/>
              </a:rPr>
              <a:t>i</a:t>
            </a:r>
            <a:r>
              <a:rPr lang="en-US" sz="6400" dirty="0" smtClean="0">
                <a:latin typeface="Century Gothic"/>
                <a:cs typeface="Century Gothic"/>
              </a:rPr>
              <a:t>stw</a:t>
            </a:r>
            <a:r>
              <a:rPr lang="en-US" sz="6400" dirty="0" smtClean="0">
                <a:solidFill>
                  <a:srgbClr val="FF0000"/>
                </a:solidFill>
                <a:latin typeface="Century Gothic"/>
                <a:cs typeface="Century Gothic"/>
              </a:rPr>
              <a:t>a</a:t>
            </a:r>
            <a:r>
              <a:rPr lang="en-US" sz="6400" dirty="0" smtClean="0">
                <a:latin typeface="Century Gothic"/>
                <a:cs typeface="Century Gothic"/>
              </a:rPr>
              <a:t>tch  m</a:t>
            </a:r>
            <a:r>
              <a:rPr lang="en-US" sz="6400" dirty="0" smtClean="0">
                <a:solidFill>
                  <a:srgbClr val="FF0000"/>
                </a:solidFill>
                <a:latin typeface="Century Gothic"/>
                <a:cs typeface="Century Gothic"/>
              </a:rPr>
              <a:t>oo</a:t>
            </a:r>
            <a:r>
              <a:rPr lang="en-US" sz="6400" dirty="0" smtClean="0">
                <a:latin typeface="Century Gothic"/>
                <a:cs typeface="Century Gothic"/>
              </a:rPr>
              <a:t>nl</a:t>
            </a:r>
            <a:r>
              <a:rPr lang="en-US" sz="6400" dirty="0" smtClean="0">
                <a:solidFill>
                  <a:srgbClr val="FF0000"/>
                </a:solidFill>
                <a:latin typeface="Century Gothic"/>
                <a:cs typeface="Century Gothic"/>
              </a:rPr>
              <a:t>igh</a:t>
            </a:r>
            <a:r>
              <a:rPr lang="en-US" sz="6400" dirty="0" smtClean="0">
                <a:latin typeface="Century Gothic"/>
                <a:cs typeface="Century Gothic"/>
              </a:rPr>
              <a:t>t</a:t>
            </a:r>
          </a:p>
          <a:p>
            <a:endParaRPr lang="en-US" sz="4400" dirty="0">
              <a:latin typeface="Century Gothic"/>
              <a:cs typeface="Century Gothic"/>
            </a:endParaRPr>
          </a:p>
          <a:p>
            <a:r>
              <a:rPr lang="en-US" sz="6400" dirty="0" smtClean="0">
                <a:latin typeface="Century Gothic"/>
                <a:cs typeface="Century Gothic"/>
              </a:rPr>
              <a:t>b</a:t>
            </a:r>
            <a:r>
              <a:rPr lang="en-US" sz="6400" dirty="0" smtClean="0">
                <a:solidFill>
                  <a:srgbClr val="FF0000"/>
                </a:solidFill>
                <a:latin typeface="Century Gothic"/>
                <a:cs typeface="Century Gothic"/>
              </a:rPr>
              <a:t>a</a:t>
            </a:r>
            <a:r>
              <a:rPr lang="en-US" sz="6400" u="sng" dirty="0" smtClean="0">
                <a:latin typeface="Century Gothic"/>
                <a:cs typeface="Century Gothic"/>
              </a:rPr>
              <a:t>s</a:t>
            </a:r>
            <a:r>
              <a:rPr lang="en-US" sz="6400" dirty="0" smtClean="0">
                <a:solidFill>
                  <a:srgbClr val="FF0000"/>
                </a:solidFill>
                <a:latin typeface="Century Gothic"/>
                <a:cs typeface="Century Gothic"/>
              </a:rPr>
              <a:t>e</a:t>
            </a:r>
            <a:r>
              <a:rPr lang="en-US" sz="6400" dirty="0" smtClean="0">
                <a:latin typeface="Century Gothic"/>
                <a:cs typeface="Century Gothic"/>
              </a:rPr>
              <a:t>b</a:t>
            </a:r>
            <a:r>
              <a:rPr lang="en-US" sz="6400" dirty="0" smtClean="0">
                <a:solidFill>
                  <a:srgbClr val="FF0000"/>
                </a:solidFill>
                <a:latin typeface="Century Gothic"/>
                <a:cs typeface="Century Gothic"/>
              </a:rPr>
              <a:t>a</a:t>
            </a:r>
            <a:r>
              <a:rPr lang="en-US" sz="6400" dirty="0" smtClean="0">
                <a:latin typeface="Century Gothic"/>
                <a:cs typeface="Century Gothic"/>
              </a:rPr>
              <a:t>ll  d</a:t>
            </a:r>
            <a:r>
              <a:rPr lang="en-US" sz="6400" dirty="0" smtClean="0">
                <a:solidFill>
                  <a:srgbClr val="FF0000"/>
                </a:solidFill>
                <a:latin typeface="Century Gothic"/>
                <a:cs typeface="Century Gothic"/>
              </a:rPr>
              <a:t>ay</a:t>
            </a:r>
            <a:r>
              <a:rPr lang="en-US" sz="6400" dirty="0" smtClean="0">
                <a:latin typeface="Century Gothic"/>
                <a:cs typeface="Century Gothic"/>
              </a:rPr>
              <a:t>dr</a:t>
            </a:r>
            <a:r>
              <a:rPr lang="en-US" sz="6400" dirty="0" smtClean="0">
                <a:solidFill>
                  <a:srgbClr val="FF0000"/>
                </a:solidFill>
                <a:latin typeface="Century Gothic"/>
                <a:cs typeface="Century Gothic"/>
              </a:rPr>
              <a:t>ea</a:t>
            </a:r>
            <a:r>
              <a:rPr lang="en-US" sz="6400" dirty="0" smtClean="0">
                <a:latin typeface="Century Gothic"/>
                <a:cs typeface="Century Gothic"/>
              </a:rPr>
              <a:t>m</a:t>
            </a:r>
          </a:p>
          <a:p>
            <a:endParaRPr lang="en-US" sz="4400" dirty="0">
              <a:latin typeface="Century Gothic"/>
              <a:cs typeface="Century Gothic"/>
            </a:endParaRPr>
          </a:p>
          <a:p>
            <a:r>
              <a:rPr lang="en-US" sz="6400" dirty="0" smtClean="0">
                <a:latin typeface="Century Gothic"/>
                <a:cs typeface="Century Gothic"/>
              </a:rPr>
              <a:t>h</a:t>
            </a:r>
            <a:r>
              <a:rPr lang="en-US" sz="6400" dirty="0" smtClean="0">
                <a:solidFill>
                  <a:srgbClr val="FF0000"/>
                </a:solidFill>
                <a:latin typeface="Century Gothic"/>
                <a:cs typeface="Century Gothic"/>
              </a:rPr>
              <a:t>o</a:t>
            </a:r>
            <a:r>
              <a:rPr lang="en-US" sz="6400" u="sng" dirty="0" smtClean="0">
                <a:latin typeface="Century Gothic"/>
                <a:cs typeface="Century Gothic"/>
              </a:rPr>
              <a:t>m</a:t>
            </a:r>
            <a:r>
              <a:rPr lang="en-US" sz="6400" dirty="0" smtClean="0">
                <a:solidFill>
                  <a:srgbClr val="FF0000"/>
                </a:solidFill>
                <a:latin typeface="Century Gothic"/>
                <a:cs typeface="Century Gothic"/>
              </a:rPr>
              <a:t>e</a:t>
            </a:r>
            <a:r>
              <a:rPr lang="en-US" sz="6400" dirty="0" smtClean="0">
                <a:latin typeface="Century Gothic"/>
                <a:cs typeface="Century Gothic"/>
              </a:rPr>
              <a:t>w</a:t>
            </a:r>
            <a:r>
              <a:rPr lang="en-US" sz="6400" dirty="0" smtClean="0">
                <a:solidFill>
                  <a:srgbClr val="FF0000"/>
                </a:solidFill>
                <a:latin typeface="Century Gothic"/>
                <a:cs typeface="Century Gothic"/>
              </a:rPr>
              <a:t>or</a:t>
            </a:r>
            <a:r>
              <a:rPr lang="en-US" sz="6400" dirty="0" smtClean="0">
                <a:latin typeface="Century Gothic"/>
                <a:cs typeface="Century Gothic"/>
              </a:rPr>
              <a:t>k</a:t>
            </a:r>
            <a:endParaRPr lang="en-US" sz="6400" dirty="0">
              <a:latin typeface="Century Gothic"/>
              <a:cs typeface="Century Gothic"/>
            </a:endParaRPr>
          </a:p>
        </p:txBody>
      </p:sp>
      <p:sp>
        <p:nvSpPr>
          <p:cNvPr id="3" name="TextBox 2"/>
          <p:cNvSpPr txBox="1"/>
          <p:nvPr/>
        </p:nvSpPr>
        <p:spPr>
          <a:xfrm>
            <a:off x="258488" y="213522"/>
            <a:ext cx="3202999"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4192965756"/>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6063198"/>
          </a:xfrm>
          <a:prstGeom prst="rect">
            <a:avLst/>
          </a:prstGeom>
          <a:noFill/>
        </p:spPr>
        <p:txBody>
          <a:bodyPr wrap="square" rtlCol="0">
            <a:spAutoFit/>
          </a:bodyPr>
          <a:lstStyle/>
          <a:p>
            <a:r>
              <a:rPr lang="en-US" sz="6400" dirty="0" smtClean="0">
                <a:latin typeface="Century Gothic"/>
                <a:cs typeface="Century Gothic"/>
              </a:rPr>
              <a:t>kn</a:t>
            </a:r>
            <a:r>
              <a:rPr lang="en-US" sz="6400" dirty="0" smtClean="0">
                <a:solidFill>
                  <a:srgbClr val="FF0000"/>
                </a:solidFill>
                <a:latin typeface="Century Gothic"/>
                <a:cs typeface="Century Gothic"/>
              </a:rPr>
              <a:t>ee</a:t>
            </a:r>
            <a:r>
              <a:rPr lang="en-US" sz="6400" dirty="0" smtClean="0">
                <a:latin typeface="Century Gothic"/>
                <a:cs typeface="Century Gothic"/>
              </a:rPr>
              <a:t>p</a:t>
            </a:r>
            <a:r>
              <a:rPr lang="en-US" sz="6400" dirty="0" smtClean="0">
                <a:solidFill>
                  <a:srgbClr val="FF0000"/>
                </a:solidFill>
                <a:latin typeface="Century Gothic"/>
                <a:cs typeface="Century Gothic"/>
              </a:rPr>
              <a:t>a</a:t>
            </a:r>
            <a:r>
              <a:rPr lang="en-US" sz="6400" dirty="0" smtClean="0">
                <a:latin typeface="Century Gothic"/>
                <a:cs typeface="Century Gothic"/>
              </a:rPr>
              <a:t>d   sn</a:t>
            </a:r>
            <a:r>
              <a:rPr lang="en-US" sz="6400" dirty="0" smtClean="0">
                <a:solidFill>
                  <a:srgbClr val="FF0000"/>
                </a:solidFill>
                <a:latin typeface="Century Gothic"/>
                <a:cs typeface="Century Gothic"/>
              </a:rPr>
              <a:t>ow</a:t>
            </a:r>
            <a:r>
              <a:rPr lang="en-US" sz="6400" dirty="0" smtClean="0">
                <a:latin typeface="Century Gothic"/>
                <a:cs typeface="Century Gothic"/>
              </a:rPr>
              <a:t>b</a:t>
            </a:r>
            <a:r>
              <a:rPr lang="en-US" sz="6400" dirty="0" smtClean="0">
                <a:solidFill>
                  <a:srgbClr val="FF0000"/>
                </a:solidFill>
                <a:latin typeface="Century Gothic"/>
                <a:cs typeface="Century Gothic"/>
              </a:rPr>
              <a:t>a</a:t>
            </a:r>
            <a:r>
              <a:rPr lang="en-US" sz="6400" dirty="0" smtClean="0">
                <a:latin typeface="Century Gothic"/>
                <a:cs typeface="Century Gothic"/>
              </a:rPr>
              <a:t>ll</a:t>
            </a:r>
          </a:p>
          <a:p>
            <a:endParaRPr lang="en-US" sz="4400" dirty="0">
              <a:latin typeface="Century Gothic"/>
              <a:cs typeface="Century Gothic"/>
            </a:endParaRPr>
          </a:p>
          <a:p>
            <a:r>
              <a:rPr lang="en-US" sz="6400" dirty="0" smtClean="0">
                <a:latin typeface="Century Gothic"/>
                <a:cs typeface="Century Gothic"/>
              </a:rPr>
              <a:t>wr</a:t>
            </a:r>
            <a:r>
              <a:rPr lang="en-US" sz="6400" dirty="0" smtClean="0">
                <a:solidFill>
                  <a:srgbClr val="FF0000"/>
                </a:solidFill>
                <a:latin typeface="Century Gothic"/>
                <a:cs typeface="Century Gothic"/>
              </a:rPr>
              <a:t>i</a:t>
            </a:r>
            <a:r>
              <a:rPr lang="en-US" sz="6400" dirty="0" smtClean="0">
                <a:latin typeface="Century Gothic"/>
                <a:cs typeface="Century Gothic"/>
              </a:rPr>
              <a:t>stw</a:t>
            </a:r>
            <a:r>
              <a:rPr lang="en-US" sz="6400" dirty="0" smtClean="0">
                <a:solidFill>
                  <a:srgbClr val="FF0000"/>
                </a:solidFill>
                <a:latin typeface="Century Gothic"/>
                <a:cs typeface="Century Gothic"/>
              </a:rPr>
              <a:t>a</a:t>
            </a:r>
            <a:r>
              <a:rPr lang="en-US" sz="6400" dirty="0" smtClean="0">
                <a:latin typeface="Century Gothic"/>
                <a:cs typeface="Century Gothic"/>
              </a:rPr>
              <a:t>tch  m</a:t>
            </a:r>
            <a:r>
              <a:rPr lang="en-US" sz="6400" dirty="0" smtClean="0">
                <a:solidFill>
                  <a:srgbClr val="FF0000"/>
                </a:solidFill>
                <a:latin typeface="Century Gothic"/>
                <a:cs typeface="Century Gothic"/>
              </a:rPr>
              <a:t>oo</a:t>
            </a:r>
            <a:r>
              <a:rPr lang="en-US" sz="6400" dirty="0" smtClean="0">
                <a:latin typeface="Century Gothic"/>
                <a:cs typeface="Century Gothic"/>
              </a:rPr>
              <a:t>nl</a:t>
            </a:r>
            <a:r>
              <a:rPr lang="en-US" sz="6400" dirty="0" smtClean="0">
                <a:solidFill>
                  <a:srgbClr val="FF0000"/>
                </a:solidFill>
                <a:latin typeface="Century Gothic"/>
                <a:cs typeface="Century Gothic"/>
              </a:rPr>
              <a:t>igh</a:t>
            </a:r>
            <a:r>
              <a:rPr lang="en-US" sz="6400" dirty="0" smtClean="0">
                <a:latin typeface="Century Gothic"/>
                <a:cs typeface="Century Gothic"/>
              </a:rPr>
              <a:t>t</a:t>
            </a:r>
          </a:p>
          <a:p>
            <a:endParaRPr lang="en-US" sz="4400" dirty="0">
              <a:latin typeface="Century Gothic"/>
              <a:cs typeface="Century Gothic"/>
            </a:endParaRPr>
          </a:p>
          <a:p>
            <a:r>
              <a:rPr lang="en-US" sz="6400" dirty="0" smtClean="0">
                <a:latin typeface="Century Gothic"/>
                <a:cs typeface="Century Gothic"/>
              </a:rPr>
              <a:t>b</a:t>
            </a:r>
            <a:r>
              <a:rPr lang="en-US" sz="6400" dirty="0" smtClean="0">
                <a:solidFill>
                  <a:srgbClr val="FF0000"/>
                </a:solidFill>
                <a:latin typeface="Century Gothic"/>
                <a:cs typeface="Century Gothic"/>
              </a:rPr>
              <a:t>a</a:t>
            </a:r>
            <a:r>
              <a:rPr lang="en-US" sz="6400" u="sng" dirty="0" smtClean="0">
                <a:latin typeface="Century Gothic"/>
                <a:cs typeface="Century Gothic"/>
              </a:rPr>
              <a:t>s</a:t>
            </a:r>
            <a:r>
              <a:rPr lang="en-US" sz="6400" dirty="0" smtClean="0">
                <a:solidFill>
                  <a:srgbClr val="FF0000"/>
                </a:solidFill>
                <a:latin typeface="Century Gothic"/>
                <a:cs typeface="Century Gothic"/>
              </a:rPr>
              <a:t>e</a:t>
            </a:r>
            <a:r>
              <a:rPr lang="en-US" sz="6400" dirty="0" smtClean="0">
                <a:latin typeface="Century Gothic"/>
                <a:cs typeface="Century Gothic"/>
              </a:rPr>
              <a:t>b</a:t>
            </a:r>
            <a:r>
              <a:rPr lang="en-US" sz="6400" dirty="0" smtClean="0">
                <a:solidFill>
                  <a:srgbClr val="FF0000"/>
                </a:solidFill>
                <a:latin typeface="Century Gothic"/>
                <a:cs typeface="Century Gothic"/>
              </a:rPr>
              <a:t>a</a:t>
            </a:r>
            <a:r>
              <a:rPr lang="en-US" sz="6400" dirty="0" smtClean="0">
                <a:latin typeface="Century Gothic"/>
                <a:cs typeface="Century Gothic"/>
              </a:rPr>
              <a:t>ll  d</a:t>
            </a:r>
            <a:r>
              <a:rPr lang="en-US" sz="6400" dirty="0" smtClean="0">
                <a:solidFill>
                  <a:srgbClr val="FF0000"/>
                </a:solidFill>
                <a:latin typeface="Century Gothic"/>
                <a:cs typeface="Century Gothic"/>
              </a:rPr>
              <a:t>ay</a:t>
            </a:r>
            <a:r>
              <a:rPr lang="en-US" sz="6400" dirty="0" smtClean="0">
                <a:latin typeface="Century Gothic"/>
                <a:cs typeface="Century Gothic"/>
              </a:rPr>
              <a:t>dr</a:t>
            </a:r>
            <a:r>
              <a:rPr lang="en-US" sz="6400" dirty="0" smtClean="0">
                <a:solidFill>
                  <a:srgbClr val="FF0000"/>
                </a:solidFill>
                <a:latin typeface="Century Gothic"/>
                <a:cs typeface="Century Gothic"/>
              </a:rPr>
              <a:t>ea</a:t>
            </a:r>
            <a:r>
              <a:rPr lang="en-US" sz="6400" dirty="0" smtClean="0">
                <a:latin typeface="Century Gothic"/>
                <a:cs typeface="Century Gothic"/>
              </a:rPr>
              <a:t>m</a:t>
            </a:r>
          </a:p>
          <a:p>
            <a:endParaRPr lang="en-US" sz="4400" dirty="0">
              <a:latin typeface="Century Gothic"/>
              <a:cs typeface="Century Gothic"/>
            </a:endParaRPr>
          </a:p>
          <a:p>
            <a:r>
              <a:rPr lang="en-US" sz="6400" dirty="0" smtClean="0">
                <a:latin typeface="Century Gothic"/>
                <a:cs typeface="Century Gothic"/>
              </a:rPr>
              <a:t>h</a:t>
            </a:r>
            <a:r>
              <a:rPr lang="en-US" sz="6400" dirty="0" smtClean="0">
                <a:solidFill>
                  <a:srgbClr val="FF0000"/>
                </a:solidFill>
                <a:latin typeface="Century Gothic"/>
                <a:cs typeface="Century Gothic"/>
              </a:rPr>
              <a:t>o</a:t>
            </a:r>
            <a:r>
              <a:rPr lang="en-US" sz="6400" u="sng" dirty="0" smtClean="0">
                <a:latin typeface="Century Gothic"/>
                <a:cs typeface="Century Gothic"/>
              </a:rPr>
              <a:t>m</a:t>
            </a:r>
            <a:r>
              <a:rPr lang="en-US" sz="6400" dirty="0" smtClean="0">
                <a:solidFill>
                  <a:srgbClr val="FF0000"/>
                </a:solidFill>
                <a:latin typeface="Century Gothic"/>
                <a:cs typeface="Century Gothic"/>
              </a:rPr>
              <a:t>e</a:t>
            </a:r>
            <a:r>
              <a:rPr lang="en-US" sz="6400" dirty="0" smtClean="0">
                <a:latin typeface="Century Gothic"/>
                <a:cs typeface="Century Gothic"/>
              </a:rPr>
              <a:t>w</a:t>
            </a:r>
            <a:r>
              <a:rPr lang="en-US" sz="6400" dirty="0" smtClean="0">
                <a:solidFill>
                  <a:srgbClr val="FF0000"/>
                </a:solidFill>
                <a:latin typeface="Century Gothic"/>
                <a:cs typeface="Century Gothic"/>
              </a:rPr>
              <a:t>or</a:t>
            </a:r>
            <a:r>
              <a:rPr lang="en-US" sz="6400" dirty="0" smtClean="0">
                <a:latin typeface="Century Gothic"/>
                <a:cs typeface="Century Gothic"/>
              </a:rPr>
              <a:t>k  d</a:t>
            </a:r>
            <a:r>
              <a:rPr lang="en-US" sz="6400" dirty="0" smtClean="0">
                <a:solidFill>
                  <a:srgbClr val="FF0000"/>
                </a:solidFill>
                <a:latin typeface="Century Gothic"/>
                <a:cs typeface="Century Gothic"/>
              </a:rPr>
              <a:t>o</a:t>
            </a:r>
            <a:r>
              <a:rPr lang="en-US" sz="6400" dirty="0" smtClean="0">
                <a:latin typeface="Century Gothic"/>
                <a:cs typeface="Century Gothic"/>
              </a:rPr>
              <a:t>gh</a:t>
            </a:r>
            <a:r>
              <a:rPr lang="en-US" sz="6400" dirty="0" smtClean="0">
                <a:solidFill>
                  <a:srgbClr val="FF0000"/>
                </a:solidFill>
                <a:latin typeface="Century Gothic"/>
                <a:cs typeface="Century Gothic"/>
              </a:rPr>
              <a:t>ou</a:t>
            </a:r>
            <a:r>
              <a:rPr lang="en-US" sz="6400" dirty="0" smtClean="0">
                <a:latin typeface="Century Gothic"/>
                <a:cs typeface="Century Gothic"/>
              </a:rPr>
              <a:t>se</a:t>
            </a:r>
            <a:endParaRPr lang="en-US" sz="6400" dirty="0">
              <a:latin typeface="Century Gothic"/>
              <a:cs typeface="Century Gothic"/>
            </a:endParaRPr>
          </a:p>
        </p:txBody>
      </p:sp>
      <p:sp>
        <p:nvSpPr>
          <p:cNvPr id="3" name="TextBox 2"/>
          <p:cNvSpPr txBox="1"/>
          <p:nvPr/>
        </p:nvSpPr>
        <p:spPr>
          <a:xfrm>
            <a:off x="258488" y="213522"/>
            <a:ext cx="3202999"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3433207801"/>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1077218"/>
          </a:xfrm>
          <a:prstGeom prst="rect">
            <a:avLst/>
          </a:prstGeom>
          <a:noFill/>
        </p:spPr>
        <p:txBody>
          <a:bodyPr wrap="square" rtlCol="0">
            <a:spAutoFit/>
          </a:bodyPr>
          <a:lstStyle/>
          <a:p>
            <a:r>
              <a:rPr lang="en-US" sz="6400" dirty="0" smtClean="0">
                <a:latin typeface="Century Gothic"/>
                <a:cs typeface="Century Gothic"/>
              </a:rPr>
              <a:t>c</a:t>
            </a:r>
            <a:r>
              <a:rPr lang="en-US" sz="6400" dirty="0" smtClean="0">
                <a:solidFill>
                  <a:srgbClr val="FF0000"/>
                </a:solidFill>
                <a:latin typeface="Century Gothic"/>
                <a:cs typeface="Century Gothic"/>
              </a:rPr>
              <a:t>augh</a:t>
            </a:r>
            <a:r>
              <a:rPr lang="en-US" sz="6400" dirty="0" smtClean="0">
                <a:latin typeface="Century Gothic"/>
                <a:cs typeface="Century Gothic"/>
              </a:rPr>
              <a:t>t</a:t>
            </a:r>
            <a:endParaRPr lang="en-US" sz="4400" dirty="0">
              <a:latin typeface="Century Gothic"/>
              <a:cs typeface="Century Gothic"/>
            </a:endParaRPr>
          </a:p>
        </p:txBody>
      </p:sp>
      <p:sp>
        <p:nvSpPr>
          <p:cNvPr id="3" name="TextBox 2"/>
          <p:cNvSpPr txBox="1"/>
          <p:nvPr/>
        </p:nvSpPr>
        <p:spPr>
          <a:xfrm>
            <a:off x="258488" y="213522"/>
            <a:ext cx="3202999"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50877212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2062103"/>
          </a:xfrm>
          <a:prstGeom prst="rect">
            <a:avLst/>
          </a:prstGeom>
          <a:noFill/>
        </p:spPr>
        <p:txBody>
          <a:bodyPr wrap="square" rtlCol="0">
            <a:spAutoFit/>
          </a:bodyPr>
          <a:lstStyle/>
          <a:p>
            <a:r>
              <a:rPr lang="en-US" sz="6400" dirty="0" smtClean="0">
                <a:latin typeface="Century Gothic"/>
                <a:cs typeface="Century Gothic"/>
              </a:rPr>
              <a:t>c</a:t>
            </a:r>
            <a:r>
              <a:rPr lang="en-US" sz="6400" dirty="0" smtClean="0">
                <a:solidFill>
                  <a:srgbClr val="FF0000"/>
                </a:solidFill>
                <a:latin typeface="Century Gothic"/>
                <a:cs typeface="Century Gothic"/>
              </a:rPr>
              <a:t>augh</a:t>
            </a:r>
            <a:r>
              <a:rPr lang="en-US" sz="6400" dirty="0" smtClean="0">
                <a:latin typeface="Century Gothic"/>
                <a:cs typeface="Century Gothic"/>
              </a:rPr>
              <a:t>t     str</a:t>
            </a:r>
            <a:r>
              <a:rPr lang="en-US" sz="6400" dirty="0" smtClean="0">
                <a:solidFill>
                  <a:srgbClr val="FF0000"/>
                </a:solidFill>
                <a:latin typeface="Century Gothic"/>
                <a:cs typeface="Century Gothic"/>
              </a:rPr>
              <a:t>aw</a:t>
            </a:r>
            <a:r>
              <a:rPr lang="en-US" sz="6400" dirty="0" smtClean="0">
                <a:latin typeface="Century Gothic"/>
                <a:cs typeface="Century Gothic"/>
              </a:rPr>
              <a:t>b</a:t>
            </a:r>
            <a:r>
              <a:rPr lang="en-US" sz="6400" dirty="0" smtClean="0">
                <a:solidFill>
                  <a:srgbClr val="FF0000"/>
                </a:solidFill>
                <a:latin typeface="Century Gothic"/>
                <a:cs typeface="Century Gothic"/>
              </a:rPr>
              <a:t>er</a:t>
            </a:r>
            <a:r>
              <a:rPr lang="en-US" sz="6400" dirty="0" smtClean="0">
                <a:latin typeface="Century Gothic"/>
                <a:cs typeface="Century Gothic"/>
              </a:rPr>
              <a:t>ry</a:t>
            </a:r>
          </a:p>
          <a:p>
            <a:endParaRPr lang="en-US" sz="6400" dirty="0">
              <a:latin typeface="Century Gothic"/>
              <a:cs typeface="Century Gothic"/>
            </a:endParaRPr>
          </a:p>
        </p:txBody>
      </p:sp>
      <p:sp>
        <p:nvSpPr>
          <p:cNvPr id="3" name="TextBox 2"/>
          <p:cNvSpPr txBox="1"/>
          <p:nvPr/>
        </p:nvSpPr>
        <p:spPr>
          <a:xfrm>
            <a:off x="258488" y="213522"/>
            <a:ext cx="3202999"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3962595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609" y="309217"/>
            <a:ext cx="8823739" cy="6186309"/>
          </a:xfrm>
          <a:prstGeom prst="rect">
            <a:avLst/>
          </a:prstGeom>
          <a:noFill/>
        </p:spPr>
        <p:txBody>
          <a:bodyPr wrap="square" rtlCol="0">
            <a:spAutoFit/>
          </a:bodyPr>
          <a:lstStyle/>
          <a:p>
            <a:r>
              <a:rPr lang="en-US" sz="6600" dirty="0" err="1" smtClean="0">
                <a:latin typeface="Century Gothic"/>
                <a:cs typeface="Century Gothic"/>
              </a:rPr>
              <a:t>wr</a:t>
            </a:r>
            <a:r>
              <a:rPr lang="en-US" sz="6600" dirty="0" smtClean="0">
                <a:latin typeface="Century Gothic"/>
                <a:cs typeface="Century Gothic"/>
              </a:rPr>
              <a:t>      </a:t>
            </a:r>
            <a:r>
              <a:rPr lang="en-US" sz="6600" dirty="0" err="1" smtClean="0">
                <a:solidFill>
                  <a:srgbClr val="FF0000"/>
                </a:solidFill>
                <a:latin typeface="Century Gothic"/>
                <a:cs typeface="Century Gothic"/>
              </a:rPr>
              <a:t>i_e</a:t>
            </a:r>
            <a:r>
              <a:rPr lang="en-US" sz="6600" dirty="0" smtClean="0">
                <a:latin typeface="Century Gothic"/>
                <a:cs typeface="Century Gothic"/>
              </a:rPr>
              <a:t>      </a:t>
            </a:r>
            <a:r>
              <a:rPr lang="en-US" sz="6600" dirty="0" err="1" smtClean="0">
                <a:latin typeface="Century Gothic"/>
                <a:cs typeface="Century Gothic"/>
              </a:rPr>
              <a:t>kn</a:t>
            </a:r>
            <a:r>
              <a:rPr lang="en-US" sz="6600" dirty="0" smtClean="0">
                <a:latin typeface="Century Gothic"/>
                <a:cs typeface="Century Gothic"/>
              </a:rPr>
              <a:t>      </a:t>
            </a:r>
            <a:r>
              <a:rPr lang="en-US" sz="6600" dirty="0" err="1" smtClean="0">
                <a:solidFill>
                  <a:srgbClr val="FF0000"/>
                </a:solidFill>
                <a:latin typeface="Century Gothic"/>
                <a:cs typeface="Century Gothic"/>
              </a:rPr>
              <a:t>ee</a:t>
            </a:r>
            <a:endParaRPr lang="en-US" sz="6600" dirty="0" smtClean="0">
              <a:solidFill>
                <a:srgbClr val="FF0000"/>
              </a:solidFill>
              <a:latin typeface="Century Gothic"/>
              <a:cs typeface="Century Gothic"/>
            </a:endParaRPr>
          </a:p>
          <a:p>
            <a:endParaRPr lang="en-US" sz="4400" dirty="0">
              <a:solidFill>
                <a:srgbClr val="FF0000"/>
              </a:solidFill>
              <a:latin typeface="Century Gothic"/>
              <a:cs typeface="Century Gothic"/>
            </a:endParaRPr>
          </a:p>
          <a:p>
            <a:r>
              <a:rPr lang="en-US" sz="6600" dirty="0" err="1" smtClean="0">
                <a:solidFill>
                  <a:srgbClr val="FF0000"/>
                </a:solidFill>
                <a:latin typeface="Century Gothic"/>
                <a:cs typeface="Century Gothic"/>
              </a:rPr>
              <a:t>o_e</a:t>
            </a:r>
            <a:r>
              <a:rPr lang="en-US" sz="6600" dirty="0" smtClean="0">
                <a:solidFill>
                  <a:srgbClr val="FF0000"/>
                </a:solidFill>
                <a:latin typeface="Century Gothic"/>
                <a:cs typeface="Century Gothic"/>
              </a:rPr>
              <a:t>    </a:t>
            </a:r>
            <a:r>
              <a:rPr lang="en-US" sz="6600" dirty="0" err="1" smtClean="0">
                <a:latin typeface="Century Gothic"/>
                <a:cs typeface="Century Gothic"/>
              </a:rPr>
              <a:t>ng</a:t>
            </a:r>
            <a:r>
              <a:rPr lang="en-US" sz="6600" dirty="0" smtClean="0">
                <a:latin typeface="Century Gothic"/>
                <a:cs typeface="Century Gothic"/>
              </a:rPr>
              <a:t>     </a:t>
            </a:r>
            <a:r>
              <a:rPr lang="en-US" sz="6600" dirty="0" smtClean="0">
                <a:solidFill>
                  <a:srgbClr val="FF0000"/>
                </a:solidFill>
                <a:latin typeface="Century Gothic"/>
                <a:cs typeface="Century Gothic"/>
              </a:rPr>
              <a:t>aw      </a:t>
            </a:r>
            <a:r>
              <a:rPr lang="en-US" sz="6600" dirty="0" err="1" smtClean="0">
                <a:latin typeface="Century Gothic"/>
                <a:cs typeface="Century Gothic"/>
              </a:rPr>
              <a:t>wr</a:t>
            </a:r>
            <a:endParaRPr lang="en-US" sz="6600" dirty="0" smtClean="0">
              <a:latin typeface="Century Gothic"/>
              <a:cs typeface="Century Gothic"/>
            </a:endParaRPr>
          </a:p>
          <a:p>
            <a:endParaRPr lang="en-US" sz="4400" dirty="0">
              <a:latin typeface="Century Gothic"/>
              <a:cs typeface="Century Gothic"/>
            </a:endParaRPr>
          </a:p>
          <a:p>
            <a:r>
              <a:rPr lang="en-US" sz="6600" dirty="0" err="1" smtClean="0">
                <a:latin typeface="Century Gothic"/>
                <a:cs typeface="Century Gothic"/>
              </a:rPr>
              <a:t>gn</a:t>
            </a:r>
            <a:r>
              <a:rPr lang="en-US" sz="6600" dirty="0" smtClean="0">
                <a:latin typeface="Century Gothic"/>
                <a:cs typeface="Century Gothic"/>
              </a:rPr>
              <a:t>      </a:t>
            </a:r>
            <a:r>
              <a:rPr lang="en-US" sz="6600" dirty="0" err="1" smtClean="0">
                <a:solidFill>
                  <a:srgbClr val="FF0000"/>
                </a:solidFill>
                <a:latin typeface="Century Gothic"/>
                <a:cs typeface="Century Gothic"/>
              </a:rPr>
              <a:t>o</a:t>
            </a:r>
            <a:r>
              <a:rPr lang="en-US" sz="6600" dirty="0" err="1" smtClean="0">
                <a:latin typeface="Century Gothic"/>
                <a:cs typeface="Century Gothic"/>
              </a:rPr>
              <a:t>t</a:t>
            </a:r>
            <a:r>
              <a:rPr lang="en-US" sz="6600" dirty="0" smtClean="0">
                <a:latin typeface="Century Gothic"/>
                <a:cs typeface="Century Gothic"/>
              </a:rPr>
              <a:t>      </a:t>
            </a:r>
            <a:r>
              <a:rPr lang="en-US" sz="6600" dirty="0" err="1" smtClean="0">
                <a:latin typeface="Century Gothic"/>
                <a:cs typeface="Century Gothic"/>
              </a:rPr>
              <a:t>ing</a:t>
            </a:r>
            <a:r>
              <a:rPr lang="en-US" sz="6600" dirty="0" smtClean="0">
                <a:latin typeface="Century Gothic"/>
                <a:cs typeface="Century Gothic"/>
              </a:rPr>
              <a:t>     </a:t>
            </a:r>
            <a:r>
              <a:rPr lang="en-US" sz="6600" dirty="0" err="1" smtClean="0">
                <a:solidFill>
                  <a:srgbClr val="FF0000"/>
                </a:solidFill>
                <a:latin typeface="Century Gothic"/>
                <a:cs typeface="Century Gothic"/>
              </a:rPr>
              <a:t>ew</a:t>
            </a:r>
            <a:endParaRPr lang="en-US" sz="6600" dirty="0" smtClean="0">
              <a:solidFill>
                <a:srgbClr val="FF0000"/>
              </a:solidFill>
              <a:latin typeface="Century Gothic"/>
              <a:cs typeface="Century Gothic"/>
            </a:endParaRPr>
          </a:p>
          <a:p>
            <a:endParaRPr lang="en-US" sz="4400" dirty="0">
              <a:solidFill>
                <a:srgbClr val="FF0000"/>
              </a:solidFill>
              <a:latin typeface="Century Gothic"/>
              <a:cs typeface="Century Gothic"/>
            </a:endParaRPr>
          </a:p>
          <a:p>
            <a:r>
              <a:rPr lang="en-US" sz="6600" dirty="0" err="1" smtClean="0">
                <a:solidFill>
                  <a:srgbClr val="FF0000"/>
                </a:solidFill>
                <a:latin typeface="Century Gothic"/>
                <a:cs typeface="Century Gothic"/>
              </a:rPr>
              <a:t>augh</a:t>
            </a:r>
            <a:r>
              <a:rPr lang="en-US" sz="6600" dirty="0" smtClean="0">
                <a:solidFill>
                  <a:srgbClr val="FF0000"/>
                </a:solidFill>
                <a:latin typeface="Century Gothic"/>
                <a:cs typeface="Century Gothic"/>
              </a:rPr>
              <a:t>  </a:t>
            </a:r>
            <a:r>
              <a:rPr lang="en-US" sz="6600" dirty="0" err="1" smtClean="0">
                <a:latin typeface="Century Gothic"/>
                <a:cs typeface="Century Gothic"/>
              </a:rPr>
              <a:t>er</a:t>
            </a:r>
            <a:r>
              <a:rPr lang="en-US" sz="6600" dirty="0" smtClean="0">
                <a:latin typeface="Century Gothic"/>
                <a:cs typeface="Century Gothic"/>
              </a:rPr>
              <a:t>     </a:t>
            </a:r>
            <a:r>
              <a:rPr lang="en-US" sz="6600" dirty="0" smtClean="0">
                <a:solidFill>
                  <a:srgbClr val="FF0000"/>
                </a:solidFill>
                <a:latin typeface="Century Gothic"/>
                <a:cs typeface="Century Gothic"/>
              </a:rPr>
              <a:t>ea</a:t>
            </a:r>
            <a:r>
              <a:rPr lang="en-US" sz="6600" dirty="0" smtClean="0">
                <a:latin typeface="Century Gothic"/>
                <a:cs typeface="Century Gothic"/>
              </a:rPr>
              <a:t>r</a:t>
            </a:r>
            <a:r>
              <a:rPr lang="en-US" sz="6600" dirty="0" smtClean="0">
                <a:solidFill>
                  <a:srgbClr val="FF0000"/>
                </a:solidFill>
                <a:latin typeface="Century Gothic"/>
                <a:cs typeface="Century Gothic"/>
              </a:rPr>
              <a:t>      </a:t>
            </a:r>
            <a:r>
              <a:rPr lang="en-US" sz="6600" dirty="0" err="1" smtClean="0">
                <a:solidFill>
                  <a:srgbClr val="FF0000"/>
                </a:solidFill>
                <a:latin typeface="Century Gothic"/>
                <a:cs typeface="Century Gothic"/>
              </a:rPr>
              <a:t>ui</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1782734338"/>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3046988"/>
          </a:xfrm>
          <a:prstGeom prst="rect">
            <a:avLst/>
          </a:prstGeom>
          <a:noFill/>
        </p:spPr>
        <p:txBody>
          <a:bodyPr wrap="square" rtlCol="0">
            <a:spAutoFit/>
          </a:bodyPr>
          <a:lstStyle/>
          <a:p>
            <a:r>
              <a:rPr lang="en-US" sz="6400" dirty="0" smtClean="0">
                <a:latin typeface="Century Gothic"/>
                <a:cs typeface="Century Gothic"/>
              </a:rPr>
              <a:t>c</a:t>
            </a:r>
            <a:r>
              <a:rPr lang="en-US" sz="6400" dirty="0" smtClean="0">
                <a:solidFill>
                  <a:srgbClr val="FF0000"/>
                </a:solidFill>
                <a:latin typeface="Century Gothic"/>
                <a:cs typeface="Century Gothic"/>
              </a:rPr>
              <a:t>augh</a:t>
            </a:r>
            <a:r>
              <a:rPr lang="en-US" sz="6400" dirty="0" smtClean="0">
                <a:latin typeface="Century Gothic"/>
                <a:cs typeface="Century Gothic"/>
              </a:rPr>
              <a:t>t     str</a:t>
            </a:r>
            <a:r>
              <a:rPr lang="en-US" sz="6400" dirty="0" smtClean="0">
                <a:solidFill>
                  <a:srgbClr val="FF0000"/>
                </a:solidFill>
                <a:latin typeface="Century Gothic"/>
                <a:cs typeface="Century Gothic"/>
              </a:rPr>
              <a:t>aw</a:t>
            </a:r>
            <a:r>
              <a:rPr lang="en-US" sz="6400" dirty="0" smtClean="0">
                <a:latin typeface="Century Gothic"/>
                <a:cs typeface="Century Gothic"/>
              </a:rPr>
              <a:t>b</a:t>
            </a:r>
            <a:r>
              <a:rPr lang="en-US" sz="6400" dirty="0" smtClean="0">
                <a:solidFill>
                  <a:srgbClr val="FF0000"/>
                </a:solidFill>
                <a:latin typeface="Century Gothic"/>
                <a:cs typeface="Century Gothic"/>
              </a:rPr>
              <a:t>er</a:t>
            </a:r>
            <a:r>
              <a:rPr lang="en-US" sz="6400" dirty="0" smtClean="0">
                <a:latin typeface="Century Gothic"/>
                <a:cs typeface="Century Gothic"/>
              </a:rPr>
              <a:t>ry</a:t>
            </a:r>
          </a:p>
          <a:p>
            <a:endParaRPr lang="en-US" sz="6400" dirty="0">
              <a:latin typeface="Century Gothic"/>
              <a:cs typeface="Century Gothic"/>
            </a:endParaRPr>
          </a:p>
          <a:p>
            <a:r>
              <a:rPr lang="en-US" sz="6400" dirty="0" smtClean="0">
                <a:latin typeface="Century Gothic"/>
                <a:cs typeface="Century Gothic"/>
              </a:rPr>
              <a:t>s</a:t>
            </a:r>
            <a:r>
              <a:rPr lang="en-US" sz="6400" dirty="0" smtClean="0">
                <a:solidFill>
                  <a:srgbClr val="FF0000"/>
                </a:solidFill>
                <a:latin typeface="Century Gothic"/>
                <a:cs typeface="Century Gothic"/>
              </a:rPr>
              <a:t>ui</a:t>
            </a:r>
            <a:r>
              <a:rPr lang="en-US" sz="6400" dirty="0" smtClean="0">
                <a:latin typeface="Century Gothic"/>
                <a:cs typeface="Century Gothic"/>
              </a:rPr>
              <a:t>tc</a:t>
            </a:r>
            <a:r>
              <a:rPr lang="en-US" sz="6400" dirty="0" smtClean="0">
                <a:solidFill>
                  <a:srgbClr val="FF0000"/>
                </a:solidFill>
                <a:latin typeface="Century Gothic"/>
                <a:cs typeface="Century Gothic"/>
              </a:rPr>
              <a:t>a</a:t>
            </a:r>
            <a:r>
              <a:rPr lang="en-US" sz="6400" u="sng" dirty="0" smtClean="0">
                <a:latin typeface="Century Gothic"/>
                <a:cs typeface="Century Gothic"/>
              </a:rPr>
              <a:t>s</a:t>
            </a:r>
            <a:r>
              <a:rPr lang="en-US" sz="6400" dirty="0" smtClean="0">
                <a:solidFill>
                  <a:srgbClr val="FF0000"/>
                </a:solidFill>
                <a:latin typeface="Century Gothic"/>
                <a:cs typeface="Century Gothic"/>
              </a:rPr>
              <a:t>e</a:t>
            </a:r>
            <a:endParaRPr lang="en-US" sz="4400" dirty="0">
              <a:latin typeface="Century Gothic"/>
              <a:cs typeface="Century Gothic"/>
            </a:endParaRPr>
          </a:p>
        </p:txBody>
      </p:sp>
      <p:sp>
        <p:nvSpPr>
          <p:cNvPr id="3" name="TextBox 2"/>
          <p:cNvSpPr txBox="1"/>
          <p:nvPr/>
        </p:nvSpPr>
        <p:spPr>
          <a:xfrm>
            <a:off x="258488" y="213522"/>
            <a:ext cx="3202999"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420646435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528187"/>
            <a:ext cx="8878489" cy="3724097"/>
          </a:xfrm>
          <a:prstGeom prst="rect">
            <a:avLst/>
          </a:prstGeom>
          <a:noFill/>
        </p:spPr>
        <p:txBody>
          <a:bodyPr wrap="square" rtlCol="0">
            <a:spAutoFit/>
          </a:bodyPr>
          <a:lstStyle/>
          <a:p>
            <a:r>
              <a:rPr lang="en-US" sz="6400" dirty="0" smtClean="0">
                <a:latin typeface="Century Gothic"/>
                <a:cs typeface="Century Gothic"/>
              </a:rPr>
              <a:t>c</a:t>
            </a:r>
            <a:r>
              <a:rPr lang="en-US" sz="6400" dirty="0" smtClean="0">
                <a:solidFill>
                  <a:srgbClr val="FF0000"/>
                </a:solidFill>
                <a:latin typeface="Century Gothic"/>
                <a:cs typeface="Century Gothic"/>
              </a:rPr>
              <a:t>augh</a:t>
            </a:r>
            <a:r>
              <a:rPr lang="en-US" sz="6400" dirty="0" smtClean="0">
                <a:latin typeface="Century Gothic"/>
                <a:cs typeface="Century Gothic"/>
              </a:rPr>
              <a:t>t     str</a:t>
            </a:r>
            <a:r>
              <a:rPr lang="en-US" sz="6400" dirty="0" smtClean="0">
                <a:solidFill>
                  <a:srgbClr val="FF0000"/>
                </a:solidFill>
                <a:latin typeface="Century Gothic"/>
                <a:cs typeface="Century Gothic"/>
              </a:rPr>
              <a:t>aw</a:t>
            </a:r>
            <a:r>
              <a:rPr lang="en-US" sz="6400" dirty="0" smtClean="0">
                <a:latin typeface="Century Gothic"/>
                <a:cs typeface="Century Gothic"/>
              </a:rPr>
              <a:t>b</a:t>
            </a:r>
            <a:r>
              <a:rPr lang="en-US" sz="6400" dirty="0" smtClean="0">
                <a:solidFill>
                  <a:srgbClr val="FF0000"/>
                </a:solidFill>
                <a:latin typeface="Century Gothic"/>
                <a:cs typeface="Century Gothic"/>
              </a:rPr>
              <a:t>er</a:t>
            </a:r>
            <a:r>
              <a:rPr lang="en-US" sz="6400" dirty="0" smtClean="0">
                <a:latin typeface="Century Gothic"/>
                <a:cs typeface="Century Gothic"/>
              </a:rPr>
              <a:t>ry</a:t>
            </a:r>
          </a:p>
          <a:p>
            <a:endParaRPr lang="en-US" sz="6400" dirty="0">
              <a:latin typeface="Century Gothic"/>
              <a:cs typeface="Century Gothic"/>
            </a:endParaRPr>
          </a:p>
          <a:p>
            <a:r>
              <a:rPr lang="en-US" sz="6400" dirty="0" smtClean="0">
                <a:latin typeface="Century Gothic"/>
                <a:cs typeface="Century Gothic"/>
              </a:rPr>
              <a:t>s</a:t>
            </a:r>
            <a:r>
              <a:rPr lang="en-US" sz="6400" dirty="0" smtClean="0">
                <a:solidFill>
                  <a:srgbClr val="FF0000"/>
                </a:solidFill>
                <a:latin typeface="Century Gothic"/>
                <a:cs typeface="Century Gothic"/>
              </a:rPr>
              <a:t>ui</a:t>
            </a:r>
            <a:r>
              <a:rPr lang="en-US" sz="6400" dirty="0" smtClean="0">
                <a:latin typeface="Century Gothic"/>
                <a:cs typeface="Century Gothic"/>
              </a:rPr>
              <a:t>tc</a:t>
            </a:r>
            <a:r>
              <a:rPr lang="en-US" sz="6400" dirty="0" smtClean="0">
                <a:solidFill>
                  <a:srgbClr val="FF0000"/>
                </a:solidFill>
                <a:latin typeface="Century Gothic"/>
                <a:cs typeface="Century Gothic"/>
              </a:rPr>
              <a:t>a</a:t>
            </a:r>
            <a:r>
              <a:rPr lang="en-US" sz="6400" u="sng" dirty="0" smtClean="0">
                <a:latin typeface="Century Gothic"/>
                <a:cs typeface="Century Gothic"/>
              </a:rPr>
              <a:t>s</a:t>
            </a:r>
            <a:r>
              <a:rPr lang="en-US" sz="6400" dirty="0" smtClean="0">
                <a:solidFill>
                  <a:srgbClr val="FF0000"/>
                </a:solidFill>
                <a:latin typeface="Century Gothic"/>
                <a:cs typeface="Century Gothic"/>
              </a:rPr>
              <a:t>e</a:t>
            </a:r>
            <a:r>
              <a:rPr lang="en-US" sz="6400" dirty="0" smtClean="0">
                <a:latin typeface="Century Gothic"/>
                <a:cs typeface="Century Gothic"/>
              </a:rPr>
              <a:t>  t</a:t>
            </a:r>
            <a:r>
              <a:rPr lang="en-US" sz="6400" dirty="0" smtClean="0">
                <a:solidFill>
                  <a:srgbClr val="FF0000"/>
                </a:solidFill>
                <a:latin typeface="Century Gothic"/>
                <a:cs typeface="Century Gothic"/>
              </a:rPr>
              <a:t>oo</a:t>
            </a:r>
            <a:r>
              <a:rPr lang="en-US" sz="6400" dirty="0" smtClean="0">
                <a:latin typeface="Century Gothic"/>
                <a:cs typeface="Century Gothic"/>
              </a:rPr>
              <a:t>thbr</a:t>
            </a:r>
            <a:r>
              <a:rPr lang="en-US" sz="6400" dirty="0" smtClean="0">
                <a:solidFill>
                  <a:srgbClr val="FF0000"/>
                </a:solidFill>
                <a:latin typeface="Century Gothic"/>
                <a:cs typeface="Century Gothic"/>
              </a:rPr>
              <a:t>u</a:t>
            </a:r>
            <a:r>
              <a:rPr lang="en-US" sz="6400" dirty="0" smtClean="0">
                <a:latin typeface="Century Gothic"/>
                <a:cs typeface="Century Gothic"/>
              </a:rPr>
              <a:t>sh</a:t>
            </a:r>
          </a:p>
          <a:p>
            <a:endParaRPr lang="en-US" sz="4400" dirty="0">
              <a:latin typeface="Century Gothic"/>
              <a:cs typeface="Century Gothic"/>
            </a:endParaRPr>
          </a:p>
        </p:txBody>
      </p:sp>
      <p:sp>
        <p:nvSpPr>
          <p:cNvPr id="3" name="TextBox 2"/>
          <p:cNvSpPr txBox="1"/>
          <p:nvPr/>
        </p:nvSpPr>
        <p:spPr>
          <a:xfrm>
            <a:off x="258488" y="213522"/>
            <a:ext cx="3202999"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105309931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955231"/>
            <a:ext cx="8878489" cy="1015663"/>
          </a:xfrm>
          <a:prstGeom prst="rect">
            <a:avLst/>
          </a:prstGeom>
          <a:noFill/>
        </p:spPr>
        <p:txBody>
          <a:bodyPr wrap="square" rtlCol="0">
            <a:spAutoFit/>
          </a:bodyPr>
          <a:lstStyle/>
          <a:p>
            <a:r>
              <a:rPr lang="en-US" sz="6000" dirty="0" smtClean="0">
                <a:latin typeface="Century Gothic"/>
                <a:cs typeface="Century Gothic"/>
              </a:rPr>
              <a:t>I</a:t>
            </a:r>
            <a:endParaRPr lang="en-US" sz="6000" dirty="0">
              <a:latin typeface="Century Gothic"/>
              <a:cs typeface="Century Gothic"/>
            </a:endParaRPr>
          </a:p>
        </p:txBody>
      </p:sp>
    </p:spTree>
    <p:extLst>
      <p:ext uri="{BB962C8B-B14F-4D97-AF65-F5344CB8AC3E}">
        <p14:creationId xmlns:p14="http://schemas.microsoft.com/office/powerpoint/2010/main" val="180348272"/>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955231"/>
            <a:ext cx="8878489" cy="1015663"/>
          </a:xfrm>
          <a:prstGeom prst="rect">
            <a:avLst/>
          </a:prstGeom>
          <a:noFill/>
        </p:spPr>
        <p:txBody>
          <a:bodyPr wrap="square" rtlCol="0">
            <a:spAutoFit/>
          </a:bodyPr>
          <a:lstStyle/>
          <a:p>
            <a:r>
              <a:rPr lang="en-US" sz="6000" dirty="0" smtClean="0">
                <a:latin typeface="Century Gothic"/>
                <a:cs typeface="Century Gothic"/>
              </a:rPr>
              <a:t>I wrote</a:t>
            </a:r>
            <a:endParaRPr lang="en-US" sz="6000" dirty="0">
              <a:latin typeface="Century Gothic"/>
              <a:cs typeface="Century Gothic"/>
            </a:endParaRPr>
          </a:p>
        </p:txBody>
      </p:sp>
    </p:spTree>
    <p:extLst>
      <p:ext uri="{BB962C8B-B14F-4D97-AF65-F5344CB8AC3E}">
        <p14:creationId xmlns:p14="http://schemas.microsoft.com/office/powerpoint/2010/main" val="164394311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955231"/>
            <a:ext cx="8878489" cy="1015663"/>
          </a:xfrm>
          <a:prstGeom prst="rect">
            <a:avLst/>
          </a:prstGeom>
          <a:noFill/>
        </p:spPr>
        <p:txBody>
          <a:bodyPr wrap="square" rtlCol="0">
            <a:spAutoFit/>
          </a:bodyPr>
          <a:lstStyle/>
          <a:p>
            <a:r>
              <a:rPr lang="en-US" sz="6000" dirty="0" smtClean="0">
                <a:latin typeface="Century Gothic"/>
                <a:cs typeface="Century Gothic"/>
              </a:rPr>
              <a:t>I wrote the</a:t>
            </a:r>
            <a:endParaRPr lang="en-US" sz="6000" dirty="0">
              <a:latin typeface="Century Gothic"/>
              <a:cs typeface="Century Gothic"/>
            </a:endParaRPr>
          </a:p>
        </p:txBody>
      </p:sp>
    </p:spTree>
    <p:extLst>
      <p:ext uri="{BB962C8B-B14F-4D97-AF65-F5344CB8AC3E}">
        <p14:creationId xmlns:p14="http://schemas.microsoft.com/office/powerpoint/2010/main" val="296277633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955231"/>
            <a:ext cx="8878489" cy="1015663"/>
          </a:xfrm>
          <a:prstGeom prst="rect">
            <a:avLst/>
          </a:prstGeom>
          <a:noFill/>
        </p:spPr>
        <p:txBody>
          <a:bodyPr wrap="square" rtlCol="0">
            <a:spAutoFit/>
          </a:bodyPr>
          <a:lstStyle/>
          <a:p>
            <a:r>
              <a:rPr lang="en-US" sz="6000" dirty="0" smtClean="0">
                <a:latin typeface="Century Gothic"/>
                <a:cs typeface="Century Gothic"/>
              </a:rPr>
              <a:t>I wrote the wrong</a:t>
            </a:r>
            <a:endParaRPr lang="en-US" sz="6000" dirty="0">
              <a:latin typeface="Century Gothic"/>
              <a:cs typeface="Century Gothic"/>
            </a:endParaRPr>
          </a:p>
        </p:txBody>
      </p:sp>
    </p:spTree>
    <p:extLst>
      <p:ext uri="{BB962C8B-B14F-4D97-AF65-F5344CB8AC3E}">
        <p14:creationId xmlns:p14="http://schemas.microsoft.com/office/powerpoint/2010/main" val="3621840421"/>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955231"/>
            <a:ext cx="8878489" cy="1015663"/>
          </a:xfrm>
          <a:prstGeom prst="rect">
            <a:avLst/>
          </a:prstGeom>
          <a:noFill/>
        </p:spPr>
        <p:txBody>
          <a:bodyPr wrap="square" rtlCol="0">
            <a:spAutoFit/>
          </a:bodyPr>
          <a:lstStyle/>
          <a:p>
            <a:r>
              <a:rPr lang="en-US" sz="6000" dirty="0" smtClean="0">
                <a:latin typeface="Century Gothic"/>
                <a:cs typeface="Century Gothic"/>
              </a:rPr>
              <a:t>I wrote the wrong date</a:t>
            </a:r>
            <a:endParaRPr lang="en-US" sz="6000" dirty="0">
              <a:latin typeface="Century Gothic"/>
              <a:cs typeface="Century Gothic"/>
            </a:endParaRPr>
          </a:p>
        </p:txBody>
      </p:sp>
    </p:spTree>
    <p:extLst>
      <p:ext uri="{BB962C8B-B14F-4D97-AF65-F5344CB8AC3E}">
        <p14:creationId xmlns:p14="http://schemas.microsoft.com/office/powerpoint/2010/main" val="20850489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955231"/>
            <a:ext cx="8878489" cy="1938992"/>
          </a:xfrm>
          <a:prstGeom prst="rect">
            <a:avLst/>
          </a:prstGeom>
          <a:noFill/>
        </p:spPr>
        <p:txBody>
          <a:bodyPr wrap="square" rtlCol="0">
            <a:spAutoFit/>
          </a:bodyPr>
          <a:lstStyle/>
          <a:p>
            <a:r>
              <a:rPr lang="en-US" sz="6000" dirty="0" smtClean="0">
                <a:latin typeface="Century Gothic"/>
                <a:cs typeface="Century Gothic"/>
              </a:rPr>
              <a:t>I wrote the wrong date on</a:t>
            </a:r>
            <a:endParaRPr lang="en-US" sz="6000" dirty="0">
              <a:latin typeface="Century Gothic"/>
              <a:cs typeface="Century Gothic"/>
            </a:endParaRPr>
          </a:p>
        </p:txBody>
      </p:sp>
    </p:spTree>
    <p:extLst>
      <p:ext uri="{BB962C8B-B14F-4D97-AF65-F5344CB8AC3E}">
        <p14:creationId xmlns:p14="http://schemas.microsoft.com/office/powerpoint/2010/main" val="3445313693"/>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955231"/>
            <a:ext cx="8878489" cy="1938992"/>
          </a:xfrm>
          <a:prstGeom prst="rect">
            <a:avLst/>
          </a:prstGeom>
          <a:noFill/>
        </p:spPr>
        <p:txBody>
          <a:bodyPr wrap="square" rtlCol="0">
            <a:spAutoFit/>
          </a:bodyPr>
          <a:lstStyle/>
          <a:p>
            <a:r>
              <a:rPr lang="en-US" sz="6000" dirty="0" smtClean="0">
                <a:latin typeface="Century Gothic"/>
                <a:cs typeface="Century Gothic"/>
              </a:rPr>
              <a:t>I wrote the wrong date on my</a:t>
            </a:r>
            <a:endParaRPr lang="en-US" sz="6000" dirty="0">
              <a:latin typeface="Century Gothic"/>
              <a:cs typeface="Century Gothic"/>
            </a:endParaRPr>
          </a:p>
        </p:txBody>
      </p:sp>
    </p:spTree>
    <p:extLst>
      <p:ext uri="{BB962C8B-B14F-4D97-AF65-F5344CB8AC3E}">
        <p14:creationId xmlns:p14="http://schemas.microsoft.com/office/powerpoint/2010/main" val="1068874249"/>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955231"/>
            <a:ext cx="8878489" cy="2862322"/>
          </a:xfrm>
          <a:prstGeom prst="rect">
            <a:avLst/>
          </a:prstGeom>
          <a:noFill/>
        </p:spPr>
        <p:txBody>
          <a:bodyPr wrap="square" rtlCol="0">
            <a:spAutoFit/>
          </a:bodyPr>
          <a:lstStyle/>
          <a:p>
            <a:r>
              <a:rPr lang="en-US" sz="6000" dirty="0" smtClean="0">
                <a:latin typeface="Century Gothic"/>
                <a:cs typeface="Century Gothic"/>
              </a:rPr>
              <a:t>I wrote the wrong date on my test.</a:t>
            </a:r>
          </a:p>
          <a:p>
            <a:endParaRPr lang="en-US" sz="6000" dirty="0">
              <a:latin typeface="Century Gothic"/>
              <a:cs typeface="Century Gothic"/>
            </a:endParaRPr>
          </a:p>
        </p:txBody>
      </p:sp>
    </p:spTree>
    <p:extLst>
      <p:ext uri="{BB962C8B-B14F-4D97-AF65-F5344CB8AC3E}">
        <p14:creationId xmlns:p14="http://schemas.microsoft.com/office/powerpoint/2010/main" val="4249480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1107996"/>
          </a:xfrm>
          <a:prstGeom prst="rect">
            <a:avLst/>
          </a:prstGeom>
          <a:noFill/>
        </p:spPr>
        <p:txBody>
          <a:bodyPr wrap="square" rtlCol="0">
            <a:spAutoFit/>
          </a:bodyPr>
          <a:lstStyle/>
          <a:p>
            <a:r>
              <a:rPr lang="en-US" sz="6600" dirty="0" err="1" smtClean="0">
                <a:latin typeface="Century Gothic"/>
                <a:cs typeface="Century Gothic"/>
              </a:rPr>
              <a:t>wr</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207678721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955231"/>
            <a:ext cx="8878489" cy="3785652"/>
          </a:xfrm>
          <a:prstGeom prst="rect">
            <a:avLst/>
          </a:prstGeom>
          <a:noFill/>
        </p:spPr>
        <p:txBody>
          <a:bodyPr wrap="square" rtlCol="0">
            <a:spAutoFit/>
          </a:bodyPr>
          <a:lstStyle/>
          <a:p>
            <a:r>
              <a:rPr lang="en-US" sz="6000" dirty="0" smtClean="0">
                <a:latin typeface="Century Gothic"/>
                <a:cs typeface="Century Gothic"/>
              </a:rPr>
              <a:t>I wrote the wrong date on my test.</a:t>
            </a:r>
          </a:p>
          <a:p>
            <a:endParaRPr lang="en-US" sz="6000" dirty="0">
              <a:latin typeface="Century Gothic"/>
              <a:cs typeface="Century Gothic"/>
            </a:endParaRPr>
          </a:p>
          <a:p>
            <a:r>
              <a:rPr lang="en-US" sz="6000" dirty="0" smtClean="0">
                <a:latin typeface="Century Gothic"/>
                <a:cs typeface="Century Gothic"/>
              </a:rPr>
              <a:t>Do</a:t>
            </a:r>
            <a:endParaRPr lang="en-US" sz="6000" dirty="0">
              <a:latin typeface="Century Gothic"/>
              <a:cs typeface="Century Gothic"/>
            </a:endParaRPr>
          </a:p>
        </p:txBody>
      </p:sp>
    </p:spTree>
    <p:extLst>
      <p:ext uri="{BB962C8B-B14F-4D97-AF65-F5344CB8AC3E}">
        <p14:creationId xmlns:p14="http://schemas.microsoft.com/office/powerpoint/2010/main" val="391494974"/>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955231"/>
            <a:ext cx="8878489" cy="3785652"/>
          </a:xfrm>
          <a:prstGeom prst="rect">
            <a:avLst/>
          </a:prstGeom>
          <a:noFill/>
        </p:spPr>
        <p:txBody>
          <a:bodyPr wrap="square" rtlCol="0">
            <a:spAutoFit/>
          </a:bodyPr>
          <a:lstStyle/>
          <a:p>
            <a:r>
              <a:rPr lang="en-US" sz="6000" dirty="0" smtClean="0">
                <a:latin typeface="Century Gothic"/>
                <a:cs typeface="Century Gothic"/>
              </a:rPr>
              <a:t>I wrote the wrong date on my test.</a:t>
            </a:r>
          </a:p>
          <a:p>
            <a:endParaRPr lang="en-US" sz="6000" dirty="0">
              <a:latin typeface="Century Gothic"/>
              <a:cs typeface="Century Gothic"/>
            </a:endParaRPr>
          </a:p>
          <a:p>
            <a:r>
              <a:rPr lang="en-US" sz="6000" dirty="0" smtClean="0">
                <a:latin typeface="Century Gothic"/>
                <a:cs typeface="Century Gothic"/>
              </a:rPr>
              <a:t>Do you</a:t>
            </a:r>
            <a:endParaRPr lang="en-US" sz="6000" dirty="0">
              <a:latin typeface="Century Gothic"/>
              <a:cs typeface="Century Gothic"/>
            </a:endParaRPr>
          </a:p>
        </p:txBody>
      </p:sp>
    </p:spTree>
    <p:extLst>
      <p:ext uri="{BB962C8B-B14F-4D97-AF65-F5344CB8AC3E}">
        <p14:creationId xmlns:p14="http://schemas.microsoft.com/office/powerpoint/2010/main" val="3951645996"/>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955231"/>
            <a:ext cx="8878489" cy="3785652"/>
          </a:xfrm>
          <a:prstGeom prst="rect">
            <a:avLst/>
          </a:prstGeom>
          <a:noFill/>
        </p:spPr>
        <p:txBody>
          <a:bodyPr wrap="square" rtlCol="0">
            <a:spAutoFit/>
          </a:bodyPr>
          <a:lstStyle/>
          <a:p>
            <a:r>
              <a:rPr lang="en-US" sz="6000" dirty="0" smtClean="0">
                <a:latin typeface="Century Gothic"/>
                <a:cs typeface="Century Gothic"/>
              </a:rPr>
              <a:t>I wrote the wrong date on my test.</a:t>
            </a:r>
          </a:p>
          <a:p>
            <a:endParaRPr lang="en-US" sz="6000" dirty="0">
              <a:latin typeface="Century Gothic"/>
              <a:cs typeface="Century Gothic"/>
            </a:endParaRPr>
          </a:p>
          <a:p>
            <a:r>
              <a:rPr lang="en-US" sz="6000" dirty="0" smtClean="0">
                <a:latin typeface="Century Gothic"/>
                <a:cs typeface="Century Gothic"/>
              </a:rPr>
              <a:t>Do you know</a:t>
            </a:r>
            <a:endParaRPr lang="en-US" sz="6000" dirty="0">
              <a:latin typeface="Century Gothic"/>
              <a:cs typeface="Century Gothic"/>
            </a:endParaRPr>
          </a:p>
        </p:txBody>
      </p:sp>
    </p:spTree>
    <p:extLst>
      <p:ext uri="{BB962C8B-B14F-4D97-AF65-F5344CB8AC3E}">
        <p14:creationId xmlns:p14="http://schemas.microsoft.com/office/powerpoint/2010/main" val="694534399"/>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955231"/>
            <a:ext cx="8878489" cy="3785652"/>
          </a:xfrm>
          <a:prstGeom prst="rect">
            <a:avLst/>
          </a:prstGeom>
          <a:noFill/>
        </p:spPr>
        <p:txBody>
          <a:bodyPr wrap="square" rtlCol="0">
            <a:spAutoFit/>
          </a:bodyPr>
          <a:lstStyle/>
          <a:p>
            <a:r>
              <a:rPr lang="en-US" sz="6000" dirty="0" smtClean="0">
                <a:latin typeface="Century Gothic"/>
                <a:cs typeface="Century Gothic"/>
              </a:rPr>
              <a:t>I wrote the wrong date on my test.</a:t>
            </a:r>
          </a:p>
          <a:p>
            <a:endParaRPr lang="en-US" sz="6000" dirty="0">
              <a:latin typeface="Century Gothic"/>
              <a:cs typeface="Century Gothic"/>
            </a:endParaRPr>
          </a:p>
          <a:p>
            <a:r>
              <a:rPr lang="en-US" sz="6000" dirty="0" smtClean="0">
                <a:latin typeface="Century Gothic"/>
                <a:cs typeface="Century Gothic"/>
              </a:rPr>
              <a:t>Do you know how</a:t>
            </a:r>
            <a:endParaRPr lang="en-US" sz="6000" dirty="0">
              <a:latin typeface="Century Gothic"/>
              <a:cs typeface="Century Gothic"/>
            </a:endParaRPr>
          </a:p>
        </p:txBody>
      </p:sp>
    </p:spTree>
    <p:extLst>
      <p:ext uri="{BB962C8B-B14F-4D97-AF65-F5344CB8AC3E}">
        <p14:creationId xmlns:p14="http://schemas.microsoft.com/office/powerpoint/2010/main" val="1019065042"/>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955231"/>
            <a:ext cx="8878489" cy="3785652"/>
          </a:xfrm>
          <a:prstGeom prst="rect">
            <a:avLst/>
          </a:prstGeom>
          <a:noFill/>
        </p:spPr>
        <p:txBody>
          <a:bodyPr wrap="square" rtlCol="0">
            <a:spAutoFit/>
          </a:bodyPr>
          <a:lstStyle/>
          <a:p>
            <a:r>
              <a:rPr lang="en-US" sz="6000" dirty="0" smtClean="0">
                <a:latin typeface="Century Gothic"/>
                <a:cs typeface="Century Gothic"/>
              </a:rPr>
              <a:t>I wrote the wrong date on my test.</a:t>
            </a:r>
          </a:p>
          <a:p>
            <a:endParaRPr lang="en-US" sz="6000" dirty="0">
              <a:latin typeface="Century Gothic"/>
              <a:cs typeface="Century Gothic"/>
            </a:endParaRPr>
          </a:p>
          <a:p>
            <a:r>
              <a:rPr lang="en-US" sz="6000" dirty="0" smtClean="0">
                <a:latin typeface="Century Gothic"/>
                <a:cs typeface="Century Gothic"/>
              </a:rPr>
              <a:t>Do you know how to</a:t>
            </a:r>
            <a:endParaRPr lang="en-US" sz="6000" dirty="0">
              <a:latin typeface="Century Gothic"/>
              <a:cs typeface="Century Gothic"/>
            </a:endParaRPr>
          </a:p>
        </p:txBody>
      </p:sp>
    </p:spTree>
    <p:extLst>
      <p:ext uri="{BB962C8B-B14F-4D97-AF65-F5344CB8AC3E}">
        <p14:creationId xmlns:p14="http://schemas.microsoft.com/office/powerpoint/2010/main" val="21192713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955231"/>
            <a:ext cx="8878489" cy="4708981"/>
          </a:xfrm>
          <a:prstGeom prst="rect">
            <a:avLst/>
          </a:prstGeom>
          <a:noFill/>
        </p:spPr>
        <p:txBody>
          <a:bodyPr wrap="square" rtlCol="0">
            <a:spAutoFit/>
          </a:bodyPr>
          <a:lstStyle/>
          <a:p>
            <a:r>
              <a:rPr lang="en-US" sz="6000" dirty="0" smtClean="0">
                <a:latin typeface="Century Gothic"/>
                <a:cs typeface="Century Gothic"/>
              </a:rPr>
              <a:t>I wrote the wrong date on my test.</a:t>
            </a:r>
          </a:p>
          <a:p>
            <a:endParaRPr lang="en-US" sz="6000" dirty="0">
              <a:latin typeface="Century Gothic"/>
              <a:cs typeface="Century Gothic"/>
            </a:endParaRPr>
          </a:p>
          <a:p>
            <a:r>
              <a:rPr lang="en-US" sz="6000" dirty="0" smtClean="0">
                <a:latin typeface="Century Gothic"/>
                <a:cs typeface="Century Gothic"/>
              </a:rPr>
              <a:t>Do you know how to knit</a:t>
            </a:r>
            <a:endParaRPr lang="en-US" sz="6000" dirty="0">
              <a:latin typeface="Century Gothic"/>
              <a:cs typeface="Century Gothic"/>
            </a:endParaRPr>
          </a:p>
        </p:txBody>
      </p:sp>
    </p:spTree>
    <p:extLst>
      <p:ext uri="{BB962C8B-B14F-4D97-AF65-F5344CB8AC3E}">
        <p14:creationId xmlns:p14="http://schemas.microsoft.com/office/powerpoint/2010/main" val="274040545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955231"/>
            <a:ext cx="8878489" cy="4708981"/>
          </a:xfrm>
          <a:prstGeom prst="rect">
            <a:avLst/>
          </a:prstGeom>
          <a:noFill/>
        </p:spPr>
        <p:txBody>
          <a:bodyPr wrap="square" rtlCol="0">
            <a:spAutoFit/>
          </a:bodyPr>
          <a:lstStyle/>
          <a:p>
            <a:r>
              <a:rPr lang="en-US" sz="6000" dirty="0" smtClean="0">
                <a:latin typeface="Century Gothic"/>
                <a:cs typeface="Century Gothic"/>
              </a:rPr>
              <a:t>I wrote the wrong date on my test.</a:t>
            </a:r>
          </a:p>
          <a:p>
            <a:endParaRPr lang="en-US" sz="6000" dirty="0">
              <a:latin typeface="Century Gothic"/>
              <a:cs typeface="Century Gothic"/>
            </a:endParaRPr>
          </a:p>
          <a:p>
            <a:r>
              <a:rPr lang="en-US" sz="6000" dirty="0" smtClean="0">
                <a:latin typeface="Century Gothic"/>
                <a:cs typeface="Century Gothic"/>
              </a:rPr>
              <a:t>Do you know how to knit a</a:t>
            </a:r>
            <a:endParaRPr lang="en-US" sz="6000" dirty="0">
              <a:latin typeface="Century Gothic"/>
              <a:cs typeface="Century Gothic"/>
            </a:endParaRPr>
          </a:p>
        </p:txBody>
      </p:sp>
    </p:spTree>
    <p:extLst>
      <p:ext uri="{BB962C8B-B14F-4D97-AF65-F5344CB8AC3E}">
        <p14:creationId xmlns:p14="http://schemas.microsoft.com/office/powerpoint/2010/main" val="47144191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17" y="955231"/>
            <a:ext cx="8878489" cy="4708981"/>
          </a:xfrm>
          <a:prstGeom prst="rect">
            <a:avLst/>
          </a:prstGeom>
          <a:noFill/>
        </p:spPr>
        <p:txBody>
          <a:bodyPr wrap="square" rtlCol="0">
            <a:spAutoFit/>
          </a:bodyPr>
          <a:lstStyle/>
          <a:p>
            <a:r>
              <a:rPr lang="en-US" sz="6000" dirty="0" smtClean="0">
                <a:latin typeface="Century Gothic"/>
                <a:cs typeface="Century Gothic"/>
              </a:rPr>
              <a:t>I wrote the wrong date on my test.</a:t>
            </a:r>
          </a:p>
          <a:p>
            <a:endParaRPr lang="en-US" sz="6000" dirty="0">
              <a:latin typeface="Century Gothic"/>
              <a:cs typeface="Century Gothic"/>
            </a:endParaRPr>
          </a:p>
          <a:p>
            <a:r>
              <a:rPr lang="en-US" sz="6000" dirty="0" smtClean="0">
                <a:latin typeface="Century Gothic"/>
                <a:cs typeface="Century Gothic"/>
              </a:rPr>
              <a:t>Do you know how to knit a scarf?</a:t>
            </a:r>
            <a:endParaRPr lang="en-US" sz="6000" dirty="0">
              <a:latin typeface="Century Gothic"/>
              <a:cs typeface="Century Gothic"/>
            </a:endParaRPr>
          </a:p>
        </p:txBody>
      </p:sp>
    </p:spTree>
    <p:extLst>
      <p:ext uri="{BB962C8B-B14F-4D97-AF65-F5344CB8AC3E}">
        <p14:creationId xmlns:p14="http://schemas.microsoft.com/office/powerpoint/2010/main" val="1690686077"/>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99224"/>
            <a:ext cx="5353000" cy="70977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Structural Analysis</a:t>
            </a:r>
          </a:p>
          <a:p>
            <a:pPr algn="ctr"/>
            <a:r>
              <a:rPr lang="en-US" sz="2000" dirty="0" smtClean="0">
                <a:latin typeface="Century Gothic" panose="020B0502020202020204" pitchFamily="34" charset="0"/>
              </a:rPr>
              <a:t>Compound Words</a:t>
            </a:r>
          </a:p>
        </p:txBody>
      </p:sp>
      <p:sp>
        <p:nvSpPr>
          <p:cNvPr id="7" name="Rectangle 6"/>
          <p:cNvSpPr/>
          <p:nvPr/>
        </p:nvSpPr>
        <p:spPr>
          <a:xfrm>
            <a:off x="1300019" y="2661271"/>
            <a:ext cx="6496583" cy="21598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90000"/>
              </a:lnSpc>
            </a:pPr>
            <a:r>
              <a:rPr lang="en-US" sz="6600" dirty="0" smtClean="0">
                <a:latin typeface="Century Gothic"/>
                <a:cs typeface="Century Gothic"/>
              </a:rPr>
              <a:t>lunchtime</a:t>
            </a:r>
            <a:endParaRPr lang="en-US" sz="6600" dirty="0" smtClean="0">
              <a:latin typeface="Century Gothic"/>
              <a:cs typeface="Century Gothic"/>
            </a:endParaRPr>
          </a:p>
        </p:txBody>
      </p:sp>
      <p:sp>
        <p:nvSpPr>
          <p:cNvPr id="3" name="TextBox 2"/>
          <p:cNvSpPr txBox="1"/>
          <p:nvPr/>
        </p:nvSpPr>
        <p:spPr>
          <a:xfrm>
            <a:off x="213533" y="977707"/>
            <a:ext cx="8698671" cy="1200329"/>
          </a:xfrm>
          <a:prstGeom prst="rect">
            <a:avLst/>
          </a:prstGeom>
          <a:noFill/>
        </p:spPr>
        <p:txBody>
          <a:bodyPr wrap="square" rtlCol="0">
            <a:spAutoFit/>
          </a:bodyPr>
          <a:lstStyle/>
          <a:p>
            <a:pPr algn="ctr"/>
            <a:r>
              <a:rPr lang="en-US" dirty="0" smtClean="0">
                <a:solidFill>
                  <a:srgbClr val="FF0000"/>
                </a:solidFill>
                <a:latin typeface="Century Gothic"/>
                <a:cs typeface="Century Gothic"/>
              </a:rPr>
              <a:t>Compound words are made up of two smaller words.</a:t>
            </a:r>
          </a:p>
          <a:p>
            <a:pPr algn="ctr"/>
            <a:r>
              <a:rPr lang="en-US" dirty="0" smtClean="0">
                <a:solidFill>
                  <a:srgbClr val="FF0000"/>
                </a:solidFill>
                <a:latin typeface="Century Gothic"/>
                <a:cs typeface="Century Gothic"/>
              </a:rPr>
              <a:t>Lunchtime is a compound word made up of the words lunch and time.</a:t>
            </a:r>
          </a:p>
          <a:p>
            <a:pPr algn="ctr"/>
            <a:r>
              <a:rPr lang="en-US" dirty="0" smtClean="0">
                <a:solidFill>
                  <a:srgbClr val="FF0000"/>
                </a:solidFill>
                <a:latin typeface="Century Gothic"/>
                <a:cs typeface="Century Gothic"/>
              </a:rPr>
              <a:t>The two smaller words often help us figure out the meaning of the compound word.</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3732496210"/>
      </p:ext>
    </p:extLst>
  </p:cSld>
  <p:clrMapOvr>
    <a:masterClrMapping/>
  </p:clrMapOvr>
  <p:timing>
    <p:tnLst>
      <p:par>
        <p:cTn xmlns:p14="http://schemas.microsoft.com/office/powerpoint/2010/mai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99224"/>
            <a:ext cx="5353000" cy="70977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Structural Analysis</a:t>
            </a:r>
          </a:p>
          <a:p>
            <a:pPr algn="ctr"/>
            <a:r>
              <a:rPr lang="en-US" sz="2000" dirty="0" smtClean="0">
                <a:latin typeface="Century Gothic" panose="020B0502020202020204" pitchFamily="34" charset="0"/>
              </a:rPr>
              <a:t>Compound Words</a:t>
            </a:r>
          </a:p>
        </p:txBody>
      </p:sp>
      <p:sp>
        <p:nvSpPr>
          <p:cNvPr id="7" name="Rectangle 6"/>
          <p:cNvSpPr/>
          <p:nvPr/>
        </p:nvSpPr>
        <p:spPr>
          <a:xfrm>
            <a:off x="1300019" y="1706040"/>
            <a:ext cx="6496583" cy="5062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600" dirty="0" smtClean="0">
                <a:latin typeface="Century Gothic"/>
                <a:cs typeface="Century Gothic"/>
              </a:rPr>
              <a:t>classroom</a:t>
            </a:r>
          </a:p>
          <a:p>
            <a:pPr algn="ctr"/>
            <a:r>
              <a:rPr lang="en-US" sz="6600" dirty="0" smtClean="0">
                <a:latin typeface="Century Gothic"/>
                <a:cs typeface="Century Gothic"/>
              </a:rPr>
              <a:t>snowstorm</a:t>
            </a:r>
          </a:p>
          <a:p>
            <a:pPr algn="ctr"/>
            <a:r>
              <a:rPr lang="en-US" sz="6600" dirty="0" smtClean="0">
                <a:latin typeface="Century Gothic"/>
                <a:cs typeface="Century Gothic"/>
              </a:rPr>
              <a:t>kneepad</a:t>
            </a:r>
          </a:p>
          <a:p>
            <a:pPr algn="ctr"/>
            <a:r>
              <a:rPr lang="en-US" sz="6600" dirty="0" smtClean="0">
                <a:latin typeface="Century Gothic"/>
                <a:cs typeface="Century Gothic"/>
              </a:rPr>
              <a:t>sunlight</a:t>
            </a:r>
          </a:p>
          <a:p>
            <a:pPr algn="ctr"/>
            <a:r>
              <a:rPr lang="en-US" sz="6600" dirty="0" smtClean="0">
                <a:latin typeface="Century Gothic"/>
                <a:cs typeface="Century Gothic"/>
              </a:rPr>
              <a:t>rainfall</a:t>
            </a:r>
            <a:endParaRPr lang="en-US" sz="6600" dirty="0" smtClean="0">
              <a:latin typeface="Century Gothic"/>
              <a:cs typeface="Century Gothic"/>
            </a:endParaRPr>
          </a:p>
        </p:txBody>
      </p:sp>
      <p:sp>
        <p:nvSpPr>
          <p:cNvPr id="3" name="TextBox 2"/>
          <p:cNvSpPr txBox="1"/>
          <p:nvPr/>
        </p:nvSpPr>
        <p:spPr>
          <a:xfrm>
            <a:off x="213533" y="977707"/>
            <a:ext cx="8698671"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Have children name the two smaller words in each compound.</a:t>
            </a:r>
          </a:p>
          <a:p>
            <a:pPr algn="ctr"/>
            <a:r>
              <a:rPr lang="en-US" dirty="0" smtClean="0">
                <a:solidFill>
                  <a:srgbClr val="FF0000"/>
                </a:solidFill>
                <a:latin typeface="Century Gothic"/>
                <a:cs typeface="Century Gothic"/>
              </a:rPr>
              <a:t>Help children blend the words.</a:t>
            </a:r>
          </a:p>
          <a:p>
            <a:pPr algn="ct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243720245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1107996"/>
          </a:xfrm>
          <a:prstGeom prst="rect">
            <a:avLst/>
          </a:prstGeom>
          <a:noFill/>
        </p:spPr>
        <p:txBody>
          <a:bodyPr wrap="square" rtlCol="0">
            <a:spAutoFit/>
          </a:bodyPr>
          <a:lstStyle/>
          <a:p>
            <a:r>
              <a:rPr lang="en-US" sz="6600" dirty="0" err="1" smtClean="0">
                <a:latin typeface="Century Gothic"/>
                <a:cs typeface="Century Gothic"/>
              </a:rPr>
              <a:t>wr</a:t>
            </a:r>
            <a:r>
              <a:rPr lang="en-US" sz="6600" dirty="0" err="1" smtClean="0">
                <a:solidFill>
                  <a:srgbClr val="FF0000"/>
                </a:solidFill>
                <a:latin typeface="Century Gothic"/>
                <a:cs typeface="Century Gothic"/>
              </a:rPr>
              <a:t>i</a:t>
            </a:r>
            <a:r>
              <a:rPr lang="en-US" sz="6600" dirty="0" err="1" smtClean="0">
                <a:latin typeface="Century Gothic"/>
                <a:cs typeface="Century Gothic"/>
              </a:rPr>
              <a:t>_</a:t>
            </a:r>
            <a:r>
              <a:rPr lang="en-US" sz="6600" dirty="0" err="1" smtClean="0">
                <a:solidFill>
                  <a:srgbClr val="FF0000"/>
                </a:solidFill>
                <a:latin typeface="Century Gothic"/>
                <a:cs typeface="Century Gothic"/>
              </a:rPr>
              <a:t>e</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317544869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4-17 at 7.55.4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6032" y="0"/>
            <a:ext cx="5276335" cy="6858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055045654"/>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4-17 at 7.55.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1769" y="0"/>
            <a:ext cx="5314950" cy="6858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549286"/>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4-17 at 7.55.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418" y="0"/>
            <a:ext cx="5287653" cy="6858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114134668"/>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4-17 at 7.56.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0728" y="0"/>
            <a:ext cx="5309419" cy="6858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099566760"/>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4-17 at 7.56.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2436" y="0"/>
            <a:ext cx="5301049" cy="6858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96446324"/>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4-17 at 7.56.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199" y="0"/>
            <a:ext cx="5316183" cy="6858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46879153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4-17 at 7.56.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3388" y="0"/>
            <a:ext cx="5309419" cy="6858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494274496"/>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04-17 at 7.58.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418" y="0"/>
            <a:ext cx="5287653" cy="6858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265584727"/>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0870" y="2565491"/>
            <a:ext cx="6512250" cy="18921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smtClean="0">
                <a:latin typeface="Century Gothic"/>
                <a:cs typeface="Century Gothic"/>
              </a:rPr>
              <a:t>High Frequency</a:t>
            </a:r>
          </a:p>
          <a:p>
            <a:pPr algn="ctr"/>
            <a:r>
              <a:rPr lang="en-US" sz="5400" dirty="0" smtClean="0">
                <a:latin typeface="Century Gothic"/>
                <a:cs typeface="Century Gothic"/>
              </a:rPr>
              <a:t>Words</a:t>
            </a:r>
            <a:endParaRPr lang="en-US" sz="5400" dirty="0">
              <a:latin typeface="Century Gothic"/>
              <a:cs typeface="Century Gothic"/>
            </a:endParaRPr>
          </a:p>
        </p:txBody>
      </p:sp>
    </p:spTree>
    <p:extLst>
      <p:ext uri="{BB962C8B-B14F-4D97-AF65-F5344CB8AC3E}">
        <p14:creationId xmlns:p14="http://schemas.microsoft.com/office/powerpoint/2010/main" val="1172537289"/>
      </p:ext>
    </p:extLst>
  </p:cSld>
  <p:clrMapOvr>
    <a:masterClrMapping/>
  </p:clrMapOvr>
  <p:timing>
    <p:tnLst>
      <p:par>
        <p:cTn xmlns:p14="http://schemas.microsoft.com/office/powerpoint/2010/mai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been</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The children have </a:t>
            </a:r>
            <a:r>
              <a:rPr lang="en-US" sz="2800" b="1" dirty="0" smtClean="0">
                <a:latin typeface="Century Gothic"/>
                <a:cs typeface="Century Gothic"/>
              </a:rPr>
              <a:t>been</a:t>
            </a:r>
            <a:r>
              <a:rPr lang="en-US" sz="2800" dirty="0" smtClean="0">
                <a:latin typeface="Century Gothic"/>
                <a:cs typeface="Century Gothic"/>
              </a:rPr>
              <a:t> here all day.</a:t>
            </a:r>
            <a:endParaRPr lang="en-US" sz="2800" b="1" dirty="0">
              <a:latin typeface="Century Gothic"/>
              <a:cs typeface="Century Gothic"/>
            </a:endParaRPr>
          </a:p>
        </p:txBody>
      </p:sp>
    </p:spTree>
    <p:extLst>
      <p:ext uri="{BB962C8B-B14F-4D97-AF65-F5344CB8AC3E}">
        <p14:creationId xmlns:p14="http://schemas.microsoft.com/office/powerpoint/2010/main" val="102178088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1107996"/>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latin typeface="Century Gothic"/>
                <a:cs typeface="Century Gothic"/>
              </a:rPr>
              <a:t>e</a:t>
            </a:r>
            <a:endParaRPr lang="en-US" sz="6600" dirty="0">
              <a:latin typeface="Century Gothic"/>
              <a:cs typeface="Century Gothic"/>
            </a:endParaRPr>
          </a:p>
        </p:txBody>
      </p:sp>
    </p:spTree>
    <p:extLst>
      <p:ext uri="{BB962C8B-B14F-4D97-AF65-F5344CB8AC3E}">
        <p14:creationId xmlns:p14="http://schemas.microsoft.com/office/powerpoint/2010/main" val="534522961"/>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children</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The </a:t>
            </a:r>
            <a:r>
              <a:rPr lang="en-US" sz="2800" b="1" dirty="0" smtClean="0">
                <a:latin typeface="Century Gothic"/>
                <a:cs typeface="Century Gothic"/>
              </a:rPr>
              <a:t>children</a:t>
            </a:r>
            <a:r>
              <a:rPr lang="en-US" sz="2800" dirty="0" smtClean="0">
                <a:latin typeface="Century Gothic"/>
                <a:cs typeface="Century Gothic"/>
              </a:rPr>
              <a:t> have been here all day.</a:t>
            </a:r>
            <a:endParaRPr lang="en-US" sz="2800" b="1" dirty="0">
              <a:latin typeface="Century Gothic"/>
              <a:cs typeface="Century Gothic"/>
            </a:endParaRPr>
          </a:p>
        </p:txBody>
      </p:sp>
    </p:spTree>
    <p:extLst>
      <p:ext uri="{BB962C8B-B14F-4D97-AF65-F5344CB8AC3E}">
        <p14:creationId xmlns:p14="http://schemas.microsoft.com/office/powerpoint/2010/main" val="2525885249"/>
      </p:ext>
    </p:extLst>
  </p:cSld>
  <p:clrMapOvr>
    <a:masterClrMapping/>
  </p:clrMapOvr>
  <p:timing>
    <p:tnLst>
      <p:par>
        <p:cTn xmlns:p14="http://schemas.microsoft.com/office/powerpoint/2010/mai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month</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This is the first </a:t>
            </a:r>
            <a:r>
              <a:rPr lang="en-US" sz="2800" b="1" dirty="0" smtClean="0">
                <a:latin typeface="Century Gothic"/>
                <a:cs typeface="Century Gothic"/>
              </a:rPr>
              <a:t>month</a:t>
            </a:r>
            <a:r>
              <a:rPr lang="en-US" sz="2800" dirty="0" smtClean="0">
                <a:latin typeface="Century Gothic"/>
                <a:cs typeface="Century Gothic"/>
              </a:rPr>
              <a:t> in the </a:t>
            </a:r>
            <a:r>
              <a:rPr lang="en-US" sz="2800" b="1" dirty="0" smtClean="0">
                <a:latin typeface="Century Gothic"/>
                <a:cs typeface="Century Gothic"/>
              </a:rPr>
              <a:t>year</a:t>
            </a:r>
            <a:r>
              <a:rPr lang="en-US" sz="2800" dirty="0">
                <a:latin typeface="Century Gothic"/>
                <a:cs typeface="Century Gothic"/>
              </a:rPr>
              <a:t>.</a:t>
            </a:r>
            <a:endParaRPr lang="en-US" sz="2800" b="1" dirty="0">
              <a:latin typeface="Century Gothic"/>
              <a:cs typeface="Century Gothic"/>
            </a:endParaRPr>
          </a:p>
        </p:txBody>
      </p:sp>
    </p:spTree>
    <p:extLst>
      <p:ext uri="{BB962C8B-B14F-4D97-AF65-F5344CB8AC3E}">
        <p14:creationId xmlns:p14="http://schemas.microsoft.com/office/powerpoint/2010/main" val="1047472747"/>
      </p:ext>
    </p:extLst>
  </p:cSld>
  <p:clrMapOvr>
    <a:masterClrMapping/>
  </p:clrMapOvr>
  <p:timing>
    <p:tnLst>
      <p:par>
        <p:cTn xmlns:p14="http://schemas.microsoft.com/office/powerpoint/2010/mai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question</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Their group has a </a:t>
            </a:r>
            <a:r>
              <a:rPr lang="en-US" sz="2800" b="1" dirty="0" smtClean="0">
                <a:latin typeface="Century Gothic"/>
                <a:cs typeface="Century Gothic"/>
              </a:rPr>
              <a:t>question</a:t>
            </a:r>
            <a:r>
              <a:rPr lang="en-US" sz="2800" dirty="0" smtClean="0">
                <a:latin typeface="Century Gothic"/>
                <a:cs typeface="Century Gothic"/>
              </a:rPr>
              <a:t> it would like to ask.</a:t>
            </a:r>
            <a:endParaRPr lang="en-US" sz="2800" b="1" dirty="0">
              <a:latin typeface="Century Gothic"/>
              <a:cs typeface="Century Gothic"/>
            </a:endParaRPr>
          </a:p>
        </p:txBody>
      </p:sp>
    </p:spTree>
    <p:extLst>
      <p:ext uri="{BB962C8B-B14F-4D97-AF65-F5344CB8AC3E}">
        <p14:creationId xmlns:p14="http://schemas.microsoft.com/office/powerpoint/2010/main" val="97862406"/>
      </p:ext>
    </p:extLst>
  </p:cSld>
  <p:clrMapOvr>
    <a:masterClrMapping/>
  </p:clrMapOvr>
  <p:timing>
    <p:tnLst>
      <p:par>
        <p:cTn xmlns:p14="http://schemas.microsoft.com/office/powerpoint/2010/mai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their</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b="1" dirty="0" smtClean="0">
                <a:latin typeface="Century Gothic"/>
                <a:cs typeface="Century Gothic"/>
              </a:rPr>
              <a:t>Their</a:t>
            </a:r>
            <a:r>
              <a:rPr lang="en-US" sz="2800" dirty="0" smtClean="0">
                <a:latin typeface="Century Gothic"/>
                <a:cs typeface="Century Gothic"/>
              </a:rPr>
              <a:t> group has a question it would like to ask.</a:t>
            </a:r>
            <a:endParaRPr lang="en-US" sz="2800" b="1" dirty="0">
              <a:latin typeface="Century Gothic"/>
              <a:cs typeface="Century Gothic"/>
            </a:endParaRPr>
          </a:p>
        </p:txBody>
      </p:sp>
    </p:spTree>
    <p:extLst>
      <p:ext uri="{BB962C8B-B14F-4D97-AF65-F5344CB8AC3E}">
        <p14:creationId xmlns:p14="http://schemas.microsoft.com/office/powerpoint/2010/main" val="3756002693"/>
      </p:ext>
    </p:extLst>
  </p:cSld>
  <p:clrMapOvr>
    <a:masterClrMapping/>
  </p:clrMapOvr>
  <p:timing>
    <p:tnLst>
      <p:par>
        <p:cTn xmlns:p14="http://schemas.microsoft.com/office/powerpoint/2010/mai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year</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This is the first month of the </a:t>
            </a:r>
            <a:r>
              <a:rPr lang="en-US" sz="2800" b="1" dirty="0" smtClean="0">
                <a:latin typeface="Century Gothic"/>
                <a:cs typeface="Century Gothic"/>
              </a:rPr>
              <a:t>year.</a:t>
            </a:r>
            <a:endParaRPr lang="en-US" sz="2800" b="1" dirty="0">
              <a:latin typeface="Century Gothic"/>
              <a:cs typeface="Century Gothic"/>
            </a:endParaRPr>
          </a:p>
        </p:txBody>
      </p:sp>
    </p:spTree>
    <p:extLst>
      <p:ext uri="{BB962C8B-B14F-4D97-AF65-F5344CB8AC3E}">
        <p14:creationId xmlns:p14="http://schemas.microsoft.com/office/powerpoint/2010/main" val="3527545255"/>
      </p:ext>
    </p:extLst>
  </p:cSld>
  <p:clrMapOvr>
    <a:masterClrMapping/>
  </p:clrMapOvr>
  <p:timing>
    <p:tnLst>
      <p:par>
        <p:cTn xmlns:p14="http://schemas.microsoft.com/office/powerpoint/2010/mai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2965" y="971294"/>
            <a:ext cx="8647175" cy="5509200"/>
          </a:xfrm>
          <a:prstGeom prst="rect">
            <a:avLst/>
          </a:prstGeom>
          <a:noFill/>
        </p:spPr>
        <p:txBody>
          <a:bodyPr wrap="square" rtlCol="0">
            <a:spAutoFit/>
          </a:bodyPr>
          <a:lstStyle/>
          <a:p>
            <a:r>
              <a:rPr lang="en-US" sz="4400" dirty="0" smtClean="0">
                <a:latin typeface="Century Gothic"/>
                <a:cs typeface="Century Gothic"/>
              </a:rPr>
              <a:t>The children have been running outside.</a:t>
            </a:r>
          </a:p>
          <a:p>
            <a:endParaRPr lang="en-US" sz="4400" dirty="0">
              <a:latin typeface="Century Gothic"/>
              <a:cs typeface="Century Gothic"/>
            </a:endParaRPr>
          </a:p>
          <a:p>
            <a:r>
              <a:rPr lang="en-US" sz="4400" dirty="0" smtClean="0">
                <a:latin typeface="Century Gothic"/>
                <a:cs typeface="Century Gothic"/>
              </a:rPr>
              <a:t>Their question is about what to write.</a:t>
            </a:r>
          </a:p>
          <a:p>
            <a:endParaRPr lang="en-US" sz="4400" dirty="0">
              <a:latin typeface="Century Gothic"/>
              <a:cs typeface="Century Gothic"/>
            </a:endParaRPr>
          </a:p>
          <a:p>
            <a:r>
              <a:rPr lang="en-US" sz="4400" dirty="0" smtClean="0">
                <a:latin typeface="Century Gothic"/>
                <a:cs typeface="Century Gothic"/>
              </a:rPr>
              <a:t>What is the first month of the year?</a:t>
            </a:r>
            <a:endParaRPr lang="en-US" sz="4400" dirty="0">
              <a:latin typeface="Century Gothic"/>
              <a:cs typeface="Century Gothic"/>
            </a:endParaRPr>
          </a:p>
        </p:txBody>
      </p:sp>
      <p:sp>
        <p:nvSpPr>
          <p:cNvPr id="3" name="Rectangle 2"/>
          <p:cNvSpPr/>
          <p:nvPr/>
        </p:nvSpPr>
        <p:spPr>
          <a:xfrm>
            <a:off x="785226" y="106645"/>
            <a:ext cx="7416019" cy="56231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entury Gothic"/>
                <a:cs typeface="Century Gothic"/>
              </a:rPr>
              <a:t>Build Fluency: Word Automaticity</a:t>
            </a:r>
            <a:endParaRPr lang="en-US" sz="2400" dirty="0">
              <a:latin typeface="Century Gothic"/>
              <a:cs typeface="Century Gothic"/>
            </a:endParaRPr>
          </a:p>
        </p:txBody>
      </p:sp>
    </p:spTree>
    <p:extLst>
      <p:ext uri="{BB962C8B-B14F-4D97-AF65-F5344CB8AC3E}">
        <p14:creationId xmlns:p14="http://schemas.microsoft.com/office/powerpoint/2010/main" val="2353974624"/>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4-17 at 8.05.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183" y="0"/>
            <a:ext cx="5063236" cy="6858000"/>
          </a:xfrm>
          <a:prstGeom prst="rect">
            <a:avLst/>
          </a:prstGeom>
        </p:spPr>
        <p:style>
          <a:lnRef idx="2">
            <a:schemeClr val="dk1"/>
          </a:lnRef>
          <a:fillRef idx="1">
            <a:schemeClr val="lt1"/>
          </a:fillRef>
          <a:effectRef idx="0">
            <a:schemeClr val="dk1"/>
          </a:effectRef>
          <a:fontRef idx="minor">
            <a:schemeClr val="dk1"/>
          </a:fontRef>
        </p:style>
      </p:pic>
      <p:sp>
        <p:nvSpPr>
          <p:cNvPr id="3" name="Rectangle 2"/>
          <p:cNvSpPr/>
          <p:nvPr/>
        </p:nvSpPr>
        <p:spPr>
          <a:xfrm>
            <a:off x="6023886" y="539425"/>
            <a:ext cx="2955750" cy="19104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FF0000"/>
                </a:solidFill>
                <a:latin typeface="Century Gothic"/>
                <a:cs typeface="Century Gothic"/>
              </a:rPr>
              <a:t>The pronouns anyone, everyone, anything, everything, and nothing name a person, place, thing, or number that is not particular, or specific.</a:t>
            </a:r>
            <a:endParaRPr lang="en-US" sz="1600" dirty="0">
              <a:solidFill>
                <a:srgbClr val="FF0000"/>
              </a:solidFill>
              <a:latin typeface="Century Gothic"/>
              <a:cs typeface="Century Gothic"/>
            </a:endParaRPr>
          </a:p>
        </p:txBody>
      </p:sp>
      <p:sp>
        <p:nvSpPr>
          <p:cNvPr id="4" name="Rectangle 3"/>
          <p:cNvSpPr/>
          <p:nvPr/>
        </p:nvSpPr>
        <p:spPr>
          <a:xfrm>
            <a:off x="4681553" y="4670083"/>
            <a:ext cx="2955750" cy="8927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FF0000"/>
                </a:solidFill>
                <a:latin typeface="Century Gothic"/>
                <a:cs typeface="Century Gothic"/>
              </a:rPr>
              <a:t>Identify the special pronoun in the student model.</a:t>
            </a:r>
            <a:endParaRPr lang="en-US" sz="1600" dirty="0">
              <a:solidFill>
                <a:srgbClr val="FF0000"/>
              </a:solidFill>
              <a:latin typeface="Century Gothic"/>
              <a:cs typeface="Century Gothic"/>
            </a:endParaRPr>
          </a:p>
        </p:txBody>
      </p:sp>
      <p:sp>
        <p:nvSpPr>
          <p:cNvPr id="5" name="Frame 4"/>
          <p:cNvSpPr/>
          <p:nvPr/>
        </p:nvSpPr>
        <p:spPr>
          <a:xfrm>
            <a:off x="2686024" y="2337508"/>
            <a:ext cx="3551395" cy="2213889"/>
          </a:xfrm>
          <a:prstGeom prst="frame">
            <a:avLst>
              <a:gd name="adj1" fmla="val 3362"/>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4223625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8105" y="2793478"/>
            <a:ext cx="6964016" cy="830997"/>
          </a:xfrm>
          <a:prstGeom prst="rect">
            <a:avLst/>
          </a:prstGeom>
          <a:noFill/>
        </p:spPr>
        <p:txBody>
          <a:bodyPr wrap="square" rtlCol="0">
            <a:spAutoFit/>
          </a:bodyPr>
          <a:lstStyle/>
          <a:p>
            <a:pPr algn="ctr"/>
            <a:r>
              <a:rPr lang="en-US" sz="4800" dirty="0" smtClean="0">
                <a:latin typeface="Century Gothic"/>
                <a:cs typeface="Century Gothic"/>
              </a:rPr>
              <a:t>Week 3 – Day </a:t>
            </a:r>
            <a:r>
              <a:rPr lang="en-US" sz="4800" dirty="0" smtClean="0">
                <a:latin typeface="Century Gothic"/>
                <a:cs typeface="Century Gothic"/>
              </a:rPr>
              <a:t>4</a:t>
            </a:r>
            <a:endParaRPr lang="en-US" sz="4800" dirty="0">
              <a:latin typeface="Century Gothic"/>
              <a:cs typeface="Century Gothic"/>
            </a:endParaRPr>
          </a:p>
        </p:txBody>
      </p:sp>
    </p:spTree>
    <p:extLst>
      <p:ext uri="{BB962C8B-B14F-4D97-AF65-F5344CB8AC3E}">
        <p14:creationId xmlns:p14="http://schemas.microsoft.com/office/powerpoint/2010/main" val="1022361572"/>
      </p:ext>
    </p:extLst>
  </p:cSld>
  <p:clrMapOvr>
    <a:masterClrMapping/>
  </p:clrMapOvr>
  <p:timing>
    <p:tnLst>
      <p:par>
        <p:cTn xmlns:p14="http://schemas.microsoft.com/office/powerpoint/2010/mai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527" y="289790"/>
            <a:ext cx="8515363" cy="792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Century Gothic"/>
                <a:cs typeface="Century Gothic"/>
              </a:rPr>
              <a:t>Phonemic Awareness</a:t>
            </a:r>
          </a:p>
          <a:p>
            <a:pPr algn="ctr"/>
            <a:r>
              <a:rPr lang="en-US" sz="2000" dirty="0" smtClean="0">
                <a:latin typeface="Century Gothic"/>
                <a:cs typeface="Century Gothic"/>
              </a:rPr>
              <a:t>Phoneme </a:t>
            </a:r>
            <a:r>
              <a:rPr lang="en-US" sz="2000" dirty="0" smtClean="0">
                <a:latin typeface="Century Gothic"/>
                <a:cs typeface="Century Gothic"/>
              </a:rPr>
              <a:t>Categorization</a:t>
            </a:r>
            <a:endParaRPr lang="en-US" sz="2000" dirty="0">
              <a:latin typeface="Century Gothic"/>
              <a:cs typeface="Century Gothic"/>
            </a:endParaRPr>
          </a:p>
        </p:txBody>
      </p:sp>
      <p:sp>
        <p:nvSpPr>
          <p:cNvPr id="5" name="TextBox 4"/>
          <p:cNvSpPr txBox="1"/>
          <p:nvPr/>
        </p:nvSpPr>
        <p:spPr>
          <a:xfrm>
            <a:off x="190972" y="3810707"/>
            <a:ext cx="8690918" cy="1569660"/>
          </a:xfrm>
          <a:prstGeom prst="rect">
            <a:avLst/>
          </a:prstGeom>
          <a:noFill/>
        </p:spPr>
        <p:txBody>
          <a:bodyPr wrap="square" rtlCol="0">
            <a:spAutoFit/>
          </a:bodyPr>
          <a:lstStyle/>
          <a:p>
            <a:r>
              <a:rPr lang="en-US" dirty="0" smtClean="0">
                <a:solidFill>
                  <a:schemeClr val="bg1">
                    <a:lumMod val="85000"/>
                  </a:schemeClr>
                </a:solidFill>
                <a:latin typeface="Century Gothic"/>
                <a:cs typeface="Century Gothic"/>
              </a:rPr>
              <a:t>Guided Practice:</a:t>
            </a:r>
          </a:p>
          <a:p>
            <a:r>
              <a:rPr lang="en-US" dirty="0" smtClean="0">
                <a:solidFill>
                  <a:schemeClr val="bg1">
                    <a:lumMod val="85000"/>
                  </a:schemeClr>
                </a:solidFill>
                <a:latin typeface="Century Gothic"/>
                <a:cs typeface="Century Gothic"/>
              </a:rPr>
              <a:t>Have children practice categorizing phonemes. Now I’ll say a group of words. Listen carefully, then tell me which word does not belong and why.</a:t>
            </a:r>
            <a:endParaRPr lang="en-US" dirty="0" smtClean="0">
              <a:solidFill>
                <a:schemeClr val="bg1">
                  <a:lumMod val="85000"/>
                </a:schemeClr>
              </a:solidFill>
              <a:latin typeface="Century Gothic"/>
              <a:cs typeface="Century Gothic"/>
            </a:endParaRPr>
          </a:p>
          <a:p>
            <a:endParaRPr lang="en-US" dirty="0">
              <a:solidFill>
                <a:schemeClr val="bg1">
                  <a:lumMod val="85000"/>
                </a:schemeClr>
              </a:solidFill>
              <a:latin typeface="Century Gothic"/>
              <a:cs typeface="Century Gothic"/>
            </a:endParaRPr>
          </a:p>
          <a:p>
            <a:r>
              <a:rPr lang="en-US" sz="2400" dirty="0" smtClean="0">
                <a:solidFill>
                  <a:schemeClr val="bg1">
                    <a:lumMod val="85000"/>
                  </a:schemeClr>
                </a:solidFill>
                <a:latin typeface="Century Gothic"/>
                <a:cs typeface="Century Gothic"/>
              </a:rPr>
              <a:t> germ, hurt, toil		know, cup, nice		farm, card, join</a:t>
            </a:r>
            <a:endParaRPr lang="en-US" dirty="0" smtClean="0">
              <a:solidFill>
                <a:schemeClr val="bg1">
                  <a:lumMod val="85000"/>
                </a:schemeClr>
              </a:solidFill>
              <a:latin typeface="Century Gothic"/>
              <a:cs typeface="Century Gothic"/>
            </a:endParaRPr>
          </a:p>
        </p:txBody>
      </p:sp>
      <p:sp>
        <p:nvSpPr>
          <p:cNvPr id="6" name="TextBox 5"/>
          <p:cNvSpPr txBox="1"/>
          <p:nvPr/>
        </p:nvSpPr>
        <p:spPr>
          <a:xfrm>
            <a:off x="587118" y="1260420"/>
            <a:ext cx="8055074" cy="1477328"/>
          </a:xfrm>
          <a:prstGeom prst="rect">
            <a:avLst/>
          </a:prstGeom>
          <a:noFill/>
        </p:spPr>
        <p:txBody>
          <a:bodyPr wrap="square" rtlCol="0">
            <a:spAutoFit/>
          </a:bodyPr>
          <a:lstStyle/>
          <a:p>
            <a:pPr algn="ctr"/>
            <a:r>
              <a:rPr lang="en-US" dirty="0" smtClean="0">
                <a:solidFill>
                  <a:schemeClr val="bg1">
                    <a:lumMod val="85000"/>
                  </a:schemeClr>
                </a:solidFill>
                <a:latin typeface="Century Gothic"/>
                <a:cs typeface="Century Gothic"/>
              </a:rPr>
              <a:t>Listen carefully as I say three words: knee, knot, rope.</a:t>
            </a:r>
          </a:p>
          <a:p>
            <a:pPr algn="ctr"/>
            <a:r>
              <a:rPr lang="en-US" dirty="0" smtClean="0">
                <a:solidFill>
                  <a:schemeClr val="bg1">
                    <a:lumMod val="85000"/>
                  </a:schemeClr>
                </a:solidFill>
                <a:latin typeface="Century Gothic"/>
                <a:cs typeface="Century Gothic"/>
              </a:rPr>
              <a:t>Which of these words does not belong?</a:t>
            </a:r>
          </a:p>
          <a:p>
            <a:pPr algn="ctr"/>
            <a:r>
              <a:rPr lang="en-US" dirty="0" smtClean="0">
                <a:solidFill>
                  <a:schemeClr val="bg1">
                    <a:lumMod val="85000"/>
                  </a:schemeClr>
                </a:solidFill>
                <a:latin typeface="Century Gothic"/>
                <a:cs typeface="Century Gothic"/>
              </a:rPr>
              <a:t>Knee and knot both start with the /n/ sound.</a:t>
            </a:r>
          </a:p>
          <a:p>
            <a:pPr algn="ctr"/>
            <a:r>
              <a:rPr lang="en-US" dirty="0" smtClean="0">
                <a:solidFill>
                  <a:schemeClr val="bg1">
                    <a:lumMod val="85000"/>
                  </a:schemeClr>
                </a:solidFill>
                <a:latin typeface="Century Gothic"/>
                <a:cs typeface="Century Gothic"/>
              </a:rPr>
              <a:t>Rope does not start with the /n/ sound.</a:t>
            </a:r>
          </a:p>
          <a:p>
            <a:pPr algn="ctr"/>
            <a:r>
              <a:rPr lang="en-US" dirty="0" smtClean="0">
                <a:solidFill>
                  <a:schemeClr val="bg1">
                    <a:lumMod val="85000"/>
                  </a:schemeClr>
                </a:solidFill>
                <a:latin typeface="Century Gothic"/>
                <a:cs typeface="Century Gothic"/>
              </a:rPr>
              <a:t>It does not belong.</a:t>
            </a:r>
            <a:endParaRPr lang="en-US" dirty="0" smtClean="0">
              <a:solidFill>
                <a:schemeClr val="bg1">
                  <a:lumMod val="85000"/>
                </a:schemeClr>
              </a:solidFill>
              <a:latin typeface="Century Gothic"/>
              <a:cs typeface="Century Gothic"/>
            </a:endParaRPr>
          </a:p>
        </p:txBody>
      </p:sp>
    </p:spTree>
    <p:extLst>
      <p:ext uri="{BB962C8B-B14F-4D97-AF65-F5344CB8AC3E}">
        <p14:creationId xmlns:p14="http://schemas.microsoft.com/office/powerpoint/2010/main" val="2489915631"/>
      </p:ext>
    </p:extLst>
  </p:cSld>
  <p:clrMapOvr>
    <a:masterClrMapping/>
  </p:clrMapOvr>
  <p:timing>
    <p:tnLst>
      <p:par>
        <p:cTn xmlns:p14="http://schemas.microsoft.com/office/powerpoint/2010/mai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41982" y="2007580"/>
            <a:ext cx="214657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wr</a:t>
            </a:r>
            <a:endParaRPr lang="en-US" sz="12000" dirty="0">
              <a:solidFill>
                <a:schemeClr val="tx1"/>
              </a:solidFill>
              <a:latin typeface="Century Gothic"/>
              <a:cs typeface="Century Gothic"/>
            </a:endParaRPr>
          </a:p>
        </p:txBody>
      </p:sp>
      <p:sp>
        <p:nvSpPr>
          <p:cNvPr id="4" name="Rectangle 3"/>
          <p:cNvSpPr/>
          <p:nvPr/>
        </p:nvSpPr>
        <p:spPr>
          <a:xfrm>
            <a:off x="3888553" y="2007580"/>
            <a:ext cx="1809414"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err="1" smtClean="0">
                <a:solidFill>
                  <a:srgbClr val="FF0000"/>
                </a:solidFill>
                <a:latin typeface="Century Gothic"/>
                <a:cs typeface="Century Gothic"/>
              </a:rPr>
              <a:t>ck</a:t>
            </a:r>
            <a:r>
              <a:rPr lang="en-US" dirty="0" smtClean="0">
                <a:solidFill>
                  <a:srgbClr val="FF0000"/>
                </a:solidFill>
                <a:latin typeface="Century Gothic"/>
                <a:cs typeface="Century Gothic"/>
              </a:rPr>
              <a:t> to n.</a:t>
            </a:r>
            <a:endParaRPr lang="en-US" dirty="0">
              <a:solidFill>
                <a:srgbClr val="FF0000"/>
              </a:solidFill>
              <a:latin typeface="Century Gothic"/>
              <a:cs typeface="Century Gothic"/>
            </a:endParaRPr>
          </a:p>
        </p:txBody>
      </p:sp>
      <p:sp>
        <p:nvSpPr>
          <p:cNvPr id="7" name="Rectangle 6"/>
          <p:cNvSpPr/>
          <p:nvPr/>
        </p:nvSpPr>
        <p:spPr>
          <a:xfrm>
            <a:off x="5697967" y="2007580"/>
            <a:ext cx="222751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ck</a:t>
            </a:r>
            <a:endParaRPr lang="en-US" sz="12000" dirty="0">
              <a:solidFill>
                <a:schemeClr val="tx1"/>
              </a:solidFill>
              <a:latin typeface="Century Gothic"/>
              <a:cs typeface="Century Gothic"/>
            </a:endParaRPr>
          </a:p>
        </p:txBody>
      </p:sp>
      <p:sp>
        <p:nvSpPr>
          <p:cNvPr id="8" name="Rectangle 7"/>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27693392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1107996"/>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err="1" smtClean="0">
                <a:latin typeface="Century Gothic"/>
                <a:cs typeface="Century Gothic"/>
              </a:rPr>
              <a:t>kn</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188135087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41982" y="2007580"/>
            <a:ext cx="214657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wr</a:t>
            </a:r>
            <a:endParaRPr lang="en-US" sz="12000" dirty="0">
              <a:solidFill>
                <a:schemeClr val="tx1"/>
              </a:solidFill>
              <a:latin typeface="Century Gothic"/>
              <a:cs typeface="Century Gothic"/>
            </a:endParaRPr>
          </a:p>
        </p:txBody>
      </p:sp>
      <p:sp>
        <p:nvSpPr>
          <p:cNvPr id="4" name="Rectangle 3"/>
          <p:cNvSpPr/>
          <p:nvPr/>
        </p:nvSpPr>
        <p:spPr>
          <a:xfrm>
            <a:off x="3888553" y="2007580"/>
            <a:ext cx="1809414"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Add </a:t>
            </a:r>
            <a:r>
              <a:rPr lang="en-US" dirty="0" err="1" smtClean="0">
                <a:solidFill>
                  <a:srgbClr val="FF0000"/>
                </a:solidFill>
                <a:latin typeface="Century Gothic"/>
                <a:cs typeface="Century Gothic"/>
              </a:rPr>
              <a:t>ch</a:t>
            </a:r>
            <a:r>
              <a:rPr lang="en-US" dirty="0" smtClean="0">
                <a:solidFill>
                  <a:srgbClr val="FF0000"/>
                </a:solidFill>
                <a:latin typeface="Century Gothic"/>
                <a:cs typeface="Century Gothic"/>
              </a:rPr>
              <a:t> the end of the word.</a:t>
            </a:r>
            <a:endParaRPr lang="en-US" dirty="0">
              <a:solidFill>
                <a:srgbClr val="FF0000"/>
              </a:solidFill>
              <a:latin typeface="Century Gothic"/>
              <a:cs typeface="Century Gothic"/>
            </a:endParaRPr>
          </a:p>
        </p:txBody>
      </p:sp>
      <p:sp>
        <p:nvSpPr>
          <p:cNvPr id="7" name="Rectangle 6"/>
          <p:cNvSpPr/>
          <p:nvPr/>
        </p:nvSpPr>
        <p:spPr>
          <a:xfrm>
            <a:off x="5697968" y="2007580"/>
            <a:ext cx="191056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n</a:t>
            </a:r>
            <a:endParaRPr lang="en-US" sz="12000" dirty="0">
              <a:solidFill>
                <a:schemeClr val="tx1"/>
              </a:solidFill>
              <a:latin typeface="Century Gothic"/>
              <a:cs typeface="Century Gothic"/>
            </a:endParaRPr>
          </a:p>
        </p:txBody>
      </p:sp>
      <p:sp>
        <p:nvSpPr>
          <p:cNvPr id="8" name="Rectangle 7"/>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4094133502"/>
      </p:ext>
    </p:extLst>
  </p:cSld>
  <p:clrMapOvr>
    <a:masterClrMapping/>
  </p:clrMapOvr>
  <p:timing>
    <p:tnLst>
      <p:par>
        <p:cTn xmlns:p14="http://schemas.microsoft.com/office/powerpoint/2010/mai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0600" y="2007580"/>
            <a:ext cx="214657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wr</a:t>
            </a:r>
            <a:endParaRPr lang="en-US" sz="12000" dirty="0">
              <a:solidFill>
                <a:schemeClr val="tx1"/>
              </a:solidFill>
              <a:latin typeface="Century Gothic"/>
              <a:cs typeface="Century Gothic"/>
            </a:endParaRPr>
          </a:p>
        </p:txBody>
      </p:sp>
      <p:sp>
        <p:nvSpPr>
          <p:cNvPr id="4" name="Rectangle 3"/>
          <p:cNvSpPr/>
          <p:nvPr/>
        </p:nvSpPr>
        <p:spPr>
          <a:xfrm>
            <a:off x="2787171" y="2007580"/>
            <a:ext cx="1809414"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Remove the </a:t>
            </a:r>
            <a:r>
              <a:rPr lang="en-US" dirty="0" err="1" smtClean="0">
                <a:solidFill>
                  <a:srgbClr val="FF0000"/>
                </a:solidFill>
                <a:latin typeface="Century Gothic"/>
                <a:cs typeface="Century Gothic"/>
              </a:rPr>
              <a:t>ch.</a:t>
            </a:r>
            <a:r>
              <a:rPr lang="en-US" dirty="0" smtClean="0">
                <a:solidFill>
                  <a:srgbClr val="FF0000"/>
                </a:solidFill>
                <a:latin typeface="Century Gothic"/>
                <a:cs typeface="Century Gothic"/>
              </a:rPr>
              <a:t> Change the e to o and the n to </a:t>
            </a:r>
            <a:r>
              <a:rPr lang="en-US" dirty="0" err="1" smtClean="0">
                <a:solidFill>
                  <a:srgbClr val="FF0000"/>
                </a:solidFill>
                <a:latin typeface="Century Gothic"/>
                <a:cs typeface="Century Gothic"/>
              </a:rPr>
              <a:t>ng</a:t>
            </a:r>
            <a:r>
              <a:rPr lang="en-US" dirty="0" smtClean="0">
                <a:solidFill>
                  <a:srgbClr val="FF0000"/>
                </a:solidFill>
                <a:latin typeface="Century Gothic"/>
                <a:cs typeface="Century Gothic"/>
              </a:rPr>
              <a:t>.</a:t>
            </a:r>
            <a:endParaRPr lang="en-US" dirty="0">
              <a:solidFill>
                <a:srgbClr val="FF0000"/>
              </a:solidFill>
              <a:latin typeface="Century Gothic"/>
              <a:cs typeface="Century Gothic"/>
            </a:endParaRPr>
          </a:p>
        </p:txBody>
      </p:sp>
      <p:sp>
        <p:nvSpPr>
          <p:cNvPr id="7" name="Rectangle 6"/>
          <p:cNvSpPr/>
          <p:nvPr/>
        </p:nvSpPr>
        <p:spPr>
          <a:xfrm>
            <a:off x="4596585" y="2007580"/>
            <a:ext cx="191056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n</a:t>
            </a:r>
            <a:endParaRPr lang="en-US" sz="12000" dirty="0">
              <a:solidFill>
                <a:schemeClr val="tx1"/>
              </a:solidFill>
              <a:latin typeface="Century Gothic"/>
              <a:cs typeface="Century Gothic"/>
            </a:endParaRPr>
          </a:p>
        </p:txBody>
      </p:sp>
      <p:sp>
        <p:nvSpPr>
          <p:cNvPr id="8" name="Rectangle 7"/>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9" name="Rectangle 8"/>
          <p:cNvSpPr/>
          <p:nvPr/>
        </p:nvSpPr>
        <p:spPr>
          <a:xfrm>
            <a:off x="6507145" y="2007580"/>
            <a:ext cx="214657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ch</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2041852884"/>
      </p:ext>
    </p:extLst>
  </p:cSld>
  <p:clrMapOvr>
    <a:masterClrMapping/>
  </p:clrMapOvr>
  <p:timing>
    <p:tnLst>
      <p:par>
        <p:cTn xmlns:p14="http://schemas.microsoft.com/office/powerpoint/2010/mai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9686" y="2026031"/>
            <a:ext cx="214657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wr</a:t>
            </a:r>
            <a:endParaRPr lang="en-US" sz="12000" dirty="0">
              <a:solidFill>
                <a:schemeClr val="tx1"/>
              </a:solidFill>
              <a:latin typeface="Century Gothic"/>
              <a:cs typeface="Century Gothic"/>
            </a:endParaRPr>
          </a:p>
        </p:txBody>
      </p:sp>
      <p:sp>
        <p:nvSpPr>
          <p:cNvPr id="4" name="Rectangle 3"/>
          <p:cNvSpPr/>
          <p:nvPr/>
        </p:nvSpPr>
        <p:spPr>
          <a:xfrm>
            <a:off x="3686257" y="2026031"/>
            <a:ext cx="1809414"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o to </a:t>
            </a:r>
            <a:r>
              <a:rPr lang="en-US" dirty="0" err="1" smtClean="0">
                <a:solidFill>
                  <a:srgbClr val="FF0000"/>
                </a:solidFill>
                <a:latin typeface="Century Gothic"/>
                <a:cs typeface="Century Gothic"/>
              </a:rPr>
              <a:t>i</a:t>
            </a:r>
            <a:r>
              <a:rPr lang="en-US" dirty="0" smtClean="0">
                <a:solidFill>
                  <a:srgbClr val="FF0000"/>
                </a:solidFill>
                <a:latin typeface="Century Gothic"/>
                <a:cs typeface="Century Gothic"/>
              </a:rPr>
              <a:t>.</a:t>
            </a:r>
            <a:endParaRPr lang="en-US" dirty="0">
              <a:solidFill>
                <a:srgbClr val="FF0000"/>
              </a:solidFill>
              <a:latin typeface="Century Gothic"/>
              <a:cs typeface="Century Gothic"/>
            </a:endParaRPr>
          </a:p>
        </p:txBody>
      </p:sp>
      <p:sp>
        <p:nvSpPr>
          <p:cNvPr id="7" name="Rectangle 6"/>
          <p:cNvSpPr/>
          <p:nvPr/>
        </p:nvSpPr>
        <p:spPr>
          <a:xfrm>
            <a:off x="5495671" y="2026031"/>
            <a:ext cx="2191525"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ng</a:t>
            </a:r>
            <a:endParaRPr lang="en-US" sz="12000" dirty="0">
              <a:solidFill>
                <a:schemeClr val="tx1"/>
              </a:solidFill>
              <a:latin typeface="Century Gothic"/>
              <a:cs typeface="Century Gothic"/>
            </a:endParaRPr>
          </a:p>
        </p:txBody>
      </p:sp>
      <p:sp>
        <p:nvSpPr>
          <p:cNvPr id="8" name="Rectangle 7"/>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700203826"/>
      </p:ext>
    </p:extLst>
  </p:cSld>
  <p:clrMapOvr>
    <a:masterClrMapping/>
  </p:clrMapOvr>
  <p:timing>
    <p:tnLst>
      <p:par>
        <p:cTn xmlns:p14="http://schemas.microsoft.com/office/powerpoint/2010/mai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9686" y="2026031"/>
            <a:ext cx="214657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wr</a:t>
            </a:r>
            <a:endParaRPr lang="en-US" sz="12000" dirty="0">
              <a:solidFill>
                <a:schemeClr val="tx1"/>
              </a:solidFill>
              <a:latin typeface="Century Gothic"/>
              <a:cs typeface="Century Gothic"/>
            </a:endParaRPr>
          </a:p>
        </p:txBody>
      </p:sp>
      <p:sp>
        <p:nvSpPr>
          <p:cNvPr id="4" name="Rectangle 3"/>
          <p:cNvSpPr/>
          <p:nvPr/>
        </p:nvSpPr>
        <p:spPr>
          <a:xfrm>
            <a:off x="3686257" y="2026031"/>
            <a:ext cx="1809414"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i</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err="1" smtClean="0">
                <a:solidFill>
                  <a:srgbClr val="FF0000"/>
                </a:solidFill>
                <a:latin typeface="Century Gothic"/>
                <a:cs typeface="Century Gothic"/>
              </a:rPr>
              <a:t>ng</a:t>
            </a:r>
            <a:r>
              <a:rPr lang="en-US" dirty="0" smtClean="0">
                <a:solidFill>
                  <a:srgbClr val="FF0000"/>
                </a:solidFill>
                <a:latin typeface="Century Gothic"/>
                <a:cs typeface="Century Gothic"/>
              </a:rPr>
              <a:t> to </a:t>
            </a:r>
            <a:r>
              <a:rPr lang="en-US" dirty="0" err="1" smtClean="0">
                <a:solidFill>
                  <a:srgbClr val="FF0000"/>
                </a:solidFill>
                <a:latin typeface="Century Gothic"/>
                <a:cs typeface="Century Gothic"/>
              </a:rPr>
              <a:t>st.</a:t>
            </a:r>
            <a:endParaRPr lang="en-US" dirty="0">
              <a:solidFill>
                <a:srgbClr val="FF0000"/>
              </a:solidFill>
              <a:latin typeface="Century Gothic"/>
              <a:cs typeface="Century Gothic"/>
            </a:endParaRPr>
          </a:p>
        </p:txBody>
      </p:sp>
      <p:sp>
        <p:nvSpPr>
          <p:cNvPr id="7" name="Rectangle 6"/>
          <p:cNvSpPr/>
          <p:nvPr/>
        </p:nvSpPr>
        <p:spPr>
          <a:xfrm>
            <a:off x="5495671" y="2026031"/>
            <a:ext cx="2191525"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ng</a:t>
            </a:r>
            <a:endParaRPr lang="en-US" sz="12000" dirty="0">
              <a:solidFill>
                <a:schemeClr val="tx1"/>
              </a:solidFill>
              <a:latin typeface="Century Gothic"/>
              <a:cs typeface="Century Gothic"/>
            </a:endParaRPr>
          </a:p>
        </p:txBody>
      </p:sp>
      <p:sp>
        <p:nvSpPr>
          <p:cNvPr id="8" name="Rectangle 7"/>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1219427319"/>
      </p:ext>
    </p:extLst>
  </p:cSld>
  <p:clrMapOvr>
    <a:masterClrMapping/>
  </p:clrMapOvr>
  <p:timing>
    <p:tnLst>
      <p:par>
        <p:cTn xmlns:p14="http://schemas.microsoft.com/office/powerpoint/2010/mai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9686" y="2026031"/>
            <a:ext cx="214657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wr</a:t>
            </a:r>
            <a:endParaRPr lang="en-US" sz="12000" dirty="0">
              <a:solidFill>
                <a:schemeClr val="tx1"/>
              </a:solidFill>
              <a:latin typeface="Century Gothic"/>
              <a:cs typeface="Century Gothic"/>
            </a:endParaRPr>
          </a:p>
        </p:txBody>
      </p:sp>
      <p:sp>
        <p:nvSpPr>
          <p:cNvPr id="4" name="Rectangle 3"/>
          <p:cNvSpPr/>
          <p:nvPr/>
        </p:nvSpPr>
        <p:spPr>
          <a:xfrm>
            <a:off x="3686257" y="2026031"/>
            <a:ext cx="1809414"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i</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err="1" smtClean="0">
                <a:solidFill>
                  <a:srgbClr val="FF0000"/>
                </a:solidFill>
                <a:latin typeface="Century Gothic"/>
                <a:cs typeface="Century Gothic"/>
              </a:rPr>
              <a:t>st</a:t>
            </a:r>
            <a:r>
              <a:rPr lang="en-US" dirty="0" smtClean="0">
                <a:solidFill>
                  <a:srgbClr val="FF0000"/>
                </a:solidFill>
                <a:latin typeface="Century Gothic"/>
                <a:cs typeface="Century Gothic"/>
              </a:rPr>
              <a:t> to </a:t>
            </a:r>
            <a:r>
              <a:rPr lang="en-US" dirty="0" err="1" smtClean="0">
                <a:solidFill>
                  <a:srgbClr val="FF0000"/>
                </a:solidFill>
                <a:latin typeface="Century Gothic"/>
                <a:cs typeface="Century Gothic"/>
              </a:rPr>
              <a:t>te</a:t>
            </a:r>
            <a:r>
              <a:rPr lang="en-US" dirty="0" smtClean="0">
                <a:solidFill>
                  <a:srgbClr val="FF0000"/>
                </a:solidFill>
                <a:latin typeface="Century Gothic"/>
                <a:cs typeface="Century Gothic"/>
              </a:rPr>
              <a:t>.</a:t>
            </a:r>
            <a:endParaRPr lang="en-US" dirty="0">
              <a:solidFill>
                <a:srgbClr val="FF0000"/>
              </a:solidFill>
              <a:latin typeface="Century Gothic"/>
              <a:cs typeface="Century Gothic"/>
            </a:endParaRPr>
          </a:p>
        </p:txBody>
      </p:sp>
      <p:sp>
        <p:nvSpPr>
          <p:cNvPr id="7" name="Rectangle 6"/>
          <p:cNvSpPr/>
          <p:nvPr/>
        </p:nvSpPr>
        <p:spPr>
          <a:xfrm>
            <a:off x="5495671" y="2026031"/>
            <a:ext cx="2191525"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st</a:t>
            </a:r>
            <a:endParaRPr lang="en-US" sz="12000" dirty="0">
              <a:solidFill>
                <a:schemeClr val="tx1"/>
              </a:solidFill>
              <a:latin typeface="Century Gothic"/>
              <a:cs typeface="Century Gothic"/>
            </a:endParaRPr>
          </a:p>
        </p:txBody>
      </p:sp>
      <p:sp>
        <p:nvSpPr>
          <p:cNvPr id="8" name="Rectangle 7"/>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575895250"/>
      </p:ext>
    </p:extLst>
  </p:cSld>
  <p:clrMapOvr>
    <a:masterClrMapping/>
  </p:clrMapOvr>
  <p:timing>
    <p:tnLst>
      <p:par>
        <p:cTn xmlns:p14="http://schemas.microsoft.com/office/powerpoint/2010/mai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9686" y="2026031"/>
            <a:ext cx="214657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wr</a:t>
            </a:r>
            <a:endParaRPr lang="en-US" sz="12000" dirty="0">
              <a:solidFill>
                <a:schemeClr val="tx1"/>
              </a:solidFill>
              <a:latin typeface="Century Gothic"/>
              <a:cs typeface="Century Gothic"/>
            </a:endParaRPr>
          </a:p>
        </p:txBody>
      </p:sp>
      <p:sp>
        <p:nvSpPr>
          <p:cNvPr id="4" name="Rectangle 3"/>
          <p:cNvSpPr/>
          <p:nvPr/>
        </p:nvSpPr>
        <p:spPr>
          <a:xfrm>
            <a:off x="3686257" y="2026031"/>
            <a:ext cx="1809414"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i</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err="1" smtClean="0">
                <a:solidFill>
                  <a:srgbClr val="FF0000"/>
                </a:solidFill>
                <a:latin typeface="Century Gothic"/>
                <a:cs typeface="Century Gothic"/>
              </a:rPr>
              <a:t>st</a:t>
            </a:r>
            <a:r>
              <a:rPr lang="en-US" dirty="0" smtClean="0">
                <a:solidFill>
                  <a:srgbClr val="FF0000"/>
                </a:solidFill>
                <a:latin typeface="Century Gothic"/>
                <a:cs typeface="Century Gothic"/>
              </a:rPr>
              <a:t> to </a:t>
            </a:r>
            <a:r>
              <a:rPr lang="en-US" dirty="0" err="1" smtClean="0">
                <a:solidFill>
                  <a:srgbClr val="FF0000"/>
                </a:solidFill>
                <a:latin typeface="Century Gothic"/>
                <a:cs typeface="Century Gothic"/>
              </a:rPr>
              <a:t>te</a:t>
            </a:r>
            <a:r>
              <a:rPr lang="en-US" dirty="0" smtClean="0">
                <a:solidFill>
                  <a:srgbClr val="FF0000"/>
                </a:solidFill>
                <a:latin typeface="Century Gothic"/>
                <a:cs typeface="Century Gothic"/>
              </a:rPr>
              <a:t>.</a:t>
            </a:r>
            <a:endParaRPr lang="en-US" dirty="0">
              <a:solidFill>
                <a:srgbClr val="FF0000"/>
              </a:solidFill>
              <a:latin typeface="Century Gothic"/>
              <a:cs typeface="Century Gothic"/>
            </a:endParaRPr>
          </a:p>
        </p:txBody>
      </p:sp>
      <p:sp>
        <p:nvSpPr>
          <p:cNvPr id="7" name="Rectangle 6"/>
          <p:cNvSpPr/>
          <p:nvPr/>
        </p:nvSpPr>
        <p:spPr>
          <a:xfrm>
            <a:off x="5495671" y="2026031"/>
            <a:ext cx="2191525"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u="sng" dirty="0" err="1" smtClean="0">
                <a:solidFill>
                  <a:schemeClr val="tx1"/>
                </a:solidFill>
                <a:latin typeface="Century Gothic"/>
                <a:cs typeface="Century Gothic"/>
              </a:rPr>
              <a:t>t</a:t>
            </a:r>
            <a:r>
              <a:rPr lang="en-US" sz="12000" dirty="0" err="1" smtClean="0">
                <a:solidFill>
                  <a:schemeClr val="tx1"/>
                </a:solidFill>
                <a:latin typeface="Century Gothic"/>
                <a:cs typeface="Century Gothic"/>
              </a:rPr>
              <a:t>e</a:t>
            </a:r>
            <a:endParaRPr lang="en-US" sz="12000" dirty="0">
              <a:solidFill>
                <a:schemeClr val="tx1"/>
              </a:solidFill>
              <a:latin typeface="Century Gothic"/>
              <a:cs typeface="Century Gothic"/>
            </a:endParaRPr>
          </a:p>
        </p:txBody>
      </p:sp>
      <p:sp>
        <p:nvSpPr>
          <p:cNvPr id="8" name="Rectangle 7"/>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3684025799"/>
      </p:ext>
    </p:extLst>
  </p:cSld>
  <p:clrMapOvr>
    <a:masterClrMapping/>
  </p:clrMapOvr>
  <p:timing>
    <p:tnLst>
      <p:par>
        <p:cTn xmlns:p14="http://schemas.microsoft.com/office/powerpoint/2010/mai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9686" y="2026031"/>
            <a:ext cx="214657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wr</a:t>
            </a:r>
            <a:endParaRPr lang="en-US" sz="12000" dirty="0">
              <a:solidFill>
                <a:schemeClr val="tx1"/>
              </a:solidFill>
              <a:latin typeface="Century Gothic"/>
              <a:cs typeface="Century Gothic"/>
            </a:endParaRPr>
          </a:p>
        </p:txBody>
      </p:sp>
      <p:sp>
        <p:nvSpPr>
          <p:cNvPr id="4" name="Rectangle 3"/>
          <p:cNvSpPr/>
          <p:nvPr/>
        </p:nvSpPr>
        <p:spPr>
          <a:xfrm>
            <a:off x="3686257" y="2026031"/>
            <a:ext cx="1809414"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i</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err="1" smtClean="0">
                <a:solidFill>
                  <a:srgbClr val="FF0000"/>
                </a:solidFill>
                <a:latin typeface="Century Gothic"/>
                <a:cs typeface="Century Gothic"/>
              </a:rPr>
              <a:t>i</a:t>
            </a:r>
            <a:r>
              <a:rPr lang="en-US" dirty="0" smtClean="0">
                <a:solidFill>
                  <a:srgbClr val="FF0000"/>
                </a:solidFill>
                <a:latin typeface="Century Gothic"/>
                <a:cs typeface="Century Gothic"/>
              </a:rPr>
              <a:t> to o.</a:t>
            </a:r>
            <a:endParaRPr lang="en-US" dirty="0">
              <a:solidFill>
                <a:srgbClr val="FF0000"/>
              </a:solidFill>
              <a:latin typeface="Century Gothic"/>
              <a:cs typeface="Century Gothic"/>
            </a:endParaRPr>
          </a:p>
        </p:txBody>
      </p:sp>
      <p:sp>
        <p:nvSpPr>
          <p:cNvPr id="7" name="Rectangle 6"/>
          <p:cNvSpPr/>
          <p:nvPr/>
        </p:nvSpPr>
        <p:spPr>
          <a:xfrm>
            <a:off x="5495671" y="2026031"/>
            <a:ext cx="2191525"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u="sng" dirty="0" err="1" smtClean="0">
                <a:solidFill>
                  <a:schemeClr val="tx1"/>
                </a:solidFill>
                <a:latin typeface="Century Gothic"/>
                <a:cs typeface="Century Gothic"/>
              </a:rPr>
              <a:t>t</a:t>
            </a:r>
            <a:r>
              <a:rPr lang="en-US" sz="12000" dirty="0" err="1" smtClean="0">
                <a:solidFill>
                  <a:schemeClr val="tx1"/>
                </a:solidFill>
                <a:latin typeface="Century Gothic"/>
                <a:cs typeface="Century Gothic"/>
              </a:rPr>
              <a:t>e</a:t>
            </a:r>
            <a:endParaRPr lang="en-US" sz="12000" dirty="0">
              <a:solidFill>
                <a:schemeClr val="tx1"/>
              </a:solidFill>
              <a:latin typeface="Century Gothic"/>
              <a:cs typeface="Century Gothic"/>
            </a:endParaRPr>
          </a:p>
        </p:txBody>
      </p:sp>
      <p:sp>
        <p:nvSpPr>
          <p:cNvPr id="8" name="Rectangle 7"/>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3730136552"/>
      </p:ext>
    </p:extLst>
  </p:cSld>
  <p:clrMapOvr>
    <a:masterClrMapping/>
  </p:clrMapOvr>
  <p:timing>
    <p:tnLst>
      <p:par>
        <p:cTn xmlns:p14="http://schemas.microsoft.com/office/powerpoint/2010/mai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9686" y="2026031"/>
            <a:ext cx="214657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wr</a:t>
            </a:r>
            <a:endParaRPr lang="en-US" sz="12000" dirty="0">
              <a:solidFill>
                <a:schemeClr val="tx1"/>
              </a:solidFill>
              <a:latin typeface="Century Gothic"/>
              <a:cs typeface="Century Gothic"/>
            </a:endParaRPr>
          </a:p>
        </p:txBody>
      </p:sp>
      <p:sp>
        <p:nvSpPr>
          <p:cNvPr id="4" name="Rectangle 3"/>
          <p:cNvSpPr/>
          <p:nvPr/>
        </p:nvSpPr>
        <p:spPr>
          <a:xfrm>
            <a:off x="3686257" y="2026031"/>
            <a:ext cx="1809414"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err="1" smtClean="0">
                <a:solidFill>
                  <a:srgbClr val="FF0000"/>
                </a:solidFill>
                <a:latin typeface="Century Gothic"/>
                <a:cs typeface="Century Gothic"/>
              </a:rPr>
              <a:t>wr</a:t>
            </a:r>
            <a:r>
              <a:rPr lang="en-US" dirty="0" smtClean="0">
                <a:solidFill>
                  <a:srgbClr val="FF0000"/>
                </a:solidFill>
                <a:latin typeface="Century Gothic"/>
                <a:cs typeface="Century Gothic"/>
              </a:rPr>
              <a:t> to n.</a:t>
            </a:r>
            <a:endParaRPr lang="en-US" dirty="0">
              <a:solidFill>
                <a:srgbClr val="FF0000"/>
              </a:solidFill>
              <a:latin typeface="Century Gothic"/>
              <a:cs typeface="Century Gothic"/>
            </a:endParaRPr>
          </a:p>
        </p:txBody>
      </p:sp>
      <p:sp>
        <p:nvSpPr>
          <p:cNvPr id="7" name="Rectangle 6"/>
          <p:cNvSpPr/>
          <p:nvPr/>
        </p:nvSpPr>
        <p:spPr>
          <a:xfrm>
            <a:off x="5495671" y="2026031"/>
            <a:ext cx="2191525"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u="sng" dirty="0" err="1" smtClean="0">
                <a:solidFill>
                  <a:schemeClr val="tx1"/>
                </a:solidFill>
                <a:latin typeface="Century Gothic"/>
                <a:cs typeface="Century Gothic"/>
              </a:rPr>
              <a:t>t</a:t>
            </a:r>
            <a:r>
              <a:rPr lang="en-US" sz="12000" dirty="0" err="1" smtClean="0">
                <a:solidFill>
                  <a:schemeClr val="tx1"/>
                </a:solidFill>
                <a:latin typeface="Century Gothic"/>
                <a:cs typeface="Century Gothic"/>
              </a:rPr>
              <a:t>e</a:t>
            </a:r>
            <a:endParaRPr lang="en-US" sz="12000" dirty="0">
              <a:solidFill>
                <a:schemeClr val="tx1"/>
              </a:solidFill>
              <a:latin typeface="Century Gothic"/>
              <a:cs typeface="Century Gothic"/>
            </a:endParaRPr>
          </a:p>
        </p:txBody>
      </p:sp>
      <p:sp>
        <p:nvSpPr>
          <p:cNvPr id="8" name="Rectangle 7"/>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264870097"/>
      </p:ext>
    </p:extLst>
  </p:cSld>
  <p:clrMapOvr>
    <a:masterClrMapping/>
  </p:clrMapOvr>
  <p:timing>
    <p:tnLst>
      <p:par>
        <p:cTn xmlns:p14="http://schemas.microsoft.com/office/powerpoint/2010/mai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9686" y="2026031"/>
            <a:ext cx="214657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n</a:t>
            </a:r>
            <a:endParaRPr lang="en-US" sz="12000" dirty="0">
              <a:solidFill>
                <a:schemeClr val="tx1"/>
              </a:solidFill>
              <a:latin typeface="Century Gothic"/>
              <a:cs typeface="Century Gothic"/>
            </a:endParaRPr>
          </a:p>
        </p:txBody>
      </p:sp>
      <p:sp>
        <p:nvSpPr>
          <p:cNvPr id="4" name="Rectangle 3"/>
          <p:cNvSpPr/>
          <p:nvPr/>
        </p:nvSpPr>
        <p:spPr>
          <a:xfrm>
            <a:off x="3686257" y="2026031"/>
            <a:ext cx="1809414"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n to </a:t>
            </a:r>
            <a:r>
              <a:rPr lang="en-US" dirty="0" err="1" smtClean="0">
                <a:solidFill>
                  <a:srgbClr val="FF0000"/>
                </a:solidFill>
                <a:latin typeface="Century Gothic"/>
                <a:cs typeface="Century Gothic"/>
              </a:rPr>
              <a:t>kn</a:t>
            </a:r>
            <a:r>
              <a:rPr lang="en-US" dirty="0" smtClean="0">
                <a:solidFill>
                  <a:srgbClr val="FF0000"/>
                </a:solidFill>
                <a:latin typeface="Century Gothic"/>
                <a:cs typeface="Century Gothic"/>
              </a:rPr>
              <a:t> and remove the silent e.</a:t>
            </a:r>
            <a:endParaRPr lang="en-US" dirty="0">
              <a:solidFill>
                <a:srgbClr val="FF0000"/>
              </a:solidFill>
              <a:latin typeface="Century Gothic"/>
              <a:cs typeface="Century Gothic"/>
            </a:endParaRPr>
          </a:p>
        </p:txBody>
      </p:sp>
      <p:sp>
        <p:nvSpPr>
          <p:cNvPr id="7" name="Rectangle 6"/>
          <p:cNvSpPr/>
          <p:nvPr/>
        </p:nvSpPr>
        <p:spPr>
          <a:xfrm>
            <a:off x="5495671" y="2026031"/>
            <a:ext cx="2191525"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u="sng" dirty="0" err="1" smtClean="0">
                <a:solidFill>
                  <a:schemeClr val="tx1"/>
                </a:solidFill>
                <a:latin typeface="Century Gothic"/>
                <a:cs typeface="Century Gothic"/>
              </a:rPr>
              <a:t>t</a:t>
            </a:r>
            <a:r>
              <a:rPr lang="en-US" sz="12000" dirty="0" err="1" smtClean="0">
                <a:solidFill>
                  <a:schemeClr val="tx1"/>
                </a:solidFill>
                <a:latin typeface="Century Gothic"/>
                <a:cs typeface="Century Gothic"/>
              </a:rPr>
              <a:t>e</a:t>
            </a:r>
            <a:endParaRPr lang="en-US" sz="12000" dirty="0">
              <a:solidFill>
                <a:schemeClr val="tx1"/>
              </a:solidFill>
              <a:latin typeface="Century Gothic"/>
              <a:cs typeface="Century Gothic"/>
            </a:endParaRPr>
          </a:p>
        </p:txBody>
      </p:sp>
      <p:sp>
        <p:nvSpPr>
          <p:cNvPr id="8" name="Rectangle 7"/>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2938989412"/>
      </p:ext>
    </p:extLst>
  </p:cSld>
  <p:clrMapOvr>
    <a:masterClrMapping/>
  </p:clrMapOvr>
  <p:timing>
    <p:tnLst>
      <p:par>
        <p:cTn xmlns:p14="http://schemas.microsoft.com/office/powerpoint/2010/mai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9686" y="2026031"/>
            <a:ext cx="214657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kn</a:t>
            </a:r>
            <a:endParaRPr lang="en-US" sz="12000" dirty="0">
              <a:solidFill>
                <a:schemeClr val="tx1"/>
              </a:solidFill>
              <a:latin typeface="Century Gothic"/>
              <a:cs typeface="Century Gothic"/>
            </a:endParaRPr>
          </a:p>
        </p:txBody>
      </p:sp>
      <p:sp>
        <p:nvSpPr>
          <p:cNvPr id="4" name="Rectangle 3"/>
          <p:cNvSpPr/>
          <p:nvPr/>
        </p:nvSpPr>
        <p:spPr>
          <a:xfrm>
            <a:off x="3686257" y="2026031"/>
            <a:ext cx="1809414"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i</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err="1" smtClean="0">
                <a:solidFill>
                  <a:srgbClr val="FF0000"/>
                </a:solidFill>
                <a:latin typeface="Century Gothic"/>
                <a:cs typeface="Century Gothic"/>
              </a:rPr>
              <a:t>i</a:t>
            </a:r>
            <a:r>
              <a:rPr lang="en-US" dirty="0" smtClean="0">
                <a:solidFill>
                  <a:srgbClr val="FF0000"/>
                </a:solidFill>
                <a:latin typeface="Century Gothic"/>
                <a:cs typeface="Century Gothic"/>
              </a:rPr>
              <a:t> to </a:t>
            </a:r>
            <a:r>
              <a:rPr lang="en-US" dirty="0" err="1" smtClean="0">
                <a:solidFill>
                  <a:srgbClr val="FF0000"/>
                </a:solidFill>
                <a:latin typeface="Century Gothic"/>
                <a:cs typeface="Century Gothic"/>
              </a:rPr>
              <a:t>igh</a:t>
            </a:r>
            <a:r>
              <a:rPr lang="en-US" dirty="0" smtClean="0">
                <a:solidFill>
                  <a:srgbClr val="FF0000"/>
                </a:solidFill>
                <a:latin typeface="Century Gothic"/>
                <a:cs typeface="Century Gothic"/>
              </a:rPr>
              <a:t>.</a:t>
            </a:r>
            <a:endParaRPr lang="en-US" dirty="0">
              <a:solidFill>
                <a:srgbClr val="FF0000"/>
              </a:solidFill>
              <a:latin typeface="Century Gothic"/>
              <a:cs typeface="Century Gothic"/>
            </a:endParaRPr>
          </a:p>
        </p:txBody>
      </p:sp>
      <p:sp>
        <p:nvSpPr>
          <p:cNvPr id="7" name="Rectangle 6"/>
          <p:cNvSpPr/>
          <p:nvPr/>
        </p:nvSpPr>
        <p:spPr>
          <a:xfrm>
            <a:off x="5495671" y="2026031"/>
            <a:ext cx="183189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t</a:t>
            </a:r>
            <a:endParaRPr lang="en-US" sz="12000" dirty="0">
              <a:solidFill>
                <a:schemeClr val="tx1"/>
              </a:solidFill>
              <a:latin typeface="Century Gothic"/>
              <a:cs typeface="Century Gothic"/>
            </a:endParaRPr>
          </a:p>
        </p:txBody>
      </p:sp>
      <p:sp>
        <p:nvSpPr>
          <p:cNvPr id="8" name="Rectangle 7"/>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389975591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1107996"/>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latin typeface="Century Gothic"/>
                <a:cs typeface="Century Gothic"/>
              </a:rPr>
              <a:t>kn</a:t>
            </a:r>
            <a:r>
              <a:rPr lang="en-US" sz="6600" dirty="0" smtClean="0">
                <a:solidFill>
                  <a:srgbClr val="FF0000"/>
                </a:solidFill>
                <a:latin typeface="Century Gothic"/>
                <a:cs typeface="Century Gothic"/>
              </a:rPr>
              <a:t>ee</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4218726669"/>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9686" y="2026031"/>
            <a:ext cx="214657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kn</a:t>
            </a:r>
            <a:endParaRPr lang="en-US" sz="12000" dirty="0">
              <a:solidFill>
                <a:schemeClr val="tx1"/>
              </a:solidFill>
              <a:latin typeface="Century Gothic"/>
              <a:cs typeface="Century Gothic"/>
            </a:endParaRPr>
          </a:p>
        </p:txBody>
      </p:sp>
      <p:sp>
        <p:nvSpPr>
          <p:cNvPr id="4" name="Rectangle 3"/>
          <p:cNvSpPr/>
          <p:nvPr/>
        </p:nvSpPr>
        <p:spPr>
          <a:xfrm>
            <a:off x="3686256" y="2026031"/>
            <a:ext cx="247249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igh</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Remove the t. Change the </a:t>
            </a:r>
            <a:r>
              <a:rPr lang="en-US" dirty="0" err="1" smtClean="0">
                <a:solidFill>
                  <a:srgbClr val="FF0000"/>
                </a:solidFill>
                <a:latin typeface="Century Gothic"/>
                <a:cs typeface="Century Gothic"/>
              </a:rPr>
              <a:t>igh</a:t>
            </a:r>
            <a:r>
              <a:rPr lang="en-US" dirty="0" smtClean="0">
                <a:solidFill>
                  <a:srgbClr val="FF0000"/>
                </a:solidFill>
                <a:latin typeface="Century Gothic"/>
                <a:cs typeface="Century Gothic"/>
              </a:rPr>
              <a:t> to </a:t>
            </a:r>
            <a:r>
              <a:rPr lang="en-US" dirty="0" err="1" smtClean="0">
                <a:solidFill>
                  <a:srgbClr val="FF0000"/>
                </a:solidFill>
                <a:latin typeface="Century Gothic"/>
                <a:cs typeface="Century Gothic"/>
              </a:rPr>
              <a:t>ew</a:t>
            </a:r>
            <a:r>
              <a:rPr lang="en-US" dirty="0" smtClean="0">
                <a:solidFill>
                  <a:srgbClr val="FF0000"/>
                </a:solidFill>
                <a:latin typeface="Century Gothic"/>
                <a:cs typeface="Century Gothic"/>
              </a:rPr>
              <a:t>.</a:t>
            </a:r>
            <a:endParaRPr lang="en-US" dirty="0">
              <a:solidFill>
                <a:srgbClr val="FF0000"/>
              </a:solidFill>
              <a:latin typeface="Century Gothic"/>
              <a:cs typeface="Century Gothic"/>
            </a:endParaRPr>
          </a:p>
        </p:txBody>
      </p:sp>
      <p:sp>
        <p:nvSpPr>
          <p:cNvPr id="7" name="Rectangle 6"/>
          <p:cNvSpPr/>
          <p:nvPr/>
        </p:nvSpPr>
        <p:spPr>
          <a:xfrm>
            <a:off x="6158748" y="2026031"/>
            <a:ext cx="183189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t</a:t>
            </a:r>
            <a:endParaRPr lang="en-US" sz="12000" dirty="0">
              <a:solidFill>
                <a:schemeClr val="tx1"/>
              </a:solidFill>
              <a:latin typeface="Century Gothic"/>
              <a:cs typeface="Century Gothic"/>
            </a:endParaRPr>
          </a:p>
        </p:txBody>
      </p:sp>
      <p:sp>
        <p:nvSpPr>
          <p:cNvPr id="8" name="Rectangle 7"/>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845766407"/>
      </p:ext>
    </p:extLst>
  </p:cSld>
  <p:clrMapOvr>
    <a:masterClrMapping/>
  </p:clrMapOvr>
  <p:timing>
    <p:tnLst>
      <p:par>
        <p:cTn xmlns:p14="http://schemas.microsoft.com/office/powerpoint/2010/mai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93818" y="2026031"/>
            <a:ext cx="214657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kn</a:t>
            </a:r>
            <a:endParaRPr lang="en-US" sz="12000" dirty="0">
              <a:solidFill>
                <a:schemeClr val="tx1"/>
              </a:solidFill>
              <a:latin typeface="Century Gothic"/>
              <a:cs typeface="Century Gothic"/>
            </a:endParaRPr>
          </a:p>
        </p:txBody>
      </p:sp>
      <p:sp>
        <p:nvSpPr>
          <p:cNvPr id="4" name="Rectangle 3"/>
          <p:cNvSpPr/>
          <p:nvPr/>
        </p:nvSpPr>
        <p:spPr>
          <a:xfrm>
            <a:off x="4540389" y="2026031"/>
            <a:ext cx="247249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ew</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err="1" smtClean="0">
                <a:solidFill>
                  <a:srgbClr val="FF0000"/>
                </a:solidFill>
                <a:latin typeface="Century Gothic"/>
                <a:cs typeface="Century Gothic"/>
              </a:rPr>
              <a:t>kn</a:t>
            </a:r>
            <a:r>
              <a:rPr lang="en-US" dirty="0" smtClean="0">
                <a:solidFill>
                  <a:srgbClr val="FF0000"/>
                </a:solidFill>
                <a:latin typeface="Century Gothic"/>
                <a:cs typeface="Century Gothic"/>
              </a:rPr>
              <a:t> to </a:t>
            </a:r>
            <a:r>
              <a:rPr lang="en-US" dirty="0" err="1" smtClean="0">
                <a:solidFill>
                  <a:srgbClr val="FF0000"/>
                </a:solidFill>
                <a:latin typeface="Century Gothic"/>
                <a:cs typeface="Century Gothic"/>
              </a:rPr>
              <a:t>gn</a:t>
            </a:r>
            <a:r>
              <a:rPr lang="en-US" dirty="0" smtClean="0">
                <a:solidFill>
                  <a:srgbClr val="FF0000"/>
                </a:solidFill>
                <a:latin typeface="Century Gothic"/>
                <a:cs typeface="Century Gothic"/>
              </a:rPr>
              <a:t> and change the </a:t>
            </a:r>
            <a:r>
              <a:rPr lang="en-US" dirty="0" err="1" smtClean="0">
                <a:solidFill>
                  <a:srgbClr val="FF0000"/>
                </a:solidFill>
                <a:latin typeface="Century Gothic"/>
                <a:cs typeface="Century Gothic"/>
              </a:rPr>
              <a:t>ew</a:t>
            </a:r>
            <a:r>
              <a:rPr lang="en-US" dirty="0" smtClean="0">
                <a:solidFill>
                  <a:srgbClr val="FF0000"/>
                </a:solidFill>
                <a:latin typeface="Century Gothic"/>
                <a:cs typeface="Century Gothic"/>
              </a:rPr>
              <a:t> to </a:t>
            </a:r>
            <a:r>
              <a:rPr lang="en-US" dirty="0" err="1" smtClean="0">
                <a:solidFill>
                  <a:srgbClr val="FF0000"/>
                </a:solidFill>
                <a:latin typeface="Century Gothic"/>
                <a:cs typeface="Century Gothic"/>
              </a:rPr>
              <a:t>ome</a:t>
            </a:r>
            <a:r>
              <a:rPr lang="en-US" dirty="0" smtClean="0">
                <a:solidFill>
                  <a:srgbClr val="FF0000"/>
                </a:solidFill>
                <a:latin typeface="Century Gothic"/>
                <a:cs typeface="Century Gothic"/>
              </a:rPr>
              <a:t>.</a:t>
            </a:r>
            <a:endParaRPr lang="en-US" dirty="0">
              <a:solidFill>
                <a:srgbClr val="FF0000"/>
              </a:solidFill>
              <a:latin typeface="Century Gothic"/>
              <a:cs typeface="Century Gothic"/>
            </a:endParaRPr>
          </a:p>
        </p:txBody>
      </p:sp>
      <p:sp>
        <p:nvSpPr>
          <p:cNvPr id="8" name="Rectangle 7"/>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248484170"/>
      </p:ext>
    </p:extLst>
  </p:cSld>
  <p:clrMapOvr>
    <a:masterClrMapping/>
  </p:clrMapOvr>
  <p:timing>
    <p:tnLst>
      <p:par>
        <p:cTn xmlns:p14="http://schemas.microsoft.com/office/powerpoint/2010/mai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4632" y="2026031"/>
            <a:ext cx="214657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gn</a:t>
            </a:r>
            <a:endParaRPr lang="en-US" sz="12000" dirty="0">
              <a:solidFill>
                <a:schemeClr val="tx1"/>
              </a:solidFill>
              <a:latin typeface="Century Gothic"/>
              <a:cs typeface="Century Gothic"/>
            </a:endParaRPr>
          </a:p>
        </p:txBody>
      </p:sp>
      <p:sp>
        <p:nvSpPr>
          <p:cNvPr id="4" name="Rectangle 3"/>
          <p:cNvSpPr/>
          <p:nvPr/>
        </p:nvSpPr>
        <p:spPr>
          <a:xfrm>
            <a:off x="3621203" y="2026031"/>
            <a:ext cx="177570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err="1" smtClean="0">
                <a:solidFill>
                  <a:srgbClr val="FF0000"/>
                </a:solidFill>
                <a:latin typeface="Century Gothic"/>
                <a:cs typeface="Century Gothic"/>
              </a:rPr>
              <a:t>kn</a:t>
            </a:r>
            <a:r>
              <a:rPr lang="en-US" dirty="0" smtClean="0">
                <a:solidFill>
                  <a:srgbClr val="FF0000"/>
                </a:solidFill>
                <a:latin typeface="Century Gothic"/>
                <a:cs typeface="Century Gothic"/>
              </a:rPr>
              <a:t> to </a:t>
            </a:r>
            <a:r>
              <a:rPr lang="en-US" dirty="0" err="1" smtClean="0">
                <a:solidFill>
                  <a:srgbClr val="FF0000"/>
                </a:solidFill>
                <a:latin typeface="Century Gothic"/>
                <a:cs typeface="Century Gothic"/>
              </a:rPr>
              <a:t>gn</a:t>
            </a:r>
            <a:r>
              <a:rPr lang="en-US" dirty="0" smtClean="0">
                <a:solidFill>
                  <a:srgbClr val="FF0000"/>
                </a:solidFill>
                <a:latin typeface="Century Gothic"/>
                <a:cs typeface="Century Gothic"/>
              </a:rPr>
              <a:t> and change the </a:t>
            </a:r>
            <a:r>
              <a:rPr lang="en-US" dirty="0" err="1" smtClean="0">
                <a:solidFill>
                  <a:srgbClr val="FF0000"/>
                </a:solidFill>
                <a:latin typeface="Century Gothic"/>
                <a:cs typeface="Century Gothic"/>
              </a:rPr>
              <a:t>ew</a:t>
            </a:r>
            <a:r>
              <a:rPr lang="en-US" dirty="0" smtClean="0">
                <a:solidFill>
                  <a:srgbClr val="FF0000"/>
                </a:solidFill>
                <a:latin typeface="Century Gothic"/>
                <a:cs typeface="Century Gothic"/>
              </a:rPr>
              <a:t> to </a:t>
            </a:r>
            <a:r>
              <a:rPr lang="en-US" dirty="0" err="1" smtClean="0">
                <a:solidFill>
                  <a:srgbClr val="FF0000"/>
                </a:solidFill>
                <a:latin typeface="Century Gothic"/>
                <a:cs typeface="Century Gothic"/>
              </a:rPr>
              <a:t>ome</a:t>
            </a:r>
            <a:r>
              <a:rPr lang="en-US" dirty="0" smtClean="0">
                <a:solidFill>
                  <a:srgbClr val="FF0000"/>
                </a:solidFill>
                <a:latin typeface="Century Gothic"/>
                <a:cs typeface="Century Gothic"/>
              </a:rPr>
              <a:t>.</a:t>
            </a:r>
            <a:endParaRPr lang="en-US" dirty="0">
              <a:solidFill>
                <a:srgbClr val="FF0000"/>
              </a:solidFill>
              <a:latin typeface="Century Gothic"/>
              <a:cs typeface="Century Gothic"/>
            </a:endParaRPr>
          </a:p>
        </p:txBody>
      </p:sp>
      <p:sp>
        <p:nvSpPr>
          <p:cNvPr id="8" name="Rectangle 7"/>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7" name="Rectangle 6"/>
          <p:cNvSpPr/>
          <p:nvPr/>
        </p:nvSpPr>
        <p:spPr>
          <a:xfrm>
            <a:off x="5396903" y="2026031"/>
            <a:ext cx="271736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u="sng" dirty="0" smtClean="0">
                <a:solidFill>
                  <a:schemeClr val="tx1"/>
                </a:solidFill>
                <a:latin typeface="Century Gothic"/>
                <a:cs typeface="Century Gothic"/>
              </a:rPr>
              <a:t>m</a:t>
            </a:r>
            <a:r>
              <a:rPr lang="en-US" sz="12000" dirty="0" smtClean="0">
                <a:solidFill>
                  <a:schemeClr val="tx1"/>
                </a:solidFill>
                <a:latin typeface="Century Gothic"/>
                <a:cs typeface="Century Gothic"/>
              </a:rPr>
              <a:t>e</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3315241634"/>
      </p:ext>
    </p:extLst>
  </p:cSld>
  <p:clrMapOvr>
    <a:masterClrMapping/>
  </p:clrMapOvr>
  <p:timing>
    <p:tnLst>
      <p:par>
        <p:cTn xmlns:p14="http://schemas.microsoft.com/office/powerpoint/2010/mai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99224"/>
            <a:ext cx="5353000" cy="70977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Structural Analysis</a:t>
            </a:r>
          </a:p>
          <a:p>
            <a:pPr algn="ctr"/>
            <a:r>
              <a:rPr lang="en-US" sz="2000" dirty="0" smtClean="0">
                <a:latin typeface="Century Gothic" panose="020B0502020202020204" pitchFamily="34" charset="0"/>
              </a:rPr>
              <a:t>Compound Words</a:t>
            </a:r>
          </a:p>
        </p:txBody>
      </p:sp>
      <p:sp>
        <p:nvSpPr>
          <p:cNvPr id="7" name="Rectangle 6"/>
          <p:cNvSpPr/>
          <p:nvPr/>
        </p:nvSpPr>
        <p:spPr>
          <a:xfrm>
            <a:off x="1300019" y="2661271"/>
            <a:ext cx="6496583" cy="21598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90000"/>
              </a:lnSpc>
            </a:pPr>
            <a:r>
              <a:rPr lang="en-US" sz="6600" dirty="0" smtClean="0">
                <a:latin typeface="Century Gothic"/>
                <a:cs typeface="Century Gothic"/>
              </a:rPr>
              <a:t>snowflake</a:t>
            </a:r>
            <a:endParaRPr lang="en-US" sz="6600" dirty="0" smtClean="0">
              <a:latin typeface="Century Gothic"/>
              <a:cs typeface="Century Gothic"/>
            </a:endParaRPr>
          </a:p>
        </p:txBody>
      </p:sp>
      <p:sp>
        <p:nvSpPr>
          <p:cNvPr id="3" name="TextBox 2"/>
          <p:cNvSpPr txBox="1"/>
          <p:nvPr/>
        </p:nvSpPr>
        <p:spPr>
          <a:xfrm>
            <a:off x="213533" y="977707"/>
            <a:ext cx="8698671" cy="1200329"/>
          </a:xfrm>
          <a:prstGeom prst="rect">
            <a:avLst/>
          </a:prstGeom>
          <a:noFill/>
        </p:spPr>
        <p:txBody>
          <a:bodyPr wrap="square" rtlCol="0">
            <a:spAutoFit/>
          </a:bodyPr>
          <a:lstStyle/>
          <a:p>
            <a:pPr algn="ctr"/>
            <a:r>
              <a:rPr lang="en-US" dirty="0" smtClean="0">
                <a:solidFill>
                  <a:srgbClr val="FF0000"/>
                </a:solidFill>
                <a:latin typeface="Century Gothic"/>
                <a:cs typeface="Century Gothic"/>
              </a:rPr>
              <a:t>A compound word is a longer word made up of two smaller words.</a:t>
            </a:r>
          </a:p>
          <a:p>
            <a:pPr algn="ctr"/>
            <a:r>
              <a:rPr lang="en-US" dirty="0" smtClean="0">
                <a:solidFill>
                  <a:srgbClr val="FF0000"/>
                </a:solidFill>
                <a:latin typeface="Century Gothic"/>
                <a:cs typeface="Century Gothic"/>
              </a:rPr>
              <a:t>The word snowflake is made up of the words snow and flake.</a:t>
            </a:r>
          </a:p>
          <a:p>
            <a:pPr algn="ctr"/>
            <a:r>
              <a:rPr lang="en-US" dirty="0" smtClean="0">
                <a:solidFill>
                  <a:srgbClr val="FF0000"/>
                </a:solidFill>
                <a:latin typeface="Century Gothic"/>
                <a:cs typeface="Century Gothic"/>
              </a:rPr>
              <a:t>You can often use the two smaller words to figure out the meaning of the compound word.</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1560267735"/>
      </p:ext>
    </p:extLst>
  </p:cSld>
  <p:clrMapOvr>
    <a:masterClrMapping/>
  </p:clrMapOvr>
  <p:timing>
    <p:tnLst>
      <p:par>
        <p:cTn xmlns:p14="http://schemas.microsoft.com/office/powerpoint/2010/mai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99224"/>
            <a:ext cx="5353000" cy="70977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Structural Analysis</a:t>
            </a:r>
          </a:p>
          <a:p>
            <a:pPr algn="ctr"/>
            <a:r>
              <a:rPr lang="en-US" sz="2000" dirty="0" smtClean="0">
                <a:latin typeface="Century Gothic" panose="020B0502020202020204" pitchFamily="34" charset="0"/>
              </a:rPr>
              <a:t>Compound Words</a:t>
            </a:r>
          </a:p>
        </p:txBody>
      </p:sp>
      <p:sp>
        <p:nvSpPr>
          <p:cNvPr id="7" name="Rectangle 6"/>
          <p:cNvSpPr/>
          <p:nvPr/>
        </p:nvSpPr>
        <p:spPr>
          <a:xfrm>
            <a:off x="1300019" y="1730656"/>
            <a:ext cx="6496583" cy="49784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90000"/>
              </a:lnSpc>
            </a:pPr>
            <a:r>
              <a:rPr lang="en-US" sz="6600" dirty="0" smtClean="0">
                <a:latin typeface="Century Gothic"/>
                <a:cs typeface="Century Gothic"/>
              </a:rPr>
              <a:t>meatball</a:t>
            </a:r>
          </a:p>
          <a:p>
            <a:pPr algn="ctr">
              <a:lnSpc>
                <a:spcPct val="90000"/>
              </a:lnSpc>
            </a:pPr>
            <a:r>
              <a:rPr lang="en-US" sz="6600" dirty="0" smtClean="0">
                <a:latin typeface="Century Gothic"/>
                <a:cs typeface="Century Gothic"/>
              </a:rPr>
              <a:t>birthday</a:t>
            </a:r>
          </a:p>
          <a:p>
            <a:pPr algn="ctr">
              <a:lnSpc>
                <a:spcPct val="90000"/>
              </a:lnSpc>
            </a:pPr>
            <a:r>
              <a:rPr lang="en-US" sz="6600" dirty="0" smtClean="0">
                <a:latin typeface="Century Gothic"/>
                <a:cs typeface="Century Gothic"/>
              </a:rPr>
              <a:t>popcorn</a:t>
            </a:r>
          </a:p>
          <a:p>
            <a:pPr algn="ctr">
              <a:lnSpc>
                <a:spcPct val="90000"/>
              </a:lnSpc>
            </a:pPr>
            <a:r>
              <a:rPr lang="en-US" sz="6600" dirty="0" smtClean="0">
                <a:latin typeface="Century Gothic"/>
                <a:cs typeface="Century Gothic"/>
              </a:rPr>
              <a:t>sundown</a:t>
            </a:r>
          </a:p>
          <a:p>
            <a:pPr algn="ctr">
              <a:lnSpc>
                <a:spcPct val="90000"/>
              </a:lnSpc>
            </a:pPr>
            <a:r>
              <a:rPr lang="en-US" sz="6600" dirty="0" smtClean="0">
                <a:latin typeface="Century Gothic"/>
                <a:cs typeface="Century Gothic"/>
              </a:rPr>
              <a:t>playground</a:t>
            </a:r>
            <a:endParaRPr lang="en-US" sz="6600" dirty="0" smtClean="0">
              <a:latin typeface="Century Gothic"/>
              <a:cs typeface="Century Gothic"/>
            </a:endParaRPr>
          </a:p>
        </p:txBody>
      </p:sp>
      <p:sp>
        <p:nvSpPr>
          <p:cNvPr id="3" name="TextBox 2"/>
          <p:cNvSpPr txBox="1"/>
          <p:nvPr/>
        </p:nvSpPr>
        <p:spPr>
          <a:xfrm>
            <a:off x="213533" y="977707"/>
            <a:ext cx="8698671" cy="646331"/>
          </a:xfrm>
          <a:prstGeom prst="rect">
            <a:avLst/>
          </a:prstGeom>
          <a:noFill/>
        </p:spPr>
        <p:txBody>
          <a:bodyPr wrap="square" rtlCol="0">
            <a:spAutoFit/>
          </a:bodyPr>
          <a:lstStyle/>
          <a:p>
            <a:pPr algn="ctr"/>
            <a:r>
              <a:rPr lang="en-US" dirty="0" smtClean="0">
                <a:solidFill>
                  <a:srgbClr val="FF0000"/>
                </a:solidFill>
                <a:latin typeface="Century Gothic"/>
                <a:cs typeface="Century Gothic"/>
              </a:rPr>
              <a:t>Have partners identify the two smaller words in each compound, then write sentences with each compound word.</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2470764406"/>
      </p:ext>
    </p:extLst>
  </p:cSld>
  <p:clrMapOvr>
    <a:masterClrMapping/>
  </p:clrMapOvr>
  <p:timing>
    <p:tnLst>
      <p:par>
        <p:cTn xmlns:p14="http://schemas.microsoft.com/office/powerpoint/2010/mai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4-17 at 9.10.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586" y="0"/>
            <a:ext cx="5284839" cy="6858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173428277"/>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4-17 at 9.10.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7665" y="0"/>
            <a:ext cx="5293251" cy="6858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45684945"/>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4-17 at 9.10.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46" y="0"/>
            <a:ext cx="5299921" cy="6858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928186866"/>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4-17 at 9.10.5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8385" y="0"/>
            <a:ext cx="5297129" cy="6858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207148488"/>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0870" y="2565491"/>
            <a:ext cx="6512250" cy="18921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smtClean="0">
                <a:latin typeface="Century Gothic"/>
                <a:cs typeface="Century Gothic"/>
              </a:rPr>
              <a:t>High Frequency</a:t>
            </a:r>
          </a:p>
          <a:p>
            <a:pPr algn="ctr"/>
            <a:r>
              <a:rPr lang="en-US" sz="5400" dirty="0" smtClean="0">
                <a:latin typeface="Century Gothic"/>
                <a:cs typeface="Century Gothic"/>
              </a:rPr>
              <a:t>Words</a:t>
            </a:r>
            <a:endParaRPr lang="en-US" sz="5400" dirty="0">
              <a:latin typeface="Century Gothic"/>
              <a:cs typeface="Century Gothic"/>
            </a:endParaRPr>
          </a:p>
        </p:txBody>
      </p:sp>
    </p:spTree>
    <p:extLst>
      <p:ext uri="{BB962C8B-B14F-4D97-AF65-F5344CB8AC3E}">
        <p14:creationId xmlns:p14="http://schemas.microsoft.com/office/powerpoint/2010/main" val="211601093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1107996"/>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latin typeface="Century Gothic"/>
                <a:cs typeface="Century Gothic"/>
              </a:rPr>
              <a:t>kn</a:t>
            </a:r>
            <a:r>
              <a:rPr lang="en-US" sz="6600" dirty="0" smtClean="0">
                <a:solidFill>
                  <a:srgbClr val="FF0000"/>
                </a:solidFill>
                <a:latin typeface="Century Gothic"/>
                <a:cs typeface="Century Gothic"/>
              </a:rPr>
              <a:t>ee</a:t>
            </a:r>
            <a:r>
              <a:rPr lang="en-US" sz="6600" dirty="0" smtClean="0">
                <a:solidFill>
                  <a:srgbClr val="000000"/>
                </a:solidFill>
                <a:latin typeface="Century Gothic"/>
                <a:cs typeface="Century Gothic"/>
              </a:rPr>
              <a:t>l</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2577842177"/>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been</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The children have </a:t>
            </a:r>
            <a:r>
              <a:rPr lang="en-US" sz="2800" b="1" dirty="0" smtClean="0">
                <a:latin typeface="Century Gothic"/>
                <a:cs typeface="Century Gothic"/>
              </a:rPr>
              <a:t>been</a:t>
            </a:r>
            <a:r>
              <a:rPr lang="en-US" sz="2800" dirty="0" smtClean="0">
                <a:latin typeface="Century Gothic"/>
                <a:cs typeface="Century Gothic"/>
              </a:rPr>
              <a:t> here all day.</a:t>
            </a:r>
            <a:endParaRPr lang="en-US" sz="2800" b="1" dirty="0">
              <a:latin typeface="Century Gothic"/>
              <a:cs typeface="Century Gothic"/>
            </a:endParaRPr>
          </a:p>
        </p:txBody>
      </p:sp>
    </p:spTree>
    <p:extLst>
      <p:ext uri="{BB962C8B-B14F-4D97-AF65-F5344CB8AC3E}">
        <p14:creationId xmlns:p14="http://schemas.microsoft.com/office/powerpoint/2010/main" val="2700557072"/>
      </p:ext>
    </p:extLst>
  </p:cSld>
  <p:clrMapOvr>
    <a:masterClrMapping/>
  </p:clrMapOvr>
  <p:timing>
    <p:tnLst>
      <p:par>
        <p:cTn xmlns:p14="http://schemas.microsoft.com/office/powerpoint/2010/mai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children</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The </a:t>
            </a:r>
            <a:r>
              <a:rPr lang="en-US" sz="2800" b="1" dirty="0" smtClean="0">
                <a:latin typeface="Century Gothic"/>
                <a:cs typeface="Century Gothic"/>
              </a:rPr>
              <a:t>children</a:t>
            </a:r>
            <a:r>
              <a:rPr lang="en-US" sz="2800" dirty="0" smtClean="0">
                <a:latin typeface="Century Gothic"/>
                <a:cs typeface="Century Gothic"/>
              </a:rPr>
              <a:t> have been here all day.</a:t>
            </a:r>
            <a:endParaRPr lang="en-US" sz="2800" b="1" dirty="0">
              <a:latin typeface="Century Gothic"/>
              <a:cs typeface="Century Gothic"/>
            </a:endParaRPr>
          </a:p>
        </p:txBody>
      </p:sp>
    </p:spTree>
    <p:extLst>
      <p:ext uri="{BB962C8B-B14F-4D97-AF65-F5344CB8AC3E}">
        <p14:creationId xmlns:p14="http://schemas.microsoft.com/office/powerpoint/2010/main" val="4259135254"/>
      </p:ext>
    </p:extLst>
  </p:cSld>
  <p:clrMapOvr>
    <a:masterClrMapping/>
  </p:clrMapOvr>
  <p:timing>
    <p:tnLst>
      <p:par>
        <p:cTn xmlns:p14="http://schemas.microsoft.com/office/powerpoint/2010/mai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month</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This is the first </a:t>
            </a:r>
            <a:r>
              <a:rPr lang="en-US" sz="2800" b="1" dirty="0" smtClean="0">
                <a:latin typeface="Century Gothic"/>
                <a:cs typeface="Century Gothic"/>
              </a:rPr>
              <a:t>month</a:t>
            </a:r>
            <a:r>
              <a:rPr lang="en-US" sz="2800" dirty="0" smtClean="0">
                <a:latin typeface="Century Gothic"/>
                <a:cs typeface="Century Gothic"/>
              </a:rPr>
              <a:t> in the </a:t>
            </a:r>
            <a:r>
              <a:rPr lang="en-US" sz="2800" b="1" dirty="0" smtClean="0">
                <a:latin typeface="Century Gothic"/>
                <a:cs typeface="Century Gothic"/>
              </a:rPr>
              <a:t>year</a:t>
            </a:r>
            <a:r>
              <a:rPr lang="en-US" sz="2800" dirty="0">
                <a:latin typeface="Century Gothic"/>
                <a:cs typeface="Century Gothic"/>
              </a:rPr>
              <a:t>.</a:t>
            </a:r>
            <a:endParaRPr lang="en-US" sz="2800" b="1" dirty="0">
              <a:latin typeface="Century Gothic"/>
              <a:cs typeface="Century Gothic"/>
            </a:endParaRPr>
          </a:p>
        </p:txBody>
      </p:sp>
    </p:spTree>
    <p:extLst>
      <p:ext uri="{BB962C8B-B14F-4D97-AF65-F5344CB8AC3E}">
        <p14:creationId xmlns:p14="http://schemas.microsoft.com/office/powerpoint/2010/main" val="1066898727"/>
      </p:ext>
    </p:extLst>
  </p:cSld>
  <p:clrMapOvr>
    <a:masterClrMapping/>
  </p:clrMapOvr>
  <p:timing>
    <p:tnLst>
      <p:par>
        <p:cTn xmlns:p14="http://schemas.microsoft.com/office/powerpoint/2010/mai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question</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Their group has a </a:t>
            </a:r>
            <a:r>
              <a:rPr lang="en-US" sz="2800" b="1" dirty="0" smtClean="0">
                <a:latin typeface="Century Gothic"/>
                <a:cs typeface="Century Gothic"/>
              </a:rPr>
              <a:t>question</a:t>
            </a:r>
            <a:r>
              <a:rPr lang="en-US" sz="2800" dirty="0" smtClean="0">
                <a:latin typeface="Century Gothic"/>
                <a:cs typeface="Century Gothic"/>
              </a:rPr>
              <a:t> it would like to ask.</a:t>
            </a:r>
            <a:endParaRPr lang="en-US" sz="2800" b="1" dirty="0">
              <a:latin typeface="Century Gothic"/>
              <a:cs typeface="Century Gothic"/>
            </a:endParaRPr>
          </a:p>
        </p:txBody>
      </p:sp>
    </p:spTree>
    <p:extLst>
      <p:ext uri="{BB962C8B-B14F-4D97-AF65-F5344CB8AC3E}">
        <p14:creationId xmlns:p14="http://schemas.microsoft.com/office/powerpoint/2010/main" val="1129493712"/>
      </p:ext>
    </p:extLst>
  </p:cSld>
  <p:clrMapOvr>
    <a:masterClrMapping/>
  </p:clrMapOvr>
  <p:timing>
    <p:tnLst>
      <p:par>
        <p:cTn xmlns:p14="http://schemas.microsoft.com/office/powerpoint/2010/mai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their</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b="1" dirty="0" smtClean="0">
                <a:latin typeface="Century Gothic"/>
                <a:cs typeface="Century Gothic"/>
              </a:rPr>
              <a:t>Their</a:t>
            </a:r>
            <a:r>
              <a:rPr lang="en-US" sz="2800" dirty="0" smtClean="0">
                <a:latin typeface="Century Gothic"/>
                <a:cs typeface="Century Gothic"/>
              </a:rPr>
              <a:t> group has a question it would like to ask.</a:t>
            </a:r>
            <a:endParaRPr lang="en-US" sz="2800" b="1" dirty="0">
              <a:latin typeface="Century Gothic"/>
              <a:cs typeface="Century Gothic"/>
            </a:endParaRPr>
          </a:p>
        </p:txBody>
      </p:sp>
    </p:spTree>
    <p:extLst>
      <p:ext uri="{BB962C8B-B14F-4D97-AF65-F5344CB8AC3E}">
        <p14:creationId xmlns:p14="http://schemas.microsoft.com/office/powerpoint/2010/main" val="2057816467"/>
      </p:ext>
    </p:extLst>
  </p:cSld>
  <p:clrMapOvr>
    <a:masterClrMapping/>
  </p:clrMapOvr>
  <p:timing>
    <p:tnLst>
      <p:par>
        <p:cTn xmlns:p14="http://schemas.microsoft.com/office/powerpoint/2010/mai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year</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This is the first month of the </a:t>
            </a:r>
            <a:r>
              <a:rPr lang="en-US" sz="2800" b="1" dirty="0" smtClean="0">
                <a:latin typeface="Century Gothic"/>
                <a:cs typeface="Century Gothic"/>
              </a:rPr>
              <a:t>year.</a:t>
            </a:r>
            <a:endParaRPr lang="en-US" sz="2800" b="1" dirty="0">
              <a:latin typeface="Century Gothic"/>
              <a:cs typeface="Century Gothic"/>
            </a:endParaRPr>
          </a:p>
        </p:txBody>
      </p:sp>
    </p:spTree>
    <p:extLst>
      <p:ext uri="{BB962C8B-B14F-4D97-AF65-F5344CB8AC3E}">
        <p14:creationId xmlns:p14="http://schemas.microsoft.com/office/powerpoint/2010/main" val="551470082"/>
      </p:ext>
    </p:extLst>
  </p:cSld>
  <p:clrMapOvr>
    <a:masterClrMapping/>
  </p:clrMapOvr>
  <p:timing>
    <p:tnLst>
      <p:par>
        <p:cTn xmlns:p14="http://schemas.microsoft.com/office/powerpoint/2010/mai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6861" y="156406"/>
            <a:ext cx="4621025" cy="798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Century Gothic"/>
                <a:cs typeface="Century Gothic"/>
              </a:rPr>
              <a:t>Grammar</a:t>
            </a:r>
          </a:p>
          <a:p>
            <a:pPr algn="ctr"/>
            <a:r>
              <a:rPr lang="en-US" sz="2000" dirty="0" smtClean="0">
                <a:latin typeface="Century Gothic"/>
                <a:cs typeface="Century Gothic"/>
              </a:rPr>
              <a:t> Special Pronouns</a:t>
            </a:r>
            <a:endParaRPr lang="en-US" sz="2000" dirty="0">
              <a:latin typeface="Century Gothic"/>
              <a:cs typeface="Century Gothic"/>
            </a:endParaRPr>
          </a:p>
        </p:txBody>
      </p:sp>
      <p:sp>
        <p:nvSpPr>
          <p:cNvPr id="3" name="Rectangle 2"/>
          <p:cNvSpPr/>
          <p:nvPr/>
        </p:nvSpPr>
        <p:spPr>
          <a:xfrm>
            <a:off x="125332" y="1997859"/>
            <a:ext cx="8852382" cy="472272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20000"/>
              </a:lnSpc>
            </a:pPr>
            <a:r>
              <a:rPr lang="en-US" sz="4000" dirty="0" smtClean="0">
                <a:latin typeface="Century Gothic"/>
                <a:cs typeface="Century Gothic"/>
              </a:rPr>
              <a:t>Nobody heard me ______________.</a:t>
            </a:r>
          </a:p>
          <a:p>
            <a:pPr>
              <a:lnSpc>
                <a:spcPct val="120000"/>
              </a:lnSpc>
            </a:pPr>
            <a:endParaRPr lang="en-US" sz="4000" dirty="0" smtClean="0">
              <a:latin typeface="Century Gothic"/>
              <a:cs typeface="Century Gothic"/>
            </a:endParaRPr>
          </a:p>
          <a:p>
            <a:pPr>
              <a:lnSpc>
                <a:spcPct val="120000"/>
              </a:lnSpc>
            </a:pPr>
            <a:r>
              <a:rPr lang="en-US" sz="4000" dirty="0" smtClean="0">
                <a:latin typeface="Century Gothic"/>
                <a:cs typeface="Century Gothic"/>
              </a:rPr>
              <a:t>Will somebody please ___________?</a:t>
            </a:r>
            <a:endParaRPr lang="en-US" sz="4000" dirty="0" smtClean="0">
              <a:latin typeface="Century Gothic"/>
              <a:cs typeface="Century Gothic"/>
            </a:endParaRPr>
          </a:p>
        </p:txBody>
      </p:sp>
      <p:sp>
        <p:nvSpPr>
          <p:cNvPr id="4" name="TextBox 3"/>
          <p:cNvSpPr txBox="1"/>
          <p:nvPr/>
        </p:nvSpPr>
        <p:spPr>
          <a:xfrm>
            <a:off x="125332" y="1051999"/>
            <a:ext cx="8927228" cy="646331"/>
          </a:xfrm>
          <a:prstGeom prst="rect">
            <a:avLst/>
          </a:prstGeom>
          <a:noFill/>
        </p:spPr>
        <p:txBody>
          <a:bodyPr wrap="square" rtlCol="0">
            <a:spAutoFit/>
          </a:bodyPr>
          <a:lstStyle/>
          <a:p>
            <a:pPr algn="ctr"/>
            <a:r>
              <a:rPr lang="en-US" dirty="0" smtClean="0">
                <a:solidFill>
                  <a:srgbClr val="FF0000"/>
                </a:solidFill>
                <a:latin typeface="Century Gothic"/>
                <a:cs typeface="Century Gothic"/>
              </a:rPr>
              <a:t>Remember that we use the pronouns nobody, somebody, and anybody when we aren’t talking about any special person.</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2754161336"/>
      </p:ext>
    </p:extLst>
  </p:cSld>
  <p:clrMapOvr>
    <a:masterClrMapping/>
  </p:clrMapOvr>
  <p:timing>
    <p:tnLst>
      <p:par>
        <p:cTn xmlns:p14="http://schemas.microsoft.com/office/powerpoint/2010/mai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8105" y="2793478"/>
            <a:ext cx="6964016" cy="830997"/>
          </a:xfrm>
          <a:prstGeom prst="rect">
            <a:avLst/>
          </a:prstGeom>
          <a:noFill/>
        </p:spPr>
        <p:txBody>
          <a:bodyPr wrap="square" rtlCol="0">
            <a:spAutoFit/>
          </a:bodyPr>
          <a:lstStyle/>
          <a:p>
            <a:pPr algn="ctr"/>
            <a:r>
              <a:rPr lang="en-US" sz="4800" dirty="0" smtClean="0">
                <a:latin typeface="Century Gothic"/>
                <a:cs typeface="Century Gothic"/>
              </a:rPr>
              <a:t>Week 3 – Day </a:t>
            </a:r>
            <a:r>
              <a:rPr lang="en-US" sz="4800" dirty="0" smtClean="0">
                <a:latin typeface="Century Gothic"/>
                <a:cs typeface="Century Gothic"/>
              </a:rPr>
              <a:t>5</a:t>
            </a:r>
            <a:endParaRPr lang="en-US" sz="4800" dirty="0">
              <a:latin typeface="Century Gothic"/>
              <a:cs typeface="Century Gothic"/>
            </a:endParaRPr>
          </a:p>
        </p:txBody>
      </p:sp>
    </p:spTree>
    <p:extLst>
      <p:ext uri="{BB962C8B-B14F-4D97-AF65-F5344CB8AC3E}">
        <p14:creationId xmlns:p14="http://schemas.microsoft.com/office/powerpoint/2010/main" val="1161734669"/>
      </p:ext>
    </p:extLst>
  </p:cSld>
  <p:clrMapOvr>
    <a:masterClrMapping/>
  </p:clrMapOvr>
  <p:timing>
    <p:tnLst>
      <p:par>
        <p:cTn xmlns:p14="http://schemas.microsoft.com/office/powerpoint/2010/mai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527" y="289790"/>
            <a:ext cx="8515363" cy="792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Century Gothic"/>
                <a:cs typeface="Century Gothic"/>
              </a:rPr>
              <a:t>Phonemic Awareness  </a:t>
            </a:r>
          </a:p>
        </p:txBody>
      </p:sp>
      <p:sp>
        <p:nvSpPr>
          <p:cNvPr id="6" name="TextBox 5"/>
          <p:cNvSpPr txBox="1"/>
          <p:nvPr/>
        </p:nvSpPr>
        <p:spPr>
          <a:xfrm>
            <a:off x="77553" y="1260420"/>
            <a:ext cx="8996164" cy="1754327"/>
          </a:xfrm>
          <a:prstGeom prst="rect">
            <a:avLst/>
          </a:prstGeom>
          <a:noFill/>
        </p:spPr>
        <p:txBody>
          <a:bodyPr wrap="square" rtlCol="0">
            <a:spAutoFit/>
          </a:bodyPr>
          <a:lstStyle/>
          <a:p>
            <a:r>
              <a:rPr lang="en-US" dirty="0" smtClean="0">
                <a:latin typeface="Century Gothic"/>
                <a:cs typeface="Century Gothic"/>
              </a:rPr>
              <a:t>Phoneme Segmentation:</a:t>
            </a:r>
          </a:p>
          <a:p>
            <a:r>
              <a:rPr lang="en-US" dirty="0" smtClean="0">
                <a:solidFill>
                  <a:schemeClr val="bg1">
                    <a:lumMod val="85000"/>
                  </a:schemeClr>
                </a:solidFill>
                <a:latin typeface="Century Gothic"/>
                <a:cs typeface="Century Gothic"/>
              </a:rPr>
              <a:t>I am going to say a word. I want you to say each sound in the word.</a:t>
            </a:r>
            <a:endParaRPr lang="en-US" dirty="0">
              <a:solidFill>
                <a:schemeClr val="bg1">
                  <a:lumMod val="85000"/>
                </a:schemeClr>
              </a:solidFill>
              <a:latin typeface="Century Gothic"/>
              <a:cs typeface="Century Gothic"/>
            </a:endParaRPr>
          </a:p>
          <a:p>
            <a:r>
              <a:rPr lang="en-US" sz="2400" dirty="0" smtClean="0">
                <a:solidFill>
                  <a:schemeClr val="bg1">
                    <a:lumMod val="85000"/>
                  </a:schemeClr>
                </a:solidFill>
                <a:latin typeface="Century Gothic"/>
                <a:cs typeface="Century Gothic"/>
              </a:rPr>
              <a:t>	</a:t>
            </a:r>
          </a:p>
          <a:p>
            <a:r>
              <a:rPr lang="en-US" sz="2400" dirty="0" smtClean="0">
                <a:solidFill>
                  <a:schemeClr val="bg1">
                    <a:lumMod val="85000"/>
                  </a:schemeClr>
                </a:solidFill>
                <a:latin typeface="Century Gothic"/>
                <a:cs typeface="Century Gothic"/>
              </a:rPr>
              <a:t>wrist		mouse		flight		cheese		know		graze</a:t>
            </a:r>
            <a:r>
              <a:rPr lang="en-US" sz="2400" dirty="0" smtClean="0">
                <a:solidFill>
                  <a:schemeClr val="bg1">
                    <a:lumMod val="85000"/>
                  </a:schemeClr>
                </a:solidFill>
                <a:latin typeface="Century Gothic"/>
                <a:cs typeface="Century Gothic"/>
              </a:rPr>
              <a:t>			</a:t>
            </a:r>
          </a:p>
        </p:txBody>
      </p:sp>
      <p:sp>
        <p:nvSpPr>
          <p:cNvPr id="4" name="TextBox 3"/>
          <p:cNvSpPr txBox="1"/>
          <p:nvPr/>
        </p:nvSpPr>
        <p:spPr>
          <a:xfrm>
            <a:off x="213271" y="3383555"/>
            <a:ext cx="8860446" cy="2308324"/>
          </a:xfrm>
          <a:prstGeom prst="rect">
            <a:avLst/>
          </a:prstGeom>
          <a:noFill/>
        </p:spPr>
        <p:txBody>
          <a:bodyPr wrap="square" rtlCol="0">
            <a:spAutoFit/>
          </a:bodyPr>
          <a:lstStyle/>
          <a:p>
            <a:r>
              <a:rPr lang="en-US" dirty="0" smtClean="0">
                <a:latin typeface="Century Gothic"/>
                <a:cs typeface="Century Gothic"/>
              </a:rPr>
              <a:t>Phoneme Substitution:</a:t>
            </a:r>
          </a:p>
          <a:p>
            <a:endParaRPr lang="en-US" dirty="0" smtClean="0">
              <a:solidFill>
                <a:schemeClr val="bg1">
                  <a:lumMod val="85000"/>
                </a:schemeClr>
              </a:solidFill>
              <a:latin typeface="Century Gothic"/>
              <a:cs typeface="Century Gothic"/>
            </a:endParaRPr>
          </a:p>
          <a:p>
            <a:r>
              <a:rPr lang="en-US" dirty="0" smtClean="0">
                <a:solidFill>
                  <a:schemeClr val="bg1">
                    <a:lumMod val="85000"/>
                  </a:schemeClr>
                </a:solidFill>
                <a:latin typeface="Century Gothic"/>
                <a:cs typeface="Century Gothic"/>
              </a:rPr>
              <a:t>I will say a word. I want you to change the sound and say the new word.</a:t>
            </a:r>
            <a:endParaRPr lang="en-US" sz="2400" dirty="0" smtClean="0">
              <a:solidFill>
                <a:schemeClr val="bg1">
                  <a:lumMod val="85000"/>
                </a:schemeClr>
              </a:solidFill>
              <a:latin typeface="Century Gothic"/>
              <a:cs typeface="Century Gothic"/>
            </a:endParaRPr>
          </a:p>
          <a:p>
            <a:endParaRPr lang="en-US" sz="2400" dirty="0">
              <a:solidFill>
                <a:schemeClr val="bg1">
                  <a:lumMod val="85000"/>
                </a:schemeClr>
              </a:solidFill>
              <a:latin typeface="Century Gothic"/>
              <a:cs typeface="Century Gothic"/>
            </a:endParaRPr>
          </a:p>
          <a:p>
            <a:r>
              <a:rPr lang="en-US" dirty="0" smtClean="0">
                <a:solidFill>
                  <a:schemeClr val="bg1">
                    <a:lumMod val="85000"/>
                  </a:schemeClr>
                </a:solidFill>
                <a:latin typeface="Century Gothic"/>
                <a:cs typeface="Century Gothic"/>
              </a:rPr>
              <a:t>Continue with:</a:t>
            </a:r>
          </a:p>
          <a:p>
            <a:endParaRPr lang="en-US" dirty="0">
              <a:solidFill>
                <a:schemeClr val="bg1">
                  <a:lumMod val="85000"/>
                </a:schemeClr>
              </a:solidFill>
              <a:latin typeface="Century Gothic"/>
              <a:cs typeface="Century Gothic"/>
            </a:endParaRPr>
          </a:p>
          <a:p>
            <a:r>
              <a:rPr lang="en-US" sz="2400" dirty="0" smtClean="0">
                <a:solidFill>
                  <a:schemeClr val="bg1">
                    <a:lumMod val="85000"/>
                  </a:schemeClr>
                </a:solidFill>
                <a:latin typeface="Century Gothic"/>
                <a:cs typeface="Century Gothic"/>
              </a:rPr>
              <a:t>gnaw/knew		write/ wrote</a:t>
            </a:r>
            <a:r>
              <a:rPr lang="en-US" sz="2400" dirty="0" smtClean="0">
                <a:solidFill>
                  <a:schemeClr val="bg1">
                    <a:lumMod val="85000"/>
                  </a:schemeClr>
                </a:solidFill>
                <a:latin typeface="Century Gothic"/>
                <a:cs typeface="Century Gothic"/>
              </a:rPr>
              <a:t>		</a:t>
            </a:r>
            <a:r>
              <a:rPr lang="en-US" sz="2400" dirty="0" smtClean="0">
                <a:solidFill>
                  <a:schemeClr val="bg1">
                    <a:lumMod val="85000"/>
                  </a:schemeClr>
                </a:solidFill>
                <a:latin typeface="Century Gothic"/>
                <a:cs typeface="Century Gothic"/>
              </a:rPr>
              <a:t>night/note</a:t>
            </a:r>
            <a:r>
              <a:rPr lang="en-US" sz="2400" dirty="0" smtClean="0">
                <a:solidFill>
                  <a:schemeClr val="bg1">
                    <a:lumMod val="85000"/>
                  </a:schemeClr>
                </a:solidFill>
                <a:latin typeface="Century Gothic"/>
                <a:cs typeface="Century Gothic"/>
              </a:rPr>
              <a:t>	</a:t>
            </a:r>
            <a:r>
              <a:rPr lang="en-US" sz="2400" dirty="0" smtClean="0">
                <a:solidFill>
                  <a:schemeClr val="bg1">
                    <a:lumMod val="85000"/>
                  </a:schemeClr>
                </a:solidFill>
                <a:latin typeface="Century Gothic"/>
                <a:cs typeface="Century Gothic"/>
              </a:rPr>
              <a:t>	blue/blow</a:t>
            </a:r>
            <a:endParaRPr lang="en-US" sz="2400" dirty="0">
              <a:solidFill>
                <a:schemeClr val="bg1">
                  <a:lumMod val="85000"/>
                </a:schemeClr>
              </a:solidFill>
              <a:latin typeface="Century Gothic"/>
              <a:cs typeface="Century Gothic"/>
            </a:endParaRPr>
          </a:p>
        </p:txBody>
      </p:sp>
    </p:spTree>
    <p:extLst>
      <p:ext uri="{BB962C8B-B14F-4D97-AF65-F5344CB8AC3E}">
        <p14:creationId xmlns:p14="http://schemas.microsoft.com/office/powerpoint/2010/main" val="156061782"/>
      </p:ext>
    </p:extLst>
  </p:cSld>
  <p:clrMapOvr>
    <a:masterClrMapping/>
  </p:clrMapOvr>
  <p:timing>
    <p:tnLst>
      <p:par>
        <p:cTn xmlns:p14="http://schemas.microsoft.com/office/powerpoint/2010/mai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257" y="99225"/>
            <a:ext cx="8799871"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and Build Words with Long </a:t>
            </a:r>
            <a:r>
              <a:rPr lang="en-US" sz="2800" dirty="0" err="1" smtClean="0">
                <a:latin typeface="Century Gothic" panose="020B0502020202020204" pitchFamily="34" charset="0"/>
              </a:rPr>
              <a:t>i</a:t>
            </a:r>
            <a:r>
              <a:rPr lang="en-US" sz="2800" dirty="0" smtClean="0">
                <a:latin typeface="Century Gothic" panose="020B0502020202020204" pitchFamily="34" charset="0"/>
              </a:rPr>
              <a:t>: </a:t>
            </a:r>
            <a:r>
              <a:rPr lang="en-US" sz="2800" dirty="0" err="1" smtClean="0">
                <a:latin typeface="Century Gothic" panose="020B0502020202020204" pitchFamily="34" charset="0"/>
              </a:rPr>
              <a:t>i</a:t>
            </a:r>
            <a:r>
              <a:rPr lang="en-US" sz="2800" dirty="0" smtClean="0">
                <a:latin typeface="Century Gothic" panose="020B0502020202020204" pitchFamily="34" charset="0"/>
              </a:rPr>
              <a:t>, y, </a:t>
            </a:r>
            <a:r>
              <a:rPr lang="en-US" sz="2800" dirty="0" err="1" smtClean="0">
                <a:latin typeface="Century Gothic" panose="020B0502020202020204" pitchFamily="34" charset="0"/>
              </a:rPr>
              <a:t>igh</a:t>
            </a:r>
            <a:r>
              <a:rPr lang="en-US" sz="2800" dirty="0" smtClean="0">
                <a:latin typeface="Century Gothic" panose="020B0502020202020204" pitchFamily="34" charset="0"/>
              </a:rPr>
              <a:t>, </a:t>
            </a:r>
            <a:r>
              <a:rPr lang="en-US" sz="2800" dirty="0" err="1" smtClean="0">
                <a:latin typeface="Century Gothic" panose="020B0502020202020204" pitchFamily="34" charset="0"/>
              </a:rPr>
              <a:t>ie</a:t>
            </a:r>
            <a:endParaRPr lang="en-US" sz="2800" dirty="0" smtClean="0">
              <a:latin typeface="Century Gothic" panose="020B0502020202020204" pitchFamily="34" charset="0"/>
            </a:endParaRPr>
          </a:p>
        </p:txBody>
      </p:sp>
      <p:sp>
        <p:nvSpPr>
          <p:cNvPr id="7" name="Rectangle 6"/>
          <p:cNvSpPr/>
          <p:nvPr/>
        </p:nvSpPr>
        <p:spPr>
          <a:xfrm>
            <a:off x="391494" y="1039091"/>
            <a:ext cx="8364593" cy="56446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20000"/>
              </a:lnSpc>
            </a:pPr>
            <a:r>
              <a:rPr lang="en-US" sz="6600" dirty="0" smtClean="0">
                <a:latin typeface="Century Gothic"/>
                <a:cs typeface="Century Gothic"/>
              </a:rPr>
              <a:t>knee</a:t>
            </a:r>
            <a:endParaRPr lang="en-US" sz="6600" dirty="0" smtClean="0">
              <a:latin typeface="Century Gothic"/>
              <a:cs typeface="Century Gothic"/>
            </a:endParaRPr>
          </a:p>
          <a:p>
            <a:pPr algn="ctr">
              <a:lnSpc>
                <a:spcPct val="120000"/>
              </a:lnSpc>
            </a:pPr>
            <a:r>
              <a:rPr lang="en-US" sz="6600" dirty="0" smtClean="0">
                <a:latin typeface="Century Gothic"/>
                <a:cs typeface="Century Gothic"/>
              </a:rPr>
              <a:t>write</a:t>
            </a:r>
            <a:endParaRPr lang="en-US" sz="6600" dirty="0" smtClean="0">
              <a:latin typeface="Century Gothic"/>
              <a:cs typeface="Century Gothic"/>
            </a:endParaRPr>
          </a:p>
          <a:p>
            <a:pPr algn="ctr">
              <a:lnSpc>
                <a:spcPct val="120000"/>
              </a:lnSpc>
            </a:pPr>
            <a:r>
              <a:rPr lang="en-US" sz="6600" dirty="0" smtClean="0">
                <a:latin typeface="Century Gothic"/>
                <a:cs typeface="Century Gothic"/>
              </a:rPr>
              <a:t>gnaw</a:t>
            </a:r>
            <a:endParaRPr lang="en-US" sz="6600" dirty="0" smtClean="0">
              <a:latin typeface="Century Gothic"/>
              <a:cs typeface="Century Gothic"/>
            </a:endParaRPr>
          </a:p>
        </p:txBody>
      </p:sp>
      <p:sp>
        <p:nvSpPr>
          <p:cNvPr id="8" name="Rectangle 7"/>
          <p:cNvSpPr/>
          <p:nvPr/>
        </p:nvSpPr>
        <p:spPr>
          <a:xfrm>
            <a:off x="2310766" y="775355"/>
            <a:ext cx="4440109" cy="3437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solidFill>
                  <a:srgbClr val="FF0000"/>
                </a:solidFill>
                <a:latin typeface="Century Gothic"/>
                <a:cs typeface="Century Gothic"/>
              </a:rPr>
              <a:t>Read and say these words:</a:t>
            </a:r>
            <a:endParaRPr lang="en-US" sz="2000" dirty="0">
              <a:solidFill>
                <a:srgbClr val="FF0000"/>
              </a:solidFill>
              <a:latin typeface="Century Gothic"/>
              <a:cs typeface="Century Gothic"/>
            </a:endParaRPr>
          </a:p>
        </p:txBody>
      </p:sp>
    </p:spTree>
    <p:extLst>
      <p:ext uri="{BB962C8B-B14F-4D97-AF65-F5344CB8AC3E}">
        <p14:creationId xmlns:p14="http://schemas.microsoft.com/office/powerpoint/2010/main" val="36497734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377" y="407963"/>
            <a:ext cx="3761189" cy="5029199"/>
          </a:xfrm>
          <a:prstGeom prst="rect">
            <a:avLst/>
          </a:prstGeom>
        </p:spPr>
        <p:style>
          <a:lnRef idx="2">
            <a:schemeClr val="dk1"/>
          </a:lnRef>
          <a:fillRef idx="1">
            <a:schemeClr val="lt1"/>
          </a:fillRef>
          <a:effectRef idx="0">
            <a:schemeClr val="dk1"/>
          </a:effectRef>
          <a:fontRef idx="minor">
            <a:schemeClr val="dk1"/>
          </a:fontRef>
        </p:style>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536" y="407963"/>
            <a:ext cx="3826375" cy="5029199"/>
          </a:xfrm>
          <a:prstGeom prst="rect">
            <a:avLst/>
          </a:prstGeom>
        </p:spPr>
        <p:style>
          <a:lnRef idx="2">
            <a:schemeClr val="dk1"/>
          </a:lnRef>
          <a:fillRef idx="1">
            <a:schemeClr val="lt1"/>
          </a:fillRef>
          <a:effectRef idx="0">
            <a:schemeClr val="dk1"/>
          </a:effectRef>
          <a:fontRef idx="minor">
            <a:schemeClr val="dk1"/>
          </a:fontRef>
        </p:style>
      </p:pic>
      <p:sp>
        <p:nvSpPr>
          <p:cNvPr id="4" name="Rectangle 3"/>
          <p:cNvSpPr/>
          <p:nvPr/>
        </p:nvSpPr>
        <p:spPr>
          <a:xfrm>
            <a:off x="1230073" y="5795889"/>
            <a:ext cx="2715065" cy="7455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u="sng" dirty="0" smtClean="0">
                <a:latin typeface="Century Gothic" charset="0"/>
                <a:ea typeface="Century Gothic" charset="0"/>
                <a:cs typeface="Century Gothic" charset="0"/>
              </a:rPr>
              <a:t>w</a:t>
            </a:r>
            <a:r>
              <a:rPr lang="en-US" sz="3600" dirty="0" smtClean="0">
                <a:latin typeface="Century Gothic" charset="0"/>
                <a:ea typeface="Century Gothic" charset="0"/>
                <a:cs typeface="Century Gothic" charset="0"/>
              </a:rPr>
              <a:t>rite</a:t>
            </a:r>
            <a:endParaRPr lang="en-US" sz="3600" dirty="0">
              <a:latin typeface="Century Gothic" charset="0"/>
              <a:ea typeface="Century Gothic" charset="0"/>
              <a:cs typeface="Century Gothic" charset="0"/>
            </a:endParaRPr>
          </a:p>
        </p:txBody>
      </p:sp>
      <p:sp>
        <p:nvSpPr>
          <p:cNvPr id="5" name="Rectangle 4"/>
          <p:cNvSpPr/>
          <p:nvPr/>
        </p:nvSpPr>
        <p:spPr>
          <a:xfrm>
            <a:off x="5422348" y="5795889"/>
            <a:ext cx="2715065" cy="7455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u="sng" dirty="0" smtClean="0">
                <a:latin typeface="Century Gothic" charset="0"/>
                <a:ea typeface="Century Gothic" charset="0"/>
                <a:cs typeface="Century Gothic" charset="0"/>
              </a:rPr>
              <a:t>k</a:t>
            </a:r>
            <a:r>
              <a:rPr lang="en-US" sz="3600" dirty="0" smtClean="0">
                <a:latin typeface="Century Gothic" charset="0"/>
                <a:ea typeface="Century Gothic" charset="0"/>
                <a:cs typeface="Century Gothic" charset="0"/>
              </a:rPr>
              <a:t>nit   </a:t>
            </a:r>
            <a:r>
              <a:rPr lang="en-US" sz="3600" u="sng" dirty="0" smtClean="0">
                <a:latin typeface="Century Gothic" charset="0"/>
                <a:ea typeface="Century Gothic" charset="0"/>
                <a:cs typeface="Century Gothic" charset="0"/>
              </a:rPr>
              <a:t>g</a:t>
            </a:r>
            <a:r>
              <a:rPr lang="en-US" sz="3600" dirty="0" smtClean="0">
                <a:latin typeface="Century Gothic" charset="0"/>
                <a:ea typeface="Century Gothic" charset="0"/>
                <a:cs typeface="Century Gothic" charset="0"/>
              </a:rPr>
              <a:t>nat</a:t>
            </a:r>
            <a:endParaRPr lang="en-US" sz="3600" dirty="0">
              <a:latin typeface="Century Gothic" charset="0"/>
              <a:ea typeface="Century Gothic" charset="0"/>
              <a:cs typeface="Century Gothic" charset="0"/>
            </a:endParaRPr>
          </a:p>
        </p:txBody>
      </p:sp>
      <p:sp>
        <p:nvSpPr>
          <p:cNvPr id="6" name="Frame 5"/>
          <p:cNvSpPr/>
          <p:nvPr/>
        </p:nvSpPr>
        <p:spPr>
          <a:xfrm>
            <a:off x="2109304" y="3821043"/>
            <a:ext cx="982870" cy="629479"/>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5674138" y="3821043"/>
            <a:ext cx="1802297" cy="784087"/>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3279913" y="3456608"/>
            <a:ext cx="2142435" cy="14798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rgbClr val="FF0000"/>
                </a:solidFill>
                <a:latin typeface="Century Gothic"/>
                <a:cs typeface="Century Gothic"/>
              </a:rPr>
              <a:t>When the consonants </a:t>
            </a:r>
            <a:r>
              <a:rPr lang="en-US" sz="1400" dirty="0" err="1" smtClean="0">
                <a:solidFill>
                  <a:srgbClr val="FF0000"/>
                </a:solidFill>
                <a:latin typeface="Century Gothic"/>
                <a:cs typeface="Century Gothic"/>
              </a:rPr>
              <a:t>wr</a:t>
            </a:r>
            <a:r>
              <a:rPr lang="en-US" sz="1400" dirty="0" smtClean="0">
                <a:solidFill>
                  <a:srgbClr val="FF0000"/>
                </a:solidFill>
                <a:latin typeface="Century Gothic"/>
                <a:cs typeface="Century Gothic"/>
              </a:rPr>
              <a:t>, </a:t>
            </a:r>
            <a:r>
              <a:rPr lang="en-US" sz="1400" dirty="0" err="1" smtClean="0">
                <a:solidFill>
                  <a:srgbClr val="FF0000"/>
                </a:solidFill>
                <a:latin typeface="Century Gothic"/>
                <a:cs typeface="Century Gothic"/>
              </a:rPr>
              <a:t>kn</a:t>
            </a:r>
            <a:r>
              <a:rPr lang="en-US" sz="1400" dirty="0" smtClean="0">
                <a:solidFill>
                  <a:srgbClr val="FF0000"/>
                </a:solidFill>
                <a:latin typeface="Century Gothic"/>
                <a:cs typeface="Century Gothic"/>
              </a:rPr>
              <a:t>, or </a:t>
            </a:r>
            <a:r>
              <a:rPr lang="en-US" sz="1400" dirty="0" err="1" smtClean="0">
                <a:solidFill>
                  <a:srgbClr val="FF0000"/>
                </a:solidFill>
                <a:latin typeface="Century Gothic"/>
                <a:cs typeface="Century Gothic"/>
              </a:rPr>
              <a:t>gn</a:t>
            </a:r>
            <a:r>
              <a:rPr lang="en-US" sz="1400" dirty="0" smtClean="0">
                <a:solidFill>
                  <a:srgbClr val="FF0000"/>
                </a:solidFill>
                <a:latin typeface="Century Gothic"/>
                <a:cs typeface="Century Gothic"/>
              </a:rPr>
              <a:t> appear together at the beginning of a word or syllable, the first letter is silent.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563131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1785104"/>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latin typeface="Century Gothic"/>
                <a:cs typeface="Century Gothic"/>
              </a:rPr>
              <a:t>kn</a:t>
            </a:r>
            <a:r>
              <a:rPr lang="en-US" sz="6600" dirty="0" smtClean="0">
                <a:solidFill>
                  <a:srgbClr val="FF0000"/>
                </a:solidFill>
                <a:latin typeface="Century Gothic"/>
                <a:cs typeface="Century Gothic"/>
              </a:rPr>
              <a:t>ee</a:t>
            </a:r>
            <a:r>
              <a:rPr lang="en-US" sz="6600" dirty="0" smtClean="0">
                <a:solidFill>
                  <a:srgbClr val="000000"/>
                </a:solidFill>
                <a:latin typeface="Century Gothic"/>
                <a:cs typeface="Century Gothic"/>
              </a:rPr>
              <a:t>l     </a:t>
            </a:r>
            <a:r>
              <a:rPr lang="en-US" sz="6600" dirty="0" err="1" smtClean="0">
                <a:solidFill>
                  <a:srgbClr val="000000"/>
                </a:solidFill>
                <a:latin typeface="Century Gothic"/>
                <a:cs typeface="Century Gothic"/>
              </a:rPr>
              <a:t>wr</a:t>
            </a:r>
            <a:endParaRPr lang="en-US" sz="6600" dirty="0" smtClean="0">
              <a:solidFill>
                <a:srgbClr val="FF0000"/>
              </a:solidFill>
              <a:latin typeface="Century Gothic"/>
              <a:cs typeface="Century Gothic"/>
            </a:endParaRPr>
          </a:p>
          <a:p>
            <a:endParaRPr lang="en-US" sz="4400" dirty="0">
              <a:solidFill>
                <a:srgbClr val="FF0000"/>
              </a:solidFill>
              <a:latin typeface="Century Gothic"/>
              <a:cs typeface="Century Gothic"/>
            </a:endParaRPr>
          </a:p>
        </p:txBody>
      </p:sp>
    </p:spTree>
    <p:extLst>
      <p:ext uri="{BB962C8B-B14F-4D97-AF65-F5344CB8AC3E}">
        <p14:creationId xmlns:p14="http://schemas.microsoft.com/office/powerpoint/2010/main" val="877313515"/>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4632" y="1961931"/>
            <a:ext cx="211770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wr</a:t>
            </a:r>
            <a:endParaRPr lang="en-US" sz="12000" dirty="0">
              <a:solidFill>
                <a:schemeClr val="tx1"/>
              </a:solidFill>
              <a:latin typeface="Century Gothic"/>
              <a:cs typeface="Century Gothic"/>
            </a:endParaRPr>
          </a:p>
        </p:txBody>
      </p:sp>
      <p:sp>
        <p:nvSpPr>
          <p:cNvPr id="5" name="Rectangle 4"/>
          <p:cNvSpPr/>
          <p:nvPr/>
        </p:nvSpPr>
        <p:spPr>
          <a:xfrm>
            <a:off x="3592332" y="1961931"/>
            <a:ext cx="1834782"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err="1" smtClean="0">
                <a:solidFill>
                  <a:srgbClr val="FF0000"/>
                </a:solidFill>
                <a:latin typeface="Century Gothic"/>
                <a:cs typeface="Century Gothic"/>
              </a:rPr>
              <a:t>ng</a:t>
            </a:r>
            <a:r>
              <a:rPr lang="en-US" dirty="0" smtClean="0">
                <a:solidFill>
                  <a:srgbClr val="FF0000"/>
                </a:solidFill>
                <a:latin typeface="Century Gothic"/>
                <a:cs typeface="Century Gothic"/>
              </a:rPr>
              <a:t> to </a:t>
            </a:r>
            <a:r>
              <a:rPr lang="en-US" dirty="0" err="1" smtClean="0">
                <a:solidFill>
                  <a:srgbClr val="FF0000"/>
                </a:solidFill>
                <a:latin typeface="Century Gothic"/>
                <a:cs typeface="Century Gothic"/>
              </a:rPr>
              <a:t>te</a:t>
            </a:r>
            <a:r>
              <a:rPr lang="en-US" dirty="0" smtClean="0">
                <a:solidFill>
                  <a:srgbClr val="FF0000"/>
                </a:solidFill>
                <a:latin typeface="Century Gothic"/>
                <a:cs typeface="Century Gothic"/>
              </a:rPr>
              <a:t>.</a:t>
            </a:r>
            <a:endParaRPr lang="en-US" dirty="0">
              <a:solidFill>
                <a:srgbClr val="FF0000"/>
              </a:solidFill>
              <a:latin typeface="Century Gothic"/>
              <a:cs typeface="Century Gothic"/>
            </a:endParaRPr>
          </a:p>
        </p:txBody>
      </p:sp>
      <p:sp>
        <p:nvSpPr>
          <p:cNvPr id="7" name="Rectangle 6"/>
          <p:cNvSpPr/>
          <p:nvPr/>
        </p:nvSpPr>
        <p:spPr>
          <a:xfrm>
            <a:off x="180257" y="353225"/>
            <a:ext cx="8799871"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and Build with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8" name="Rectangle 7"/>
          <p:cNvSpPr/>
          <p:nvPr/>
        </p:nvSpPr>
        <p:spPr>
          <a:xfrm>
            <a:off x="5427114" y="1961931"/>
            <a:ext cx="24802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ng</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4218313629"/>
      </p:ext>
    </p:extLst>
  </p:cSld>
  <p:clrMapOvr>
    <a:masterClrMapping/>
  </p:clrMapOvr>
  <p:timing>
    <p:tnLst>
      <p:par>
        <p:cTn xmlns:p14="http://schemas.microsoft.com/office/powerpoint/2010/mai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4632" y="1961931"/>
            <a:ext cx="211770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wr</a:t>
            </a:r>
            <a:endParaRPr lang="en-US" sz="12000" dirty="0">
              <a:solidFill>
                <a:schemeClr val="tx1"/>
              </a:solidFill>
              <a:latin typeface="Century Gothic"/>
              <a:cs typeface="Century Gothic"/>
            </a:endParaRPr>
          </a:p>
        </p:txBody>
      </p:sp>
      <p:sp>
        <p:nvSpPr>
          <p:cNvPr id="5" name="Rectangle 4"/>
          <p:cNvSpPr/>
          <p:nvPr/>
        </p:nvSpPr>
        <p:spPr>
          <a:xfrm>
            <a:off x="3592332" y="1961931"/>
            <a:ext cx="1834782"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smtClean="0">
                <a:solidFill>
                  <a:srgbClr val="FF0000"/>
                </a:solidFill>
                <a:latin typeface="Century Gothic"/>
                <a:cs typeface="Century Gothic"/>
              </a:rPr>
              <a:t>o to </a:t>
            </a:r>
            <a:r>
              <a:rPr lang="en-US" dirty="0" err="1" smtClean="0">
                <a:solidFill>
                  <a:srgbClr val="FF0000"/>
                </a:solidFill>
                <a:latin typeface="Century Gothic"/>
                <a:cs typeface="Century Gothic"/>
              </a:rPr>
              <a:t>i</a:t>
            </a:r>
            <a:r>
              <a:rPr lang="en-US" dirty="0" smtClean="0">
                <a:solidFill>
                  <a:srgbClr val="FF0000"/>
                </a:solidFill>
                <a:latin typeface="Century Gothic"/>
                <a:cs typeface="Century Gothic"/>
              </a:rPr>
              <a:t> and change the </a:t>
            </a:r>
            <a:r>
              <a:rPr lang="en-US" dirty="0" err="1" smtClean="0">
                <a:solidFill>
                  <a:srgbClr val="FF0000"/>
                </a:solidFill>
                <a:latin typeface="Century Gothic"/>
                <a:cs typeface="Century Gothic"/>
              </a:rPr>
              <a:t>te</a:t>
            </a:r>
            <a:r>
              <a:rPr lang="en-US" dirty="0" smtClean="0">
                <a:solidFill>
                  <a:srgbClr val="FF0000"/>
                </a:solidFill>
                <a:latin typeface="Century Gothic"/>
                <a:cs typeface="Century Gothic"/>
              </a:rPr>
              <a:t> to </a:t>
            </a:r>
            <a:r>
              <a:rPr lang="en-US" dirty="0" err="1" smtClean="0">
                <a:solidFill>
                  <a:srgbClr val="FF0000"/>
                </a:solidFill>
                <a:latin typeface="Century Gothic"/>
                <a:cs typeface="Century Gothic"/>
              </a:rPr>
              <a:t>st.</a:t>
            </a:r>
            <a:endParaRPr lang="en-US" dirty="0">
              <a:solidFill>
                <a:srgbClr val="FF0000"/>
              </a:solidFill>
              <a:latin typeface="Century Gothic"/>
              <a:cs typeface="Century Gothic"/>
            </a:endParaRPr>
          </a:p>
        </p:txBody>
      </p:sp>
      <p:sp>
        <p:nvSpPr>
          <p:cNvPr id="7" name="Rectangle 6"/>
          <p:cNvSpPr/>
          <p:nvPr/>
        </p:nvSpPr>
        <p:spPr>
          <a:xfrm>
            <a:off x="180257" y="353225"/>
            <a:ext cx="8799871"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and Build with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8" name="Rectangle 7"/>
          <p:cNvSpPr/>
          <p:nvPr/>
        </p:nvSpPr>
        <p:spPr>
          <a:xfrm>
            <a:off x="5427114" y="1961931"/>
            <a:ext cx="24802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u="sng" dirty="0" err="1" smtClean="0">
                <a:solidFill>
                  <a:schemeClr val="tx1"/>
                </a:solidFill>
                <a:latin typeface="Century Gothic"/>
                <a:cs typeface="Century Gothic"/>
              </a:rPr>
              <a:t>t</a:t>
            </a:r>
            <a:r>
              <a:rPr lang="en-US" sz="12000" dirty="0" err="1" smtClean="0">
                <a:solidFill>
                  <a:schemeClr val="tx1"/>
                </a:solidFill>
                <a:latin typeface="Century Gothic"/>
                <a:cs typeface="Century Gothic"/>
              </a:rPr>
              <a:t>e</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3153513017"/>
      </p:ext>
    </p:extLst>
  </p:cSld>
  <p:clrMapOvr>
    <a:masterClrMapping/>
  </p:clrMapOvr>
  <p:timing>
    <p:tnLst>
      <p:par>
        <p:cTn xmlns:p14="http://schemas.microsoft.com/office/powerpoint/2010/mai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4632" y="1961931"/>
            <a:ext cx="211770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wr</a:t>
            </a:r>
            <a:endParaRPr lang="en-US" sz="12000" dirty="0">
              <a:solidFill>
                <a:schemeClr val="tx1"/>
              </a:solidFill>
              <a:latin typeface="Century Gothic"/>
              <a:cs typeface="Century Gothic"/>
            </a:endParaRPr>
          </a:p>
        </p:txBody>
      </p:sp>
      <p:sp>
        <p:nvSpPr>
          <p:cNvPr id="5" name="Rectangle 4"/>
          <p:cNvSpPr/>
          <p:nvPr/>
        </p:nvSpPr>
        <p:spPr>
          <a:xfrm>
            <a:off x="3592332" y="1961931"/>
            <a:ext cx="1834782"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i</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err="1" smtClean="0">
                <a:solidFill>
                  <a:srgbClr val="FF0000"/>
                </a:solidFill>
                <a:latin typeface="Century Gothic"/>
                <a:cs typeface="Century Gothic"/>
              </a:rPr>
              <a:t>st</a:t>
            </a:r>
            <a:r>
              <a:rPr lang="en-US" dirty="0" smtClean="0">
                <a:solidFill>
                  <a:srgbClr val="FF0000"/>
                </a:solidFill>
                <a:latin typeface="Century Gothic"/>
                <a:cs typeface="Century Gothic"/>
              </a:rPr>
              <a:t> to </a:t>
            </a:r>
            <a:r>
              <a:rPr lang="en-US" dirty="0" err="1" smtClean="0">
                <a:solidFill>
                  <a:srgbClr val="FF0000"/>
                </a:solidFill>
                <a:latin typeface="Century Gothic"/>
                <a:cs typeface="Century Gothic"/>
              </a:rPr>
              <a:t>ng</a:t>
            </a:r>
            <a:r>
              <a:rPr lang="en-US" dirty="0" smtClean="0">
                <a:solidFill>
                  <a:srgbClr val="FF0000"/>
                </a:solidFill>
                <a:latin typeface="Century Gothic"/>
                <a:cs typeface="Century Gothic"/>
              </a:rPr>
              <a:t>. </a:t>
            </a:r>
            <a:endParaRPr lang="en-US" dirty="0">
              <a:solidFill>
                <a:srgbClr val="FF0000"/>
              </a:solidFill>
              <a:latin typeface="Century Gothic"/>
              <a:cs typeface="Century Gothic"/>
            </a:endParaRPr>
          </a:p>
        </p:txBody>
      </p:sp>
      <p:sp>
        <p:nvSpPr>
          <p:cNvPr id="7" name="Rectangle 6"/>
          <p:cNvSpPr/>
          <p:nvPr/>
        </p:nvSpPr>
        <p:spPr>
          <a:xfrm>
            <a:off x="180257" y="353225"/>
            <a:ext cx="8799871"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and Build with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8" name="Rectangle 7"/>
          <p:cNvSpPr/>
          <p:nvPr/>
        </p:nvSpPr>
        <p:spPr>
          <a:xfrm>
            <a:off x="5427114" y="1961931"/>
            <a:ext cx="24802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st</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3901305894"/>
      </p:ext>
    </p:extLst>
  </p:cSld>
  <p:clrMapOvr>
    <a:masterClrMapping/>
  </p:clrMapOvr>
  <p:timing>
    <p:tnLst>
      <p:par>
        <p:cTn xmlns:p14="http://schemas.microsoft.com/office/powerpoint/2010/mai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4632" y="1961931"/>
            <a:ext cx="211770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wr</a:t>
            </a:r>
            <a:endParaRPr lang="en-US" sz="12000" dirty="0">
              <a:solidFill>
                <a:schemeClr val="tx1"/>
              </a:solidFill>
              <a:latin typeface="Century Gothic"/>
              <a:cs typeface="Century Gothic"/>
            </a:endParaRPr>
          </a:p>
        </p:txBody>
      </p:sp>
      <p:sp>
        <p:nvSpPr>
          <p:cNvPr id="5" name="Rectangle 4"/>
          <p:cNvSpPr/>
          <p:nvPr/>
        </p:nvSpPr>
        <p:spPr>
          <a:xfrm>
            <a:off x="3592332" y="1961931"/>
            <a:ext cx="1834782"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i</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err="1" smtClean="0">
                <a:solidFill>
                  <a:srgbClr val="FF0000"/>
                </a:solidFill>
                <a:latin typeface="Century Gothic"/>
                <a:cs typeface="Century Gothic"/>
              </a:rPr>
              <a:t>i</a:t>
            </a:r>
            <a:r>
              <a:rPr lang="en-US" dirty="0" smtClean="0">
                <a:solidFill>
                  <a:srgbClr val="FF0000"/>
                </a:solidFill>
                <a:latin typeface="Century Gothic"/>
                <a:cs typeface="Century Gothic"/>
              </a:rPr>
              <a:t> to e and change the </a:t>
            </a:r>
            <a:r>
              <a:rPr lang="en-US" dirty="0" err="1" smtClean="0">
                <a:solidFill>
                  <a:srgbClr val="FF0000"/>
                </a:solidFill>
                <a:latin typeface="Century Gothic"/>
                <a:cs typeface="Century Gothic"/>
              </a:rPr>
              <a:t>ng</a:t>
            </a:r>
            <a:r>
              <a:rPr lang="en-US" dirty="0" smtClean="0">
                <a:solidFill>
                  <a:srgbClr val="FF0000"/>
                </a:solidFill>
                <a:latin typeface="Century Gothic"/>
                <a:cs typeface="Century Gothic"/>
              </a:rPr>
              <a:t> to n.</a:t>
            </a:r>
            <a:endParaRPr lang="en-US" dirty="0">
              <a:solidFill>
                <a:srgbClr val="FF0000"/>
              </a:solidFill>
              <a:latin typeface="Century Gothic"/>
              <a:cs typeface="Century Gothic"/>
            </a:endParaRPr>
          </a:p>
        </p:txBody>
      </p:sp>
      <p:sp>
        <p:nvSpPr>
          <p:cNvPr id="7" name="Rectangle 6"/>
          <p:cNvSpPr/>
          <p:nvPr/>
        </p:nvSpPr>
        <p:spPr>
          <a:xfrm>
            <a:off x="180257" y="353225"/>
            <a:ext cx="8799871"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and Build with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8" name="Rectangle 7"/>
          <p:cNvSpPr/>
          <p:nvPr/>
        </p:nvSpPr>
        <p:spPr>
          <a:xfrm>
            <a:off x="5427114" y="1961931"/>
            <a:ext cx="24802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ng</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52314219"/>
      </p:ext>
    </p:extLst>
  </p:cSld>
  <p:clrMapOvr>
    <a:masterClrMapping/>
  </p:clrMapOvr>
  <p:timing>
    <p:tnLst>
      <p:par>
        <p:cTn xmlns:p14="http://schemas.microsoft.com/office/powerpoint/2010/mai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4632" y="1961931"/>
            <a:ext cx="211770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wr</a:t>
            </a:r>
            <a:endParaRPr lang="en-US" sz="12000" dirty="0">
              <a:solidFill>
                <a:schemeClr val="tx1"/>
              </a:solidFill>
              <a:latin typeface="Century Gothic"/>
              <a:cs typeface="Century Gothic"/>
            </a:endParaRPr>
          </a:p>
        </p:txBody>
      </p:sp>
      <p:sp>
        <p:nvSpPr>
          <p:cNvPr id="5" name="Rectangle 4"/>
          <p:cNvSpPr/>
          <p:nvPr/>
        </p:nvSpPr>
        <p:spPr>
          <a:xfrm>
            <a:off x="3592332" y="1961931"/>
            <a:ext cx="1834782"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Add </a:t>
            </a:r>
            <a:r>
              <a:rPr lang="en-US" dirty="0" err="1" smtClean="0">
                <a:solidFill>
                  <a:srgbClr val="FF0000"/>
                </a:solidFill>
                <a:latin typeface="Century Gothic"/>
                <a:cs typeface="Century Gothic"/>
              </a:rPr>
              <a:t>ch</a:t>
            </a:r>
            <a:r>
              <a:rPr lang="en-US" dirty="0" smtClean="0">
                <a:solidFill>
                  <a:srgbClr val="FF0000"/>
                </a:solidFill>
                <a:latin typeface="Century Gothic"/>
                <a:cs typeface="Century Gothic"/>
              </a:rPr>
              <a:t> to the end of the word.</a:t>
            </a:r>
            <a:endParaRPr lang="en-US" dirty="0">
              <a:solidFill>
                <a:srgbClr val="FF0000"/>
              </a:solidFill>
              <a:latin typeface="Century Gothic"/>
              <a:cs typeface="Century Gothic"/>
            </a:endParaRPr>
          </a:p>
        </p:txBody>
      </p:sp>
      <p:sp>
        <p:nvSpPr>
          <p:cNvPr id="7" name="Rectangle 6"/>
          <p:cNvSpPr/>
          <p:nvPr/>
        </p:nvSpPr>
        <p:spPr>
          <a:xfrm>
            <a:off x="180257" y="353225"/>
            <a:ext cx="8799871"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and Build with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8" name="Rectangle 7"/>
          <p:cNvSpPr/>
          <p:nvPr/>
        </p:nvSpPr>
        <p:spPr>
          <a:xfrm>
            <a:off x="5427115" y="1961931"/>
            <a:ext cx="2035312"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n</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3876553498"/>
      </p:ext>
    </p:extLst>
  </p:cSld>
  <p:clrMapOvr>
    <a:masterClrMapping/>
  </p:clrMapOvr>
  <p:timing>
    <p:tnLst>
      <p:par>
        <p:cTn xmlns:p14="http://schemas.microsoft.com/office/powerpoint/2010/mai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1647" y="1961931"/>
            <a:ext cx="211770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wr</a:t>
            </a:r>
            <a:endParaRPr lang="en-US" sz="12000" dirty="0">
              <a:solidFill>
                <a:schemeClr val="tx1"/>
              </a:solidFill>
              <a:latin typeface="Century Gothic"/>
              <a:cs typeface="Century Gothic"/>
            </a:endParaRPr>
          </a:p>
        </p:txBody>
      </p:sp>
      <p:sp>
        <p:nvSpPr>
          <p:cNvPr id="5" name="Rectangle 4"/>
          <p:cNvSpPr/>
          <p:nvPr/>
        </p:nvSpPr>
        <p:spPr>
          <a:xfrm>
            <a:off x="2839347" y="1961931"/>
            <a:ext cx="1834782"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Add </a:t>
            </a:r>
            <a:r>
              <a:rPr lang="en-US" dirty="0" err="1" smtClean="0">
                <a:solidFill>
                  <a:srgbClr val="FF0000"/>
                </a:solidFill>
                <a:latin typeface="Century Gothic"/>
                <a:cs typeface="Century Gothic"/>
              </a:rPr>
              <a:t>ch</a:t>
            </a:r>
            <a:r>
              <a:rPr lang="en-US" dirty="0" smtClean="0">
                <a:solidFill>
                  <a:srgbClr val="FF0000"/>
                </a:solidFill>
                <a:latin typeface="Century Gothic"/>
                <a:cs typeface="Century Gothic"/>
              </a:rPr>
              <a:t> to the end of the word.</a:t>
            </a:r>
            <a:endParaRPr lang="en-US" dirty="0">
              <a:solidFill>
                <a:srgbClr val="FF0000"/>
              </a:solidFill>
              <a:latin typeface="Century Gothic"/>
              <a:cs typeface="Century Gothic"/>
            </a:endParaRPr>
          </a:p>
        </p:txBody>
      </p:sp>
      <p:sp>
        <p:nvSpPr>
          <p:cNvPr id="7" name="Rectangle 6"/>
          <p:cNvSpPr/>
          <p:nvPr/>
        </p:nvSpPr>
        <p:spPr>
          <a:xfrm>
            <a:off x="180257" y="353225"/>
            <a:ext cx="8799871"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and Build with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8" name="Rectangle 7"/>
          <p:cNvSpPr/>
          <p:nvPr/>
        </p:nvSpPr>
        <p:spPr>
          <a:xfrm>
            <a:off x="4674129" y="1961931"/>
            <a:ext cx="1866732"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n</a:t>
            </a:r>
            <a:endParaRPr lang="en-US" sz="12000" dirty="0">
              <a:solidFill>
                <a:schemeClr val="tx1"/>
              </a:solidFill>
              <a:latin typeface="Century Gothic"/>
              <a:cs typeface="Century Gothic"/>
            </a:endParaRPr>
          </a:p>
        </p:txBody>
      </p:sp>
      <p:sp>
        <p:nvSpPr>
          <p:cNvPr id="9" name="Rectangle 8"/>
          <p:cNvSpPr/>
          <p:nvPr/>
        </p:nvSpPr>
        <p:spPr>
          <a:xfrm>
            <a:off x="6540860" y="1961931"/>
            <a:ext cx="2112855"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ch</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552117379"/>
      </p:ext>
    </p:extLst>
  </p:cSld>
  <p:clrMapOvr>
    <a:masterClrMapping/>
  </p:clrMapOvr>
  <p:timing>
    <p:tnLst>
      <p:par>
        <p:cTn xmlns:p14="http://schemas.microsoft.com/office/powerpoint/2010/mai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writes</a:t>
            </a:r>
            <a:endParaRPr lang="en-US" sz="8000" dirty="0">
              <a:latin typeface="Century Gothic"/>
              <a:cs typeface="Century Gothic"/>
            </a:endParaRPr>
          </a:p>
        </p:txBody>
      </p:sp>
      <p:sp>
        <p:nvSpPr>
          <p:cNvPr id="3" name="Rectangle 2"/>
          <p:cNvSpPr/>
          <p:nvPr/>
        </p:nvSpPr>
        <p:spPr>
          <a:xfrm>
            <a:off x="1919273" y="181416"/>
            <a:ext cx="5060770" cy="6874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Century Gothic"/>
                <a:cs typeface="Century Gothic"/>
              </a:rPr>
              <a:t>Word Automaticity</a:t>
            </a:r>
            <a:endParaRPr lang="en-US" sz="3200" dirty="0">
              <a:latin typeface="Century Gothic"/>
              <a:cs typeface="Century Gothic"/>
            </a:endParaRPr>
          </a:p>
        </p:txBody>
      </p:sp>
    </p:spTree>
    <p:extLst>
      <p:ext uri="{BB962C8B-B14F-4D97-AF65-F5344CB8AC3E}">
        <p14:creationId xmlns:p14="http://schemas.microsoft.com/office/powerpoint/2010/main" val="757763373"/>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knee</a:t>
            </a:r>
            <a:endParaRPr lang="en-US" sz="8000" dirty="0">
              <a:latin typeface="Century Gothic"/>
              <a:cs typeface="Century Gothic"/>
            </a:endParaRPr>
          </a:p>
        </p:txBody>
      </p:sp>
    </p:spTree>
    <p:extLst>
      <p:ext uri="{BB962C8B-B14F-4D97-AF65-F5344CB8AC3E}">
        <p14:creationId xmlns:p14="http://schemas.microsoft.com/office/powerpoint/2010/main" val="3660897161"/>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knock</a:t>
            </a:r>
            <a:endParaRPr lang="en-US" sz="8000" dirty="0">
              <a:latin typeface="Century Gothic"/>
              <a:cs typeface="Century Gothic"/>
            </a:endParaRPr>
          </a:p>
        </p:txBody>
      </p:sp>
    </p:spTree>
    <p:extLst>
      <p:ext uri="{BB962C8B-B14F-4D97-AF65-F5344CB8AC3E}">
        <p14:creationId xmlns:p14="http://schemas.microsoft.com/office/powerpoint/2010/main" val="1973495805"/>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wrong</a:t>
            </a:r>
            <a:endParaRPr lang="en-US" sz="8000" dirty="0">
              <a:latin typeface="Century Gothic"/>
              <a:cs typeface="Century Gothic"/>
            </a:endParaRPr>
          </a:p>
        </p:txBody>
      </p:sp>
    </p:spTree>
    <p:extLst>
      <p:ext uri="{BB962C8B-B14F-4D97-AF65-F5344CB8AC3E}">
        <p14:creationId xmlns:p14="http://schemas.microsoft.com/office/powerpoint/2010/main" val="2091641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1785104"/>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latin typeface="Century Gothic"/>
                <a:cs typeface="Century Gothic"/>
              </a:rPr>
              <a:t>kn</a:t>
            </a:r>
            <a:r>
              <a:rPr lang="en-US" sz="6600" dirty="0" smtClean="0">
                <a:solidFill>
                  <a:srgbClr val="FF0000"/>
                </a:solidFill>
                <a:latin typeface="Century Gothic"/>
                <a:cs typeface="Century Gothic"/>
              </a:rPr>
              <a:t>ee</a:t>
            </a:r>
            <a:r>
              <a:rPr lang="en-US" sz="6600" dirty="0" smtClean="0">
                <a:solidFill>
                  <a:srgbClr val="000000"/>
                </a:solidFill>
                <a:latin typeface="Century Gothic"/>
                <a:cs typeface="Century Gothic"/>
              </a:rPr>
              <a:t>l     </a:t>
            </a:r>
            <a:r>
              <a:rPr lang="en-US" sz="6600" dirty="0" err="1" smtClean="0">
                <a:solidFill>
                  <a:srgbClr val="000000"/>
                </a:solidFill>
                <a:latin typeface="Century Gothic"/>
                <a:cs typeface="Century Gothic"/>
              </a:rPr>
              <a:t>wr</a:t>
            </a:r>
            <a:r>
              <a:rPr lang="en-US" sz="6600" dirty="0" err="1" smtClean="0">
                <a:solidFill>
                  <a:srgbClr val="FF0000"/>
                </a:solidFill>
                <a:latin typeface="Century Gothic"/>
                <a:cs typeface="Century Gothic"/>
              </a:rPr>
              <a:t>o</a:t>
            </a:r>
            <a:r>
              <a:rPr lang="en-US" sz="6600" dirty="0" err="1" smtClean="0">
                <a:solidFill>
                  <a:srgbClr val="000000"/>
                </a:solidFill>
                <a:latin typeface="Century Gothic"/>
                <a:cs typeface="Century Gothic"/>
              </a:rPr>
              <a:t>_</a:t>
            </a:r>
            <a:r>
              <a:rPr lang="en-US" sz="6600" dirty="0" err="1" smtClean="0">
                <a:solidFill>
                  <a:srgbClr val="FF0000"/>
                </a:solidFill>
                <a:latin typeface="Century Gothic"/>
                <a:cs typeface="Century Gothic"/>
              </a:rPr>
              <a:t>e</a:t>
            </a:r>
            <a:endParaRPr lang="en-US" sz="6600" dirty="0" smtClean="0">
              <a:solidFill>
                <a:srgbClr val="FF0000"/>
              </a:solidFill>
              <a:latin typeface="Century Gothic"/>
              <a:cs typeface="Century Gothic"/>
            </a:endParaRPr>
          </a:p>
          <a:p>
            <a:endParaRPr lang="en-US" sz="4400" dirty="0">
              <a:solidFill>
                <a:srgbClr val="FF0000"/>
              </a:solidFill>
              <a:latin typeface="Century Gothic"/>
              <a:cs typeface="Century Gothic"/>
            </a:endParaRPr>
          </a:p>
        </p:txBody>
      </p:sp>
    </p:spTree>
    <p:extLst>
      <p:ext uri="{BB962C8B-B14F-4D97-AF65-F5344CB8AC3E}">
        <p14:creationId xmlns:p14="http://schemas.microsoft.com/office/powerpoint/2010/main" val="2053424997"/>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wrote</a:t>
            </a:r>
            <a:endParaRPr lang="en-US" sz="8000" dirty="0">
              <a:latin typeface="Century Gothic"/>
              <a:cs typeface="Century Gothic"/>
            </a:endParaRPr>
          </a:p>
        </p:txBody>
      </p:sp>
    </p:spTree>
    <p:extLst>
      <p:ext uri="{BB962C8B-B14F-4D97-AF65-F5344CB8AC3E}">
        <p14:creationId xmlns:p14="http://schemas.microsoft.com/office/powerpoint/2010/main" val="722831650"/>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gnat</a:t>
            </a:r>
            <a:endParaRPr lang="en-US" sz="8000" dirty="0">
              <a:latin typeface="Century Gothic"/>
              <a:cs typeface="Century Gothic"/>
            </a:endParaRPr>
          </a:p>
        </p:txBody>
      </p:sp>
    </p:spTree>
    <p:extLst>
      <p:ext uri="{BB962C8B-B14F-4D97-AF65-F5344CB8AC3E}">
        <p14:creationId xmlns:p14="http://schemas.microsoft.com/office/powerpoint/2010/main" val="284544416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knight</a:t>
            </a:r>
            <a:endParaRPr lang="en-US" sz="8000" dirty="0">
              <a:latin typeface="Century Gothic"/>
              <a:cs typeface="Century Gothic"/>
            </a:endParaRPr>
          </a:p>
        </p:txBody>
      </p:sp>
    </p:spTree>
    <p:extLst>
      <p:ext uri="{BB962C8B-B14F-4D97-AF65-F5344CB8AC3E}">
        <p14:creationId xmlns:p14="http://schemas.microsoft.com/office/powerpoint/2010/main" val="3857249812"/>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wrist</a:t>
            </a:r>
            <a:endParaRPr lang="en-US" sz="8000" dirty="0">
              <a:latin typeface="Century Gothic"/>
              <a:cs typeface="Century Gothic"/>
            </a:endParaRPr>
          </a:p>
        </p:txBody>
      </p:sp>
    </p:spTree>
    <p:extLst>
      <p:ext uri="{BB962C8B-B14F-4D97-AF65-F5344CB8AC3E}">
        <p14:creationId xmlns:p14="http://schemas.microsoft.com/office/powerpoint/2010/main" val="3820664258"/>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wrap</a:t>
            </a:r>
            <a:endParaRPr lang="en-US" sz="8000" dirty="0">
              <a:latin typeface="Century Gothic"/>
              <a:cs typeface="Century Gothic"/>
            </a:endParaRPr>
          </a:p>
        </p:txBody>
      </p:sp>
    </p:spTree>
    <p:extLst>
      <p:ext uri="{BB962C8B-B14F-4D97-AF65-F5344CB8AC3E}">
        <p14:creationId xmlns:p14="http://schemas.microsoft.com/office/powerpoint/2010/main" val="3358662157"/>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gnaw</a:t>
            </a:r>
            <a:endParaRPr lang="en-US" sz="8000" dirty="0">
              <a:latin typeface="Century Gothic"/>
              <a:cs typeface="Century Gothic"/>
            </a:endParaRPr>
          </a:p>
        </p:txBody>
      </p:sp>
    </p:spTree>
    <p:extLst>
      <p:ext uri="{BB962C8B-B14F-4D97-AF65-F5344CB8AC3E}">
        <p14:creationId xmlns:p14="http://schemas.microsoft.com/office/powerpoint/2010/main" val="3049395436"/>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wreck</a:t>
            </a:r>
            <a:endParaRPr lang="en-US" sz="8000" dirty="0">
              <a:latin typeface="Century Gothic"/>
              <a:cs typeface="Century Gothic"/>
            </a:endParaRPr>
          </a:p>
        </p:txBody>
      </p:sp>
    </p:spTree>
    <p:extLst>
      <p:ext uri="{BB962C8B-B14F-4D97-AF65-F5344CB8AC3E}">
        <p14:creationId xmlns:p14="http://schemas.microsoft.com/office/powerpoint/2010/main" val="1247132605"/>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gnu</a:t>
            </a:r>
            <a:endParaRPr lang="en-US" sz="8000" dirty="0">
              <a:latin typeface="Century Gothic"/>
              <a:cs typeface="Century Gothic"/>
            </a:endParaRPr>
          </a:p>
        </p:txBody>
      </p:sp>
    </p:spTree>
    <p:extLst>
      <p:ext uri="{BB962C8B-B14F-4D97-AF65-F5344CB8AC3E}">
        <p14:creationId xmlns:p14="http://schemas.microsoft.com/office/powerpoint/2010/main" val="238253562"/>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kneepad</a:t>
            </a:r>
            <a:endParaRPr lang="en-US" sz="8000" dirty="0">
              <a:latin typeface="Century Gothic"/>
              <a:cs typeface="Century Gothic"/>
            </a:endParaRPr>
          </a:p>
        </p:txBody>
      </p:sp>
    </p:spTree>
    <p:extLst>
      <p:ext uri="{BB962C8B-B14F-4D97-AF65-F5344CB8AC3E}">
        <p14:creationId xmlns:p14="http://schemas.microsoft.com/office/powerpoint/2010/main" val="91923093"/>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snowball</a:t>
            </a:r>
            <a:endParaRPr lang="en-US" sz="8000" dirty="0">
              <a:latin typeface="Century Gothic"/>
              <a:cs typeface="Century Gothic"/>
            </a:endParaRPr>
          </a:p>
        </p:txBody>
      </p:sp>
    </p:spTree>
    <p:extLst>
      <p:ext uri="{BB962C8B-B14F-4D97-AF65-F5344CB8AC3E}">
        <p14:creationId xmlns:p14="http://schemas.microsoft.com/office/powerpoint/2010/main" val="2306469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1785104"/>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latin typeface="Century Gothic"/>
                <a:cs typeface="Century Gothic"/>
              </a:rPr>
              <a:t>kn</a:t>
            </a:r>
            <a:r>
              <a:rPr lang="en-US" sz="6600" dirty="0" smtClean="0">
                <a:solidFill>
                  <a:srgbClr val="FF0000"/>
                </a:solidFill>
                <a:latin typeface="Century Gothic"/>
                <a:cs typeface="Century Gothic"/>
              </a:rPr>
              <a:t>ee</a:t>
            </a:r>
            <a:r>
              <a:rPr lang="en-US" sz="6600" dirty="0" smtClean="0">
                <a:solidFill>
                  <a:srgbClr val="000000"/>
                </a:solidFill>
                <a:latin typeface="Century Gothic"/>
                <a:cs typeface="Century Gothic"/>
              </a:rPr>
              <a:t>l     wr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t</a:t>
            </a:r>
            <a:r>
              <a:rPr lang="en-US" sz="6600" dirty="0" smtClean="0">
                <a:solidFill>
                  <a:srgbClr val="000000"/>
                </a:solidFill>
                <a:latin typeface="Century Gothic"/>
                <a:cs typeface="Century Gothic"/>
              </a:rPr>
              <a:t>e</a:t>
            </a:r>
          </a:p>
          <a:p>
            <a:endParaRPr lang="en-US" sz="4400" dirty="0">
              <a:solidFill>
                <a:srgbClr val="FF0000"/>
              </a:solidFill>
              <a:latin typeface="Century Gothic"/>
              <a:cs typeface="Century Gothic"/>
            </a:endParaRPr>
          </a:p>
        </p:txBody>
      </p:sp>
    </p:spTree>
    <p:extLst>
      <p:ext uri="{BB962C8B-B14F-4D97-AF65-F5344CB8AC3E}">
        <p14:creationId xmlns:p14="http://schemas.microsoft.com/office/powerpoint/2010/main" val="4063102827"/>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7028" y="2377503"/>
            <a:ext cx="5866545"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wristwatch</a:t>
            </a:r>
            <a:endParaRPr lang="en-US" sz="8000" dirty="0">
              <a:latin typeface="Century Gothic"/>
              <a:cs typeface="Century Gothic"/>
            </a:endParaRPr>
          </a:p>
        </p:txBody>
      </p:sp>
    </p:spTree>
    <p:extLst>
      <p:ext uri="{BB962C8B-B14F-4D97-AF65-F5344CB8AC3E}">
        <p14:creationId xmlns:p14="http://schemas.microsoft.com/office/powerpoint/2010/main" val="2157947172"/>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3311" y="2377503"/>
            <a:ext cx="5446609"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moonlight</a:t>
            </a:r>
            <a:endParaRPr lang="en-US" sz="8000" dirty="0">
              <a:latin typeface="Century Gothic"/>
              <a:cs typeface="Century Gothic"/>
            </a:endParaRPr>
          </a:p>
        </p:txBody>
      </p:sp>
    </p:spTree>
    <p:extLst>
      <p:ext uri="{BB962C8B-B14F-4D97-AF65-F5344CB8AC3E}">
        <p14:creationId xmlns:p14="http://schemas.microsoft.com/office/powerpoint/2010/main" val="4204942308"/>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baseball</a:t>
            </a:r>
            <a:endParaRPr lang="en-US" sz="8000" dirty="0">
              <a:latin typeface="Century Gothic"/>
              <a:cs typeface="Century Gothic"/>
            </a:endParaRPr>
          </a:p>
        </p:txBody>
      </p:sp>
    </p:spTree>
    <p:extLst>
      <p:ext uri="{BB962C8B-B14F-4D97-AF65-F5344CB8AC3E}">
        <p14:creationId xmlns:p14="http://schemas.microsoft.com/office/powerpoint/2010/main" val="595032731"/>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772" y="2377503"/>
            <a:ext cx="5476313"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daydream</a:t>
            </a:r>
            <a:endParaRPr lang="en-US" sz="8000" dirty="0">
              <a:latin typeface="Century Gothic"/>
              <a:cs typeface="Century Gothic"/>
            </a:endParaRPr>
          </a:p>
        </p:txBody>
      </p:sp>
    </p:spTree>
    <p:extLst>
      <p:ext uri="{BB962C8B-B14F-4D97-AF65-F5344CB8AC3E}">
        <p14:creationId xmlns:p14="http://schemas.microsoft.com/office/powerpoint/2010/main" val="3552614539"/>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4642" y="2377503"/>
            <a:ext cx="5626426"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homework</a:t>
            </a:r>
            <a:endParaRPr lang="en-US" sz="8000" dirty="0">
              <a:latin typeface="Century Gothic"/>
              <a:cs typeface="Century Gothic"/>
            </a:endParaRPr>
          </a:p>
        </p:txBody>
      </p:sp>
    </p:spTree>
    <p:extLst>
      <p:ext uri="{BB962C8B-B14F-4D97-AF65-F5344CB8AC3E}">
        <p14:creationId xmlns:p14="http://schemas.microsoft.com/office/powerpoint/2010/main" val="1253961068"/>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522906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doghouse</a:t>
            </a:r>
            <a:endParaRPr lang="en-US" sz="8000" dirty="0">
              <a:latin typeface="Century Gothic"/>
              <a:cs typeface="Century Gothic"/>
            </a:endParaRPr>
          </a:p>
        </p:txBody>
      </p:sp>
    </p:spTree>
    <p:extLst>
      <p:ext uri="{BB962C8B-B14F-4D97-AF65-F5344CB8AC3E}">
        <p14:creationId xmlns:p14="http://schemas.microsoft.com/office/powerpoint/2010/main" val="3174085485"/>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caught</a:t>
            </a:r>
            <a:endParaRPr lang="en-US" sz="8000" dirty="0">
              <a:latin typeface="Century Gothic"/>
              <a:cs typeface="Century Gothic"/>
            </a:endParaRPr>
          </a:p>
        </p:txBody>
      </p:sp>
    </p:spTree>
    <p:extLst>
      <p:ext uri="{BB962C8B-B14F-4D97-AF65-F5344CB8AC3E}">
        <p14:creationId xmlns:p14="http://schemas.microsoft.com/office/powerpoint/2010/main" val="2785751639"/>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7533" y="2377503"/>
            <a:ext cx="5330211"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strawberry</a:t>
            </a:r>
            <a:endParaRPr lang="en-US" sz="8000" dirty="0">
              <a:latin typeface="Century Gothic"/>
              <a:cs typeface="Century Gothic"/>
            </a:endParaRPr>
          </a:p>
        </p:txBody>
      </p:sp>
    </p:spTree>
    <p:extLst>
      <p:ext uri="{BB962C8B-B14F-4D97-AF65-F5344CB8AC3E}">
        <p14:creationId xmlns:p14="http://schemas.microsoft.com/office/powerpoint/2010/main" val="1703097402"/>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9140" y="2377503"/>
            <a:ext cx="5102320"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suitcase</a:t>
            </a:r>
            <a:endParaRPr lang="en-US" sz="8000" dirty="0">
              <a:latin typeface="Century Gothic"/>
              <a:cs typeface="Century Gothic"/>
            </a:endParaRPr>
          </a:p>
        </p:txBody>
      </p:sp>
    </p:spTree>
    <p:extLst>
      <p:ext uri="{BB962C8B-B14F-4D97-AF65-F5344CB8AC3E}">
        <p14:creationId xmlns:p14="http://schemas.microsoft.com/office/powerpoint/2010/main" val="536870868"/>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6063" y="2377503"/>
            <a:ext cx="5922738"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toothbrush</a:t>
            </a:r>
            <a:endParaRPr lang="en-US" sz="8000" dirty="0">
              <a:latin typeface="Century Gothic"/>
              <a:cs typeface="Century Gothic"/>
            </a:endParaRPr>
          </a:p>
        </p:txBody>
      </p:sp>
    </p:spTree>
    <p:extLst>
      <p:ext uri="{BB962C8B-B14F-4D97-AF65-F5344CB8AC3E}">
        <p14:creationId xmlns:p14="http://schemas.microsoft.com/office/powerpoint/2010/main" val="962029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2800767"/>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latin typeface="Century Gothic"/>
                <a:cs typeface="Century Gothic"/>
              </a:rPr>
              <a:t>kn</a:t>
            </a:r>
            <a:r>
              <a:rPr lang="en-US" sz="6600" dirty="0" smtClean="0">
                <a:solidFill>
                  <a:srgbClr val="FF0000"/>
                </a:solidFill>
                <a:latin typeface="Century Gothic"/>
                <a:cs typeface="Century Gothic"/>
              </a:rPr>
              <a:t>ee</a:t>
            </a:r>
            <a:r>
              <a:rPr lang="en-US" sz="6600" dirty="0" smtClean="0">
                <a:solidFill>
                  <a:srgbClr val="000000"/>
                </a:solidFill>
                <a:latin typeface="Century Gothic"/>
                <a:cs typeface="Century Gothic"/>
              </a:rPr>
              <a:t>l     wr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t</a:t>
            </a:r>
            <a:r>
              <a:rPr lang="en-US" sz="6600" dirty="0" smtClean="0">
                <a:solidFill>
                  <a:srgbClr val="000000"/>
                </a:solidFill>
                <a:latin typeface="Century Gothic"/>
                <a:cs typeface="Century Gothic"/>
              </a:rPr>
              <a:t>e</a:t>
            </a:r>
          </a:p>
          <a:p>
            <a:endParaRPr lang="en-US" sz="4400" dirty="0">
              <a:solidFill>
                <a:srgbClr val="FF0000"/>
              </a:solidFill>
              <a:latin typeface="Century Gothic"/>
              <a:cs typeface="Century Gothic"/>
            </a:endParaRPr>
          </a:p>
          <a:p>
            <a:r>
              <a:rPr lang="en-US" sz="6600" dirty="0" err="1" smtClean="0">
                <a:latin typeface="Century Gothic"/>
                <a:cs typeface="Century Gothic"/>
              </a:rPr>
              <a:t>kn</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2142755721"/>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99224"/>
            <a:ext cx="5353000" cy="70977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Structural Analysis</a:t>
            </a:r>
          </a:p>
          <a:p>
            <a:pPr algn="ctr"/>
            <a:r>
              <a:rPr lang="en-US" sz="2000" dirty="0" smtClean="0">
                <a:latin typeface="Century Gothic" panose="020B0502020202020204" pitchFamily="34" charset="0"/>
              </a:rPr>
              <a:t>Compound Words</a:t>
            </a:r>
          </a:p>
        </p:txBody>
      </p:sp>
      <p:sp>
        <p:nvSpPr>
          <p:cNvPr id="7" name="Rectangle 6"/>
          <p:cNvSpPr/>
          <p:nvPr/>
        </p:nvSpPr>
        <p:spPr>
          <a:xfrm>
            <a:off x="1300019" y="1624038"/>
            <a:ext cx="6496583" cy="49277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90000"/>
              </a:lnSpc>
            </a:pPr>
            <a:r>
              <a:rPr lang="en-US" sz="6600" dirty="0" smtClean="0">
                <a:latin typeface="Century Gothic"/>
                <a:cs typeface="Century Gothic"/>
              </a:rPr>
              <a:t>kneepad</a:t>
            </a:r>
          </a:p>
          <a:p>
            <a:pPr algn="ctr">
              <a:lnSpc>
                <a:spcPct val="90000"/>
              </a:lnSpc>
            </a:pPr>
            <a:r>
              <a:rPr lang="en-US" sz="6600" dirty="0" smtClean="0">
                <a:latin typeface="Century Gothic"/>
                <a:cs typeface="Century Gothic"/>
              </a:rPr>
              <a:t>haircut</a:t>
            </a:r>
          </a:p>
          <a:p>
            <a:pPr algn="ctr">
              <a:lnSpc>
                <a:spcPct val="90000"/>
              </a:lnSpc>
            </a:pPr>
            <a:r>
              <a:rPr lang="en-US" sz="6600" dirty="0" smtClean="0">
                <a:latin typeface="Century Gothic"/>
                <a:cs typeface="Century Gothic"/>
              </a:rPr>
              <a:t>toenail</a:t>
            </a:r>
          </a:p>
          <a:p>
            <a:pPr algn="ctr">
              <a:lnSpc>
                <a:spcPct val="90000"/>
              </a:lnSpc>
            </a:pPr>
            <a:r>
              <a:rPr lang="en-US" sz="6600" dirty="0" smtClean="0">
                <a:latin typeface="Century Gothic"/>
                <a:cs typeface="Century Gothic"/>
              </a:rPr>
              <a:t>doghouse</a:t>
            </a:r>
          </a:p>
          <a:p>
            <a:pPr algn="ctr">
              <a:lnSpc>
                <a:spcPct val="90000"/>
              </a:lnSpc>
            </a:pPr>
            <a:r>
              <a:rPr lang="en-US" sz="6600" dirty="0" smtClean="0">
                <a:latin typeface="Century Gothic"/>
                <a:cs typeface="Century Gothic"/>
              </a:rPr>
              <a:t>football</a:t>
            </a:r>
            <a:endParaRPr lang="en-US" sz="6600" dirty="0" smtClean="0">
              <a:latin typeface="Century Gothic"/>
              <a:cs typeface="Century Gothic"/>
            </a:endParaRPr>
          </a:p>
        </p:txBody>
      </p:sp>
      <p:sp>
        <p:nvSpPr>
          <p:cNvPr id="3" name="TextBox 2"/>
          <p:cNvSpPr txBox="1"/>
          <p:nvPr/>
        </p:nvSpPr>
        <p:spPr>
          <a:xfrm>
            <a:off x="213533" y="977707"/>
            <a:ext cx="8698671" cy="646331"/>
          </a:xfrm>
          <a:prstGeom prst="rect">
            <a:avLst/>
          </a:prstGeom>
          <a:noFill/>
        </p:spPr>
        <p:txBody>
          <a:bodyPr wrap="square" rtlCol="0">
            <a:spAutoFit/>
          </a:bodyPr>
          <a:lstStyle/>
          <a:p>
            <a:pPr algn="ctr"/>
            <a:r>
              <a:rPr lang="en-US" dirty="0" smtClean="0">
                <a:solidFill>
                  <a:srgbClr val="FF0000"/>
                </a:solidFill>
                <a:latin typeface="Century Gothic"/>
                <a:cs typeface="Century Gothic"/>
              </a:rPr>
              <a:t>Have children explain what a compound word is and how to form one.</a:t>
            </a:r>
          </a:p>
          <a:p>
            <a:pPr algn="ctr"/>
            <a:r>
              <a:rPr lang="en-US" dirty="0" smtClean="0">
                <a:solidFill>
                  <a:srgbClr val="FF0000"/>
                </a:solidFill>
                <a:latin typeface="Century Gothic"/>
                <a:cs typeface="Century Gothic"/>
              </a:rPr>
              <a:t>Have them practice reading these compound words:</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2018879011"/>
      </p:ext>
    </p:extLst>
  </p:cSld>
  <p:clrMapOvr>
    <a:masterClrMapping/>
  </p:clrMapOvr>
  <p:timing>
    <p:tnLst>
      <p:par>
        <p:cTn xmlns:p14="http://schemas.microsoft.com/office/powerpoint/2010/mai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0870" y="2565491"/>
            <a:ext cx="6512250" cy="18921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smtClean="0">
                <a:latin typeface="Century Gothic"/>
                <a:cs typeface="Century Gothic"/>
              </a:rPr>
              <a:t>High Frequency</a:t>
            </a:r>
          </a:p>
          <a:p>
            <a:pPr algn="ctr"/>
            <a:r>
              <a:rPr lang="en-US" sz="5400" dirty="0" smtClean="0">
                <a:latin typeface="Century Gothic"/>
                <a:cs typeface="Century Gothic"/>
              </a:rPr>
              <a:t>Words</a:t>
            </a:r>
            <a:endParaRPr lang="en-US" sz="5400" dirty="0">
              <a:latin typeface="Century Gothic"/>
              <a:cs typeface="Century Gothic"/>
            </a:endParaRPr>
          </a:p>
        </p:txBody>
      </p:sp>
    </p:spTree>
    <p:extLst>
      <p:ext uri="{BB962C8B-B14F-4D97-AF65-F5344CB8AC3E}">
        <p14:creationId xmlns:p14="http://schemas.microsoft.com/office/powerpoint/2010/main" val="1313935671"/>
      </p:ext>
    </p:extLst>
  </p:cSld>
  <p:clrMapOvr>
    <a:masterClrMapping/>
  </p:clrMapOvr>
  <p:timing>
    <p:tnLst>
      <p:par>
        <p:cTn xmlns:p14="http://schemas.microsoft.com/office/powerpoint/2010/mai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been</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The children have </a:t>
            </a:r>
            <a:r>
              <a:rPr lang="en-US" sz="2800" b="1" dirty="0" smtClean="0">
                <a:latin typeface="Century Gothic"/>
                <a:cs typeface="Century Gothic"/>
              </a:rPr>
              <a:t>been</a:t>
            </a:r>
            <a:r>
              <a:rPr lang="en-US" sz="2800" dirty="0" smtClean="0">
                <a:latin typeface="Century Gothic"/>
                <a:cs typeface="Century Gothic"/>
              </a:rPr>
              <a:t> here all day.</a:t>
            </a:r>
            <a:endParaRPr lang="en-US" sz="2800" b="1" dirty="0">
              <a:latin typeface="Century Gothic"/>
              <a:cs typeface="Century Gothic"/>
            </a:endParaRPr>
          </a:p>
        </p:txBody>
      </p:sp>
    </p:spTree>
    <p:extLst>
      <p:ext uri="{BB962C8B-B14F-4D97-AF65-F5344CB8AC3E}">
        <p14:creationId xmlns:p14="http://schemas.microsoft.com/office/powerpoint/2010/main" val="211665449"/>
      </p:ext>
    </p:extLst>
  </p:cSld>
  <p:clrMapOvr>
    <a:masterClrMapping/>
  </p:clrMapOvr>
  <p:timing>
    <p:tnLst>
      <p:par>
        <p:cTn xmlns:p14="http://schemas.microsoft.com/office/powerpoint/2010/mai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children</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The </a:t>
            </a:r>
            <a:r>
              <a:rPr lang="en-US" sz="2800" b="1" dirty="0" smtClean="0">
                <a:latin typeface="Century Gothic"/>
                <a:cs typeface="Century Gothic"/>
              </a:rPr>
              <a:t>children</a:t>
            </a:r>
            <a:r>
              <a:rPr lang="en-US" sz="2800" dirty="0" smtClean="0">
                <a:latin typeface="Century Gothic"/>
                <a:cs typeface="Century Gothic"/>
              </a:rPr>
              <a:t> have been here all day.</a:t>
            </a:r>
            <a:endParaRPr lang="en-US" sz="2800" b="1" dirty="0">
              <a:latin typeface="Century Gothic"/>
              <a:cs typeface="Century Gothic"/>
            </a:endParaRPr>
          </a:p>
        </p:txBody>
      </p:sp>
    </p:spTree>
    <p:extLst>
      <p:ext uri="{BB962C8B-B14F-4D97-AF65-F5344CB8AC3E}">
        <p14:creationId xmlns:p14="http://schemas.microsoft.com/office/powerpoint/2010/main" val="4115348270"/>
      </p:ext>
    </p:extLst>
  </p:cSld>
  <p:clrMapOvr>
    <a:masterClrMapping/>
  </p:clrMapOvr>
  <p:timing>
    <p:tnLst>
      <p:par>
        <p:cTn xmlns:p14="http://schemas.microsoft.com/office/powerpoint/2010/mai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month</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This is the first </a:t>
            </a:r>
            <a:r>
              <a:rPr lang="en-US" sz="2800" b="1" dirty="0" smtClean="0">
                <a:latin typeface="Century Gothic"/>
                <a:cs typeface="Century Gothic"/>
              </a:rPr>
              <a:t>month</a:t>
            </a:r>
            <a:r>
              <a:rPr lang="en-US" sz="2800" dirty="0" smtClean="0">
                <a:latin typeface="Century Gothic"/>
                <a:cs typeface="Century Gothic"/>
              </a:rPr>
              <a:t> in the </a:t>
            </a:r>
            <a:r>
              <a:rPr lang="en-US" sz="2800" b="1" dirty="0" smtClean="0">
                <a:latin typeface="Century Gothic"/>
                <a:cs typeface="Century Gothic"/>
              </a:rPr>
              <a:t>year</a:t>
            </a:r>
            <a:r>
              <a:rPr lang="en-US" sz="2800" dirty="0">
                <a:latin typeface="Century Gothic"/>
                <a:cs typeface="Century Gothic"/>
              </a:rPr>
              <a:t>.</a:t>
            </a:r>
            <a:endParaRPr lang="en-US" sz="2800" b="1" dirty="0">
              <a:latin typeface="Century Gothic"/>
              <a:cs typeface="Century Gothic"/>
            </a:endParaRPr>
          </a:p>
        </p:txBody>
      </p:sp>
    </p:spTree>
    <p:extLst>
      <p:ext uri="{BB962C8B-B14F-4D97-AF65-F5344CB8AC3E}">
        <p14:creationId xmlns:p14="http://schemas.microsoft.com/office/powerpoint/2010/main" val="2605738088"/>
      </p:ext>
    </p:extLst>
  </p:cSld>
  <p:clrMapOvr>
    <a:masterClrMapping/>
  </p:clrMapOvr>
  <p:timing>
    <p:tnLst>
      <p:par>
        <p:cTn xmlns:p14="http://schemas.microsoft.com/office/powerpoint/2010/mai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question</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Their group has a </a:t>
            </a:r>
            <a:r>
              <a:rPr lang="en-US" sz="2800" b="1" dirty="0" smtClean="0">
                <a:latin typeface="Century Gothic"/>
                <a:cs typeface="Century Gothic"/>
              </a:rPr>
              <a:t>question</a:t>
            </a:r>
            <a:r>
              <a:rPr lang="en-US" sz="2800" dirty="0" smtClean="0">
                <a:latin typeface="Century Gothic"/>
                <a:cs typeface="Century Gothic"/>
              </a:rPr>
              <a:t> it would like to ask.</a:t>
            </a:r>
            <a:endParaRPr lang="en-US" sz="2800" b="1" dirty="0">
              <a:latin typeface="Century Gothic"/>
              <a:cs typeface="Century Gothic"/>
            </a:endParaRPr>
          </a:p>
        </p:txBody>
      </p:sp>
    </p:spTree>
    <p:extLst>
      <p:ext uri="{BB962C8B-B14F-4D97-AF65-F5344CB8AC3E}">
        <p14:creationId xmlns:p14="http://schemas.microsoft.com/office/powerpoint/2010/main" val="3920728832"/>
      </p:ext>
    </p:extLst>
  </p:cSld>
  <p:clrMapOvr>
    <a:masterClrMapping/>
  </p:clrMapOvr>
  <p:timing>
    <p:tnLst>
      <p:par>
        <p:cTn xmlns:p14="http://schemas.microsoft.com/office/powerpoint/2010/mai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their</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b="1" dirty="0" smtClean="0">
                <a:latin typeface="Century Gothic"/>
                <a:cs typeface="Century Gothic"/>
              </a:rPr>
              <a:t>Their</a:t>
            </a:r>
            <a:r>
              <a:rPr lang="en-US" sz="2800" dirty="0" smtClean="0">
                <a:latin typeface="Century Gothic"/>
                <a:cs typeface="Century Gothic"/>
              </a:rPr>
              <a:t> group has a question it would like to ask.</a:t>
            </a:r>
            <a:endParaRPr lang="en-US" sz="2800" b="1" dirty="0">
              <a:latin typeface="Century Gothic"/>
              <a:cs typeface="Century Gothic"/>
            </a:endParaRPr>
          </a:p>
        </p:txBody>
      </p:sp>
    </p:spTree>
    <p:extLst>
      <p:ext uri="{BB962C8B-B14F-4D97-AF65-F5344CB8AC3E}">
        <p14:creationId xmlns:p14="http://schemas.microsoft.com/office/powerpoint/2010/main" val="2003266998"/>
      </p:ext>
    </p:extLst>
  </p:cSld>
  <p:clrMapOvr>
    <a:masterClrMapping/>
  </p:clrMapOvr>
  <p:timing>
    <p:tnLst>
      <p:par>
        <p:cTn xmlns:p14="http://schemas.microsoft.com/office/powerpoint/2010/mai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year</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This is the first month of the </a:t>
            </a:r>
            <a:r>
              <a:rPr lang="en-US" sz="2800" b="1" dirty="0" smtClean="0">
                <a:latin typeface="Century Gothic"/>
                <a:cs typeface="Century Gothic"/>
              </a:rPr>
              <a:t>year.</a:t>
            </a:r>
            <a:endParaRPr lang="en-US" sz="2800" b="1" dirty="0">
              <a:latin typeface="Century Gothic"/>
              <a:cs typeface="Century Gothic"/>
            </a:endParaRPr>
          </a:p>
        </p:txBody>
      </p:sp>
    </p:spTree>
    <p:extLst>
      <p:ext uri="{BB962C8B-B14F-4D97-AF65-F5344CB8AC3E}">
        <p14:creationId xmlns:p14="http://schemas.microsoft.com/office/powerpoint/2010/main" val="3070810708"/>
      </p:ext>
    </p:extLst>
  </p:cSld>
  <p:clrMapOvr>
    <a:masterClrMapping/>
  </p:clrMapOvr>
  <p:timing>
    <p:tnLst>
      <p:par>
        <p:cTn xmlns:p14="http://schemas.microsoft.com/office/powerpoint/2010/mai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6861" y="156406"/>
            <a:ext cx="4621025" cy="798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Century Gothic"/>
                <a:cs typeface="Century Gothic"/>
              </a:rPr>
              <a:t>Grammar</a:t>
            </a:r>
          </a:p>
          <a:p>
            <a:pPr algn="ctr"/>
            <a:r>
              <a:rPr lang="en-US" sz="2000" dirty="0" smtClean="0">
                <a:latin typeface="Century Gothic"/>
                <a:cs typeface="Century Gothic"/>
              </a:rPr>
              <a:t> Special Pronouns</a:t>
            </a:r>
            <a:endParaRPr lang="en-US" sz="2000" dirty="0">
              <a:latin typeface="Century Gothic"/>
              <a:cs typeface="Century Gothic"/>
            </a:endParaRPr>
          </a:p>
        </p:txBody>
      </p:sp>
      <p:sp>
        <p:nvSpPr>
          <p:cNvPr id="3" name="Rectangle 2"/>
          <p:cNvSpPr/>
          <p:nvPr/>
        </p:nvSpPr>
        <p:spPr>
          <a:xfrm>
            <a:off x="125332" y="1997859"/>
            <a:ext cx="8852382" cy="472272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20000"/>
              </a:lnSpc>
            </a:pPr>
            <a:r>
              <a:rPr lang="en-US" sz="4000" dirty="0" smtClean="0">
                <a:latin typeface="Century Gothic"/>
                <a:cs typeface="Century Gothic"/>
              </a:rPr>
              <a:t>I like everything about playing outside. I will play anything that has running and jumping. Nobody likes when it rains. </a:t>
            </a:r>
            <a:r>
              <a:rPr lang="en-US" sz="4000" dirty="0" smtClean="0">
                <a:latin typeface="Century Gothic"/>
                <a:cs typeface="Century Gothic"/>
              </a:rPr>
              <a:t>But if somebody thinks of a good indoors game, everyone can still have fun!</a:t>
            </a:r>
            <a:endParaRPr lang="en-US" sz="4000" dirty="0" smtClean="0">
              <a:latin typeface="Century Gothic"/>
              <a:cs typeface="Century Gothic"/>
            </a:endParaRPr>
          </a:p>
        </p:txBody>
      </p:sp>
      <p:sp>
        <p:nvSpPr>
          <p:cNvPr id="4" name="TextBox 3"/>
          <p:cNvSpPr txBox="1"/>
          <p:nvPr/>
        </p:nvSpPr>
        <p:spPr>
          <a:xfrm>
            <a:off x="125332" y="1051999"/>
            <a:ext cx="8927228" cy="646331"/>
          </a:xfrm>
          <a:prstGeom prst="rect">
            <a:avLst/>
          </a:prstGeom>
          <a:noFill/>
        </p:spPr>
        <p:txBody>
          <a:bodyPr wrap="square" rtlCol="0">
            <a:spAutoFit/>
          </a:bodyPr>
          <a:lstStyle/>
          <a:p>
            <a:pPr algn="ctr"/>
            <a:r>
              <a:rPr lang="en-US" dirty="0" smtClean="0">
                <a:solidFill>
                  <a:srgbClr val="FF0000"/>
                </a:solidFill>
                <a:latin typeface="Century Gothic"/>
                <a:cs typeface="Century Gothic"/>
              </a:rPr>
              <a:t>Have children describe how this week’s special pronouns are alike.</a:t>
            </a:r>
          </a:p>
          <a:p>
            <a:pPr algn="ctr"/>
            <a:r>
              <a:rPr lang="en-US" dirty="0" smtClean="0">
                <a:solidFill>
                  <a:srgbClr val="FF0000"/>
                </a:solidFill>
                <a:latin typeface="Century Gothic"/>
                <a:cs typeface="Century Gothic"/>
              </a:rPr>
              <a:t>Have children identify the special pronouns:</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154341096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2800767"/>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latin typeface="Century Gothic"/>
                <a:cs typeface="Century Gothic"/>
              </a:rPr>
              <a:t>kn</a:t>
            </a:r>
            <a:r>
              <a:rPr lang="en-US" sz="6600" dirty="0" smtClean="0">
                <a:solidFill>
                  <a:srgbClr val="FF0000"/>
                </a:solidFill>
                <a:latin typeface="Century Gothic"/>
                <a:cs typeface="Century Gothic"/>
              </a:rPr>
              <a:t>ee</a:t>
            </a:r>
            <a:r>
              <a:rPr lang="en-US" sz="6600" dirty="0" smtClean="0">
                <a:solidFill>
                  <a:srgbClr val="000000"/>
                </a:solidFill>
                <a:latin typeface="Century Gothic"/>
                <a:cs typeface="Century Gothic"/>
              </a:rPr>
              <a:t>l     wr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t</a:t>
            </a:r>
            <a:r>
              <a:rPr lang="en-US" sz="6600" dirty="0" smtClean="0">
                <a:solidFill>
                  <a:srgbClr val="000000"/>
                </a:solidFill>
                <a:latin typeface="Century Gothic"/>
                <a:cs typeface="Century Gothic"/>
              </a:rPr>
              <a:t>e</a:t>
            </a:r>
          </a:p>
          <a:p>
            <a:endParaRPr lang="en-US" sz="4400" dirty="0">
              <a:solidFill>
                <a:srgbClr val="FF0000"/>
              </a:solidFill>
              <a:latin typeface="Century Gothic"/>
              <a:cs typeface="Century Gothic"/>
            </a:endParaRPr>
          </a:p>
          <a:p>
            <a:r>
              <a:rPr lang="en-US" sz="6600" dirty="0" err="1" smtClean="0">
                <a:latin typeface="Century Gothic"/>
                <a:cs typeface="Century Gothic"/>
              </a:rPr>
              <a:t>kn</a:t>
            </a:r>
            <a:r>
              <a:rPr lang="en-US" sz="6600" dirty="0" err="1" smtClean="0">
                <a:solidFill>
                  <a:srgbClr val="FF0000"/>
                </a:solidFill>
                <a:latin typeface="Century Gothic"/>
                <a:cs typeface="Century Gothic"/>
              </a:rPr>
              <a:t>i</a:t>
            </a:r>
            <a:r>
              <a:rPr lang="en-US" sz="6600" dirty="0" err="1" smtClean="0">
                <a:solidFill>
                  <a:srgbClr val="000000"/>
                </a:solidFill>
                <a:latin typeface="Century Gothic"/>
                <a:cs typeface="Century Gothic"/>
              </a:rPr>
              <a:t>_</a:t>
            </a:r>
            <a:r>
              <a:rPr lang="en-US" sz="6600" dirty="0" err="1" smtClean="0">
                <a:solidFill>
                  <a:srgbClr val="FF0000"/>
                </a:solidFill>
                <a:latin typeface="Century Gothic"/>
                <a:cs typeface="Century Gothic"/>
              </a:rPr>
              <a:t>e</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8024293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2800767"/>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latin typeface="Century Gothic"/>
                <a:cs typeface="Century Gothic"/>
              </a:rPr>
              <a:t>kn</a:t>
            </a:r>
            <a:r>
              <a:rPr lang="en-US" sz="6600" dirty="0" smtClean="0">
                <a:solidFill>
                  <a:srgbClr val="FF0000"/>
                </a:solidFill>
                <a:latin typeface="Century Gothic"/>
                <a:cs typeface="Century Gothic"/>
              </a:rPr>
              <a:t>ee</a:t>
            </a:r>
            <a:r>
              <a:rPr lang="en-US" sz="6600" dirty="0" smtClean="0">
                <a:solidFill>
                  <a:srgbClr val="000000"/>
                </a:solidFill>
                <a:latin typeface="Century Gothic"/>
                <a:cs typeface="Century Gothic"/>
              </a:rPr>
              <a:t>l     wr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t</a:t>
            </a:r>
            <a:r>
              <a:rPr lang="en-US" sz="6600" dirty="0" smtClean="0">
                <a:solidFill>
                  <a:srgbClr val="00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i</a:t>
            </a:r>
            <a:r>
              <a:rPr lang="en-US" sz="6600" u="sng" dirty="0" smtClean="0">
                <a:solidFill>
                  <a:srgbClr val="000000"/>
                </a:solidFill>
                <a:latin typeface="Century Gothic"/>
                <a:cs typeface="Century Gothic"/>
              </a:rPr>
              <a:t>f</a:t>
            </a:r>
            <a:r>
              <a:rPr lang="en-US" sz="6600" dirty="0" smtClean="0">
                <a:solidFill>
                  <a:srgbClr val="000000"/>
                </a:solidFill>
                <a:latin typeface="Century Gothic"/>
                <a:cs typeface="Century Gothic"/>
              </a:rPr>
              <a:t>e</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6631765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2800767"/>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latin typeface="Century Gothic"/>
                <a:cs typeface="Century Gothic"/>
              </a:rPr>
              <a:t>kn</a:t>
            </a:r>
            <a:r>
              <a:rPr lang="en-US" sz="6600" dirty="0" smtClean="0">
                <a:solidFill>
                  <a:srgbClr val="FF0000"/>
                </a:solidFill>
                <a:latin typeface="Century Gothic"/>
                <a:cs typeface="Century Gothic"/>
              </a:rPr>
              <a:t>ee</a:t>
            </a:r>
            <a:r>
              <a:rPr lang="en-US" sz="6600" dirty="0" smtClean="0">
                <a:solidFill>
                  <a:srgbClr val="000000"/>
                </a:solidFill>
                <a:latin typeface="Century Gothic"/>
                <a:cs typeface="Century Gothic"/>
              </a:rPr>
              <a:t>l     wr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t</a:t>
            </a:r>
            <a:r>
              <a:rPr lang="en-US" sz="6600" dirty="0" smtClean="0">
                <a:solidFill>
                  <a:srgbClr val="00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i</a:t>
            </a:r>
            <a:r>
              <a:rPr lang="en-US" sz="6600" u="sng" dirty="0" smtClean="0">
                <a:solidFill>
                  <a:srgbClr val="000000"/>
                </a:solidFill>
                <a:latin typeface="Century Gothic"/>
                <a:cs typeface="Century Gothic"/>
              </a:rPr>
              <a:t>f</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err="1" smtClean="0">
                <a:solidFill>
                  <a:srgbClr val="000000"/>
                </a:solidFill>
                <a:latin typeface="Century Gothic"/>
                <a:cs typeface="Century Gothic"/>
              </a:rPr>
              <a:t>kn</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714056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2800767"/>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latin typeface="Century Gothic"/>
                <a:cs typeface="Century Gothic"/>
              </a:rPr>
              <a:t>kn</a:t>
            </a:r>
            <a:r>
              <a:rPr lang="en-US" sz="6600" dirty="0" smtClean="0">
                <a:solidFill>
                  <a:srgbClr val="FF0000"/>
                </a:solidFill>
                <a:latin typeface="Century Gothic"/>
                <a:cs typeface="Century Gothic"/>
              </a:rPr>
              <a:t>ee</a:t>
            </a:r>
            <a:r>
              <a:rPr lang="en-US" sz="6600" dirty="0" smtClean="0">
                <a:solidFill>
                  <a:srgbClr val="000000"/>
                </a:solidFill>
                <a:latin typeface="Century Gothic"/>
                <a:cs typeface="Century Gothic"/>
              </a:rPr>
              <a:t>l     wr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t</a:t>
            </a:r>
            <a:r>
              <a:rPr lang="en-US" sz="6600" dirty="0" smtClean="0">
                <a:solidFill>
                  <a:srgbClr val="00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i</a:t>
            </a:r>
            <a:r>
              <a:rPr lang="en-US" sz="6600" u="sng" dirty="0" smtClean="0">
                <a:solidFill>
                  <a:srgbClr val="000000"/>
                </a:solidFill>
                <a:latin typeface="Century Gothic"/>
                <a:cs typeface="Century Gothic"/>
              </a:rPr>
              <a:t>f</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err="1" smtClean="0">
                <a:solidFill>
                  <a:srgbClr val="000000"/>
                </a:solidFill>
                <a:latin typeface="Century Gothic"/>
                <a:cs typeface="Century Gothic"/>
              </a:rPr>
              <a:t>kn</a:t>
            </a:r>
            <a:r>
              <a:rPr lang="en-US" sz="6600" dirty="0" err="1" smtClean="0">
                <a:solidFill>
                  <a:srgbClr val="FF0000"/>
                </a:solidFill>
                <a:latin typeface="Century Gothic"/>
                <a:cs typeface="Century Gothic"/>
              </a:rPr>
              <a:t>i</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1419740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2800767"/>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latin typeface="Century Gothic"/>
                <a:cs typeface="Century Gothic"/>
              </a:rPr>
              <a:t>kn</a:t>
            </a:r>
            <a:r>
              <a:rPr lang="en-US" sz="6600" dirty="0" smtClean="0">
                <a:solidFill>
                  <a:srgbClr val="FF0000"/>
                </a:solidFill>
                <a:latin typeface="Century Gothic"/>
                <a:cs typeface="Century Gothic"/>
              </a:rPr>
              <a:t>ee</a:t>
            </a:r>
            <a:r>
              <a:rPr lang="en-US" sz="6600" dirty="0" smtClean="0">
                <a:solidFill>
                  <a:srgbClr val="000000"/>
                </a:solidFill>
                <a:latin typeface="Century Gothic"/>
                <a:cs typeface="Century Gothic"/>
              </a:rPr>
              <a:t>l     wr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t</a:t>
            </a:r>
            <a:r>
              <a:rPr lang="en-US" sz="6600" dirty="0" smtClean="0">
                <a:solidFill>
                  <a:srgbClr val="00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i</a:t>
            </a:r>
            <a:r>
              <a:rPr lang="en-US" sz="6600" u="sng" dirty="0" smtClean="0">
                <a:solidFill>
                  <a:srgbClr val="000000"/>
                </a:solidFill>
                <a:latin typeface="Century Gothic"/>
                <a:cs typeface="Century Gothic"/>
              </a:rPr>
              <a:t>f</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kn</a:t>
            </a:r>
            <a:r>
              <a:rPr lang="en-US" sz="6600" dirty="0" smtClean="0">
                <a:solidFill>
                  <a:srgbClr val="FF0000"/>
                </a:solidFill>
                <a:latin typeface="Century Gothic"/>
                <a:cs typeface="Century Gothic"/>
              </a:rPr>
              <a:t>i</a:t>
            </a:r>
            <a:r>
              <a:rPr lang="en-US" sz="6600" dirty="0" smtClean="0">
                <a:solidFill>
                  <a:srgbClr val="000000"/>
                </a:solidFill>
                <a:latin typeface="Century Gothic"/>
                <a:cs typeface="Century Gothic"/>
              </a:rPr>
              <a:t>t</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1278499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3477875"/>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latin typeface="Century Gothic"/>
                <a:cs typeface="Century Gothic"/>
              </a:rPr>
              <a:t>kn</a:t>
            </a:r>
            <a:r>
              <a:rPr lang="en-US" sz="6600" dirty="0" smtClean="0">
                <a:solidFill>
                  <a:srgbClr val="FF0000"/>
                </a:solidFill>
                <a:latin typeface="Century Gothic"/>
                <a:cs typeface="Century Gothic"/>
              </a:rPr>
              <a:t>ee</a:t>
            </a:r>
            <a:r>
              <a:rPr lang="en-US" sz="6600" dirty="0" smtClean="0">
                <a:solidFill>
                  <a:srgbClr val="000000"/>
                </a:solidFill>
                <a:latin typeface="Century Gothic"/>
                <a:cs typeface="Century Gothic"/>
              </a:rPr>
              <a:t>l     wr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t</a:t>
            </a:r>
            <a:r>
              <a:rPr lang="en-US" sz="6600" dirty="0" smtClean="0">
                <a:solidFill>
                  <a:srgbClr val="00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i</a:t>
            </a:r>
            <a:r>
              <a:rPr lang="en-US" sz="6600" u="sng" dirty="0" smtClean="0">
                <a:solidFill>
                  <a:srgbClr val="000000"/>
                </a:solidFill>
                <a:latin typeface="Century Gothic"/>
                <a:cs typeface="Century Gothic"/>
              </a:rPr>
              <a:t>f</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kn</a:t>
            </a:r>
            <a:r>
              <a:rPr lang="en-US" sz="6600" dirty="0" smtClean="0">
                <a:solidFill>
                  <a:srgbClr val="FF0000"/>
                </a:solidFill>
                <a:latin typeface="Century Gothic"/>
                <a:cs typeface="Century Gothic"/>
              </a:rPr>
              <a:t>i</a:t>
            </a:r>
            <a:r>
              <a:rPr lang="en-US" sz="6600" dirty="0" smtClean="0">
                <a:solidFill>
                  <a:srgbClr val="000000"/>
                </a:solidFill>
                <a:latin typeface="Century Gothic"/>
                <a:cs typeface="Century Gothic"/>
              </a:rPr>
              <a:t>t</a:t>
            </a:r>
            <a:r>
              <a:rPr lang="en-US" sz="6600" dirty="0" smtClean="0">
                <a:solidFill>
                  <a:srgbClr val="FF0000"/>
                </a:solidFill>
                <a:latin typeface="Century Gothic"/>
                <a:cs typeface="Century Gothic"/>
              </a:rPr>
              <a:t>      </a:t>
            </a:r>
            <a:r>
              <a:rPr lang="en-US" sz="6600" dirty="0" err="1" smtClean="0">
                <a:solidFill>
                  <a:srgbClr val="000000"/>
                </a:solidFill>
                <a:latin typeface="Century Gothic"/>
                <a:cs typeface="Century Gothic"/>
              </a:rPr>
              <a:t>wr</a:t>
            </a:r>
            <a:endParaRPr lang="en-US" sz="6600" dirty="0" smtClean="0">
              <a:solidFill>
                <a:srgbClr val="000000"/>
              </a:solidFill>
              <a:latin typeface="Century Gothic"/>
              <a:cs typeface="Century Gothic"/>
            </a:endParaRPr>
          </a:p>
          <a:p>
            <a:endParaRPr lang="en-US" sz="4400" dirty="0">
              <a:solidFill>
                <a:srgbClr val="000000"/>
              </a:solidFill>
              <a:latin typeface="Century Gothic"/>
              <a:cs typeface="Century Gothic"/>
            </a:endParaRPr>
          </a:p>
        </p:txBody>
      </p:sp>
    </p:spTree>
    <p:extLst>
      <p:ext uri="{BB962C8B-B14F-4D97-AF65-F5344CB8AC3E}">
        <p14:creationId xmlns:p14="http://schemas.microsoft.com/office/powerpoint/2010/main" val="642104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2188" y="106482"/>
            <a:ext cx="7315200" cy="1477328"/>
          </a:xfrm>
          <a:prstGeom prst="rect">
            <a:avLst/>
          </a:prstGeom>
          <a:noFill/>
        </p:spPr>
        <p:txBody>
          <a:bodyPr wrap="square" rtlCol="0">
            <a:spAutoFit/>
          </a:bodyPr>
          <a:lstStyle/>
          <a:p>
            <a:r>
              <a:rPr lang="en-US" dirty="0" smtClean="0">
                <a:latin typeface="Century Gothic"/>
                <a:cs typeface="Century Gothic"/>
              </a:rPr>
              <a:t>Have children practice connecting the letters </a:t>
            </a:r>
            <a:r>
              <a:rPr lang="en-US" dirty="0" err="1" smtClean="0">
                <a:latin typeface="Century Gothic"/>
                <a:cs typeface="Century Gothic"/>
              </a:rPr>
              <a:t>wr</a:t>
            </a:r>
            <a:r>
              <a:rPr lang="en-US" dirty="0" smtClean="0">
                <a:latin typeface="Century Gothic"/>
                <a:cs typeface="Century Gothic"/>
              </a:rPr>
              <a:t> to the sound /r/ and the letters </a:t>
            </a:r>
            <a:r>
              <a:rPr lang="en-US" dirty="0" err="1" smtClean="0">
                <a:latin typeface="Century Gothic"/>
                <a:cs typeface="Century Gothic"/>
              </a:rPr>
              <a:t>kn</a:t>
            </a:r>
            <a:r>
              <a:rPr lang="en-US" dirty="0" smtClean="0">
                <a:latin typeface="Century Gothic"/>
                <a:cs typeface="Century Gothic"/>
              </a:rPr>
              <a:t> and </a:t>
            </a:r>
            <a:r>
              <a:rPr lang="en-US" dirty="0" err="1" smtClean="0">
                <a:latin typeface="Century Gothic"/>
                <a:cs typeface="Century Gothic"/>
              </a:rPr>
              <a:t>gn</a:t>
            </a:r>
            <a:r>
              <a:rPr lang="en-US" dirty="0" smtClean="0">
                <a:latin typeface="Century Gothic"/>
                <a:cs typeface="Century Gothic"/>
              </a:rPr>
              <a:t> to the sound letters </a:t>
            </a:r>
            <a:r>
              <a:rPr lang="en-US" dirty="0" err="1" smtClean="0">
                <a:latin typeface="Century Gothic"/>
                <a:cs typeface="Century Gothic"/>
              </a:rPr>
              <a:t>wr</a:t>
            </a:r>
            <a:r>
              <a:rPr lang="en-US" dirty="0" smtClean="0">
                <a:latin typeface="Century Gothic"/>
                <a:cs typeface="Century Gothic"/>
              </a:rPr>
              <a:t>.</a:t>
            </a:r>
          </a:p>
          <a:p>
            <a:endParaRPr lang="en-US" dirty="0">
              <a:latin typeface="Century Gothic"/>
              <a:cs typeface="Century Gothic"/>
            </a:endParaRPr>
          </a:p>
          <a:p>
            <a:r>
              <a:rPr lang="en-US" dirty="0" smtClean="0">
                <a:latin typeface="Century Gothic"/>
                <a:cs typeface="Century Gothic"/>
              </a:rPr>
              <a:t>Write the letters </a:t>
            </a:r>
            <a:r>
              <a:rPr lang="en-US" dirty="0" err="1" smtClean="0">
                <a:latin typeface="Century Gothic"/>
                <a:cs typeface="Century Gothic"/>
              </a:rPr>
              <a:t>wr</a:t>
            </a:r>
            <a:r>
              <a:rPr lang="en-US" dirty="0" smtClean="0">
                <a:latin typeface="Century Gothic"/>
                <a:cs typeface="Century Gothic"/>
              </a:rPr>
              <a:t> five </a:t>
            </a:r>
            <a:r>
              <a:rPr lang="en-US" dirty="0" err="1" smtClean="0">
                <a:latin typeface="Century Gothic"/>
                <a:cs typeface="Century Gothic"/>
              </a:rPr>
              <a:t>tmes</a:t>
            </a:r>
            <a:r>
              <a:rPr lang="en-US" dirty="0" smtClean="0">
                <a:latin typeface="Century Gothic"/>
                <a:cs typeface="Century Gothic"/>
              </a:rPr>
              <a:t> as you say the /r/ sound. Repeat for </a:t>
            </a:r>
            <a:r>
              <a:rPr lang="en-US" dirty="0" err="1" smtClean="0">
                <a:latin typeface="Century Gothic"/>
                <a:cs typeface="Century Gothic"/>
              </a:rPr>
              <a:t>kn</a:t>
            </a:r>
            <a:r>
              <a:rPr lang="en-US" dirty="0" smtClean="0">
                <a:latin typeface="Century Gothic"/>
                <a:cs typeface="Century Gothic"/>
              </a:rPr>
              <a:t> and </a:t>
            </a:r>
            <a:r>
              <a:rPr lang="en-US" dirty="0" err="1" smtClean="0">
                <a:latin typeface="Century Gothic"/>
                <a:cs typeface="Century Gothic"/>
              </a:rPr>
              <a:t>gn.</a:t>
            </a:r>
            <a:endParaRPr lang="en-US" dirty="0">
              <a:latin typeface="Century Gothic"/>
              <a:cs typeface="Century Gothic"/>
            </a:endParaRPr>
          </a:p>
        </p:txBody>
      </p:sp>
      <p:sp>
        <p:nvSpPr>
          <p:cNvPr id="4" name="TextBox 3"/>
          <p:cNvSpPr txBox="1"/>
          <p:nvPr/>
        </p:nvSpPr>
        <p:spPr>
          <a:xfrm>
            <a:off x="94505" y="2265140"/>
            <a:ext cx="8916848" cy="4565352"/>
          </a:xfrm>
          <a:prstGeom prst="rect">
            <a:avLst/>
          </a:prstGeom>
          <a:noFill/>
        </p:spPr>
        <p:txBody>
          <a:bodyPr wrap="square" rtlCol="0">
            <a:spAutoFit/>
          </a:bodyPr>
          <a:lstStyle/>
          <a:p>
            <a:pPr>
              <a:lnSpc>
                <a:spcPct val="80000"/>
              </a:lnSpc>
            </a:pPr>
            <a:r>
              <a:rPr lang="en-US" sz="8000" dirty="0" smtClean="0">
                <a:latin typeface="Century Gothic"/>
                <a:cs typeface="Century Gothic"/>
              </a:rPr>
              <a:t> 				</a:t>
            </a:r>
            <a:r>
              <a:rPr lang="en-US" sz="8000" dirty="0" err="1" smtClean="0">
                <a:latin typeface="Century Gothic"/>
                <a:cs typeface="Century Gothic"/>
              </a:rPr>
              <a:t>wr</a:t>
            </a:r>
            <a:r>
              <a:rPr lang="en-US" sz="8000" dirty="0" smtClean="0">
                <a:latin typeface="Century Gothic"/>
                <a:cs typeface="Century Gothic"/>
              </a:rPr>
              <a:t>  </a:t>
            </a:r>
            <a:r>
              <a:rPr lang="en-US" sz="8000" dirty="0" err="1" smtClean="0">
                <a:latin typeface="Century Gothic"/>
                <a:cs typeface="Century Gothic"/>
              </a:rPr>
              <a:t>wr</a:t>
            </a:r>
            <a:r>
              <a:rPr lang="en-US" sz="8000" dirty="0" smtClean="0">
                <a:latin typeface="Century Gothic"/>
                <a:cs typeface="Century Gothic"/>
              </a:rPr>
              <a:t>  </a:t>
            </a:r>
            <a:r>
              <a:rPr lang="en-US" sz="8000" dirty="0" err="1" smtClean="0">
                <a:latin typeface="Century Gothic"/>
                <a:cs typeface="Century Gothic"/>
              </a:rPr>
              <a:t>wr</a:t>
            </a:r>
            <a:r>
              <a:rPr lang="en-US" sz="8000" dirty="0" smtClean="0">
                <a:latin typeface="Century Gothic"/>
                <a:cs typeface="Century Gothic"/>
              </a:rPr>
              <a:t>  </a:t>
            </a:r>
            <a:r>
              <a:rPr lang="en-US" sz="8000" dirty="0" err="1" smtClean="0">
                <a:latin typeface="Century Gothic"/>
                <a:cs typeface="Century Gothic"/>
              </a:rPr>
              <a:t>wr</a:t>
            </a:r>
            <a:endParaRPr lang="en-US" sz="8000" dirty="0" smtClean="0">
              <a:latin typeface="Century Gothic"/>
              <a:cs typeface="Century Gothic"/>
            </a:endParaRPr>
          </a:p>
          <a:p>
            <a:pPr>
              <a:lnSpc>
                <a:spcPct val="80000"/>
              </a:lnSpc>
            </a:pPr>
            <a:endParaRPr lang="en-US" sz="6000" dirty="0">
              <a:latin typeface="Century Gothic"/>
              <a:cs typeface="Century Gothic"/>
            </a:endParaRPr>
          </a:p>
          <a:p>
            <a:pPr>
              <a:lnSpc>
                <a:spcPct val="80000"/>
              </a:lnSpc>
            </a:pPr>
            <a:r>
              <a:rPr lang="en-US" sz="8000" dirty="0" smtClean="0">
                <a:latin typeface="Century Gothic"/>
                <a:cs typeface="Century Gothic"/>
              </a:rPr>
              <a:t> </a:t>
            </a:r>
            <a:r>
              <a:rPr lang="en-US" sz="8000" dirty="0" err="1" smtClean="0">
                <a:latin typeface="Century Gothic"/>
                <a:cs typeface="Century Gothic"/>
              </a:rPr>
              <a:t>kn</a:t>
            </a:r>
            <a:r>
              <a:rPr lang="en-US" sz="8000" dirty="0" smtClean="0">
                <a:latin typeface="Century Gothic"/>
                <a:cs typeface="Century Gothic"/>
              </a:rPr>
              <a:t>  </a:t>
            </a:r>
            <a:r>
              <a:rPr lang="en-US" sz="8000" dirty="0" err="1" smtClean="0">
                <a:latin typeface="Century Gothic"/>
                <a:cs typeface="Century Gothic"/>
              </a:rPr>
              <a:t>kn</a:t>
            </a:r>
            <a:r>
              <a:rPr lang="en-US" sz="8000" dirty="0" smtClean="0">
                <a:latin typeface="Century Gothic"/>
                <a:cs typeface="Century Gothic"/>
              </a:rPr>
              <a:t>  </a:t>
            </a:r>
            <a:r>
              <a:rPr lang="en-US" sz="8000" dirty="0" err="1" smtClean="0">
                <a:latin typeface="Century Gothic"/>
                <a:cs typeface="Century Gothic"/>
              </a:rPr>
              <a:t>kn</a:t>
            </a:r>
            <a:r>
              <a:rPr lang="en-US" sz="8000" dirty="0" smtClean="0">
                <a:latin typeface="Century Gothic"/>
                <a:cs typeface="Century Gothic"/>
              </a:rPr>
              <a:t>  </a:t>
            </a:r>
            <a:r>
              <a:rPr lang="en-US" sz="8000" dirty="0" err="1" smtClean="0">
                <a:latin typeface="Century Gothic"/>
                <a:cs typeface="Century Gothic"/>
              </a:rPr>
              <a:t>kn</a:t>
            </a:r>
            <a:r>
              <a:rPr lang="en-US" sz="8000" dirty="0" smtClean="0">
                <a:latin typeface="Century Gothic"/>
                <a:cs typeface="Century Gothic"/>
              </a:rPr>
              <a:t>  </a:t>
            </a:r>
            <a:r>
              <a:rPr lang="en-US" sz="8000" dirty="0" err="1" smtClean="0">
                <a:latin typeface="Century Gothic"/>
                <a:cs typeface="Century Gothic"/>
              </a:rPr>
              <a:t>kn</a:t>
            </a:r>
            <a:endParaRPr lang="en-US" sz="8000" dirty="0" smtClean="0">
              <a:latin typeface="Century Gothic"/>
              <a:cs typeface="Century Gothic"/>
            </a:endParaRPr>
          </a:p>
          <a:p>
            <a:pPr>
              <a:lnSpc>
                <a:spcPct val="80000"/>
              </a:lnSpc>
            </a:pPr>
            <a:endParaRPr lang="en-US" sz="6000" dirty="0">
              <a:latin typeface="Century Gothic"/>
              <a:cs typeface="Century Gothic"/>
            </a:endParaRPr>
          </a:p>
          <a:p>
            <a:pPr>
              <a:lnSpc>
                <a:spcPct val="80000"/>
              </a:lnSpc>
            </a:pPr>
            <a:r>
              <a:rPr lang="en-US" sz="8000" dirty="0" err="1" smtClean="0">
                <a:latin typeface="Century Gothic"/>
                <a:cs typeface="Century Gothic"/>
              </a:rPr>
              <a:t>gn</a:t>
            </a:r>
            <a:r>
              <a:rPr lang="en-US" sz="8000" dirty="0" smtClean="0">
                <a:latin typeface="Century Gothic"/>
                <a:cs typeface="Century Gothic"/>
              </a:rPr>
              <a:t>  </a:t>
            </a:r>
            <a:r>
              <a:rPr lang="en-US" sz="8000" dirty="0" err="1" smtClean="0">
                <a:latin typeface="Century Gothic"/>
                <a:cs typeface="Century Gothic"/>
              </a:rPr>
              <a:t>gn</a:t>
            </a:r>
            <a:r>
              <a:rPr lang="en-US" sz="8000" dirty="0" smtClean="0">
                <a:latin typeface="Century Gothic"/>
                <a:cs typeface="Century Gothic"/>
              </a:rPr>
              <a:t>  </a:t>
            </a:r>
            <a:r>
              <a:rPr lang="en-US" sz="8000" dirty="0" err="1" smtClean="0">
                <a:latin typeface="Century Gothic"/>
                <a:cs typeface="Century Gothic"/>
              </a:rPr>
              <a:t>gn</a:t>
            </a:r>
            <a:r>
              <a:rPr lang="en-US" sz="8000" dirty="0" smtClean="0">
                <a:latin typeface="Century Gothic"/>
                <a:cs typeface="Century Gothic"/>
              </a:rPr>
              <a:t>  </a:t>
            </a:r>
            <a:r>
              <a:rPr lang="en-US" sz="8000" dirty="0" err="1" smtClean="0">
                <a:latin typeface="Century Gothic"/>
                <a:cs typeface="Century Gothic"/>
              </a:rPr>
              <a:t>gn</a:t>
            </a:r>
            <a:r>
              <a:rPr lang="en-US" sz="8000" dirty="0" smtClean="0">
                <a:latin typeface="Century Gothic"/>
                <a:cs typeface="Century Gothic"/>
              </a:rPr>
              <a:t> </a:t>
            </a:r>
            <a:r>
              <a:rPr lang="en-US" sz="8000" dirty="0" err="1" smtClean="0">
                <a:latin typeface="Century Gothic"/>
                <a:cs typeface="Century Gothic"/>
              </a:rPr>
              <a:t>gn</a:t>
            </a:r>
            <a:endParaRPr lang="en-US" sz="7200" dirty="0">
              <a:latin typeface="Century Gothic"/>
              <a:cs typeface="Century Gothic"/>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04" y="106482"/>
            <a:ext cx="1427684" cy="1908999"/>
          </a:xfrm>
          <a:prstGeom prst="rect">
            <a:avLst/>
          </a:prstGeom>
        </p:spPr>
        <p:style>
          <a:lnRef idx="2">
            <a:schemeClr val="dk1"/>
          </a:lnRef>
          <a:fillRef idx="1">
            <a:schemeClr val="lt1"/>
          </a:fillRef>
          <a:effectRef idx="0">
            <a:schemeClr val="dk1"/>
          </a:effectRef>
          <a:fontRef idx="minor">
            <a:schemeClr val="dk1"/>
          </a:fontRef>
        </p:style>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04" y="2128148"/>
            <a:ext cx="1440302" cy="1893063"/>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405382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3477875"/>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latin typeface="Century Gothic"/>
                <a:cs typeface="Century Gothic"/>
              </a:rPr>
              <a:t>kn</a:t>
            </a:r>
            <a:r>
              <a:rPr lang="en-US" sz="6600" dirty="0" smtClean="0">
                <a:solidFill>
                  <a:srgbClr val="FF0000"/>
                </a:solidFill>
                <a:latin typeface="Century Gothic"/>
                <a:cs typeface="Century Gothic"/>
              </a:rPr>
              <a:t>ee</a:t>
            </a:r>
            <a:r>
              <a:rPr lang="en-US" sz="6600" dirty="0" smtClean="0">
                <a:solidFill>
                  <a:srgbClr val="000000"/>
                </a:solidFill>
                <a:latin typeface="Century Gothic"/>
                <a:cs typeface="Century Gothic"/>
              </a:rPr>
              <a:t>l     wr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t</a:t>
            </a:r>
            <a:r>
              <a:rPr lang="en-US" sz="6600" dirty="0" smtClean="0">
                <a:solidFill>
                  <a:srgbClr val="00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i</a:t>
            </a:r>
            <a:r>
              <a:rPr lang="en-US" sz="6600" u="sng" dirty="0" smtClean="0">
                <a:solidFill>
                  <a:srgbClr val="000000"/>
                </a:solidFill>
                <a:latin typeface="Century Gothic"/>
                <a:cs typeface="Century Gothic"/>
              </a:rPr>
              <a:t>f</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kn</a:t>
            </a:r>
            <a:r>
              <a:rPr lang="en-US" sz="6600" dirty="0" smtClean="0">
                <a:solidFill>
                  <a:srgbClr val="FF0000"/>
                </a:solidFill>
                <a:latin typeface="Century Gothic"/>
                <a:cs typeface="Century Gothic"/>
              </a:rPr>
              <a:t>i</a:t>
            </a:r>
            <a:r>
              <a:rPr lang="en-US" sz="6600" dirty="0" smtClean="0">
                <a:solidFill>
                  <a:srgbClr val="000000"/>
                </a:solidFill>
                <a:latin typeface="Century Gothic"/>
                <a:cs typeface="Century Gothic"/>
              </a:rPr>
              <a:t>t</a:t>
            </a:r>
            <a:r>
              <a:rPr lang="en-US" sz="6600" dirty="0" smtClean="0">
                <a:solidFill>
                  <a:srgbClr val="FF0000"/>
                </a:solidFill>
                <a:latin typeface="Century Gothic"/>
                <a:cs typeface="Century Gothic"/>
              </a:rPr>
              <a:t>      </a:t>
            </a:r>
            <a:r>
              <a:rPr lang="en-US" sz="6600" dirty="0" err="1" smtClean="0">
                <a:solidFill>
                  <a:srgbClr val="000000"/>
                </a:solidFill>
                <a:latin typeface="Century Gothic"/>
                <a:cs typeface="Century Gothic"/>
              </a:rPr>
              <a:t>wr</a:t>
            </a:r>
            <a:r>
              <a:rPr lang="en-US" sz="6600" dirty="0" err="1" smtClean="0">
                <a:solidFill>
                  <a:srgbClr val="FF0000"/>
                </a:solidFill>
                <a:latin typeface="Century Gothic"/>
                <a:cs typeface="Century Gothic"/>
              </a:rPr>
              <a:t>o</a:t>
            </a:r>
            <a:endParaRPr lang="en-US" sz="6600" dirty="0" smtClean="0">
              <a:solidFill>
                <a:srgbClr val="000000"/>
              </a:solidFill>
              <a:latin typeface="Century Gothic"/>
              <a:cs typeface="Century Gothic"/>
            </a:endParaRPr>
          </a:p>
          <a:p>
            <a:endParaRPr lang="en-US" sz="4400" dirty="0">
              <a:solidFill>
                <a:srgbClr val="000000"/>
              </a:solidFill>
              <a:latin typeface="Century Gothic"/>
              <a:cs typeface="Century Gothic"/>
            </a:endParaRPr>
          </a:p>
        </p:txBody>
      </p:sp>
    </p:spTree>
    <p:extLst>
      <p:ext uri="{BB962C8B-B14F-4D97-AF65-F5344CB8AC3E}">
        <p14:creationId xmlns:p14="http://schemas.microsoft.com/office/powerpoint/2010/main" val="35149801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3477875"/>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latin typeface="Century Gothic"/>
                <a:cs typeface="Century Gothic"/>
              </a:rPr>
              <a:t>kn</a:t>
            </a:r>
            <a:r>
              <a:rPr lang="en-US" sz="6600" dirty="0" smtClean="0">
                <a:solidFill>
                  <a:srgbClr val="FF0000"/>
                </a:solidFill>
                <a:latin typeface="Century Gothic"/>
                <a:cs typeface="Century Gothic"/>
              </a:rPr>
              <a:t>ee</a:t>
            </a:r>
            <a:r>
              <a:rPr lang="en-US" sz="6600" dirty="0" smtClean="0">
                <a:solidFill>
                  <a:srgbClr val="000000"/>
                </a:solidFill>
                <a:latin typeface="Century Gothic"/>
                <a:cs typeface="Century Gothic"/>
              </a:rPr>
              <a:t>l     wr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t</a:t>
            </a:r>
            <a:r>
              <a:rPr lang="en-US" sz="6600" dirty="0" smtClean="0">
                <a:solidFill>
                  <a:srgbClr val="00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i</a:t>
            </a:r>
            <a:r>
              <a:rPr lang="en-US" sz="6600" u="sng" dirty="0" smtClean="0">
                <a:solidFill>
                  <a:srgbClr val="000000"/>
                </a:solidFill>
                <a:latin typeface="Century Gothic"/>
                <a:cs typeface="Century Gothic"/>
              </a:rPr>
              <a:t>f</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kn</a:t>
            </a:r>
            <a:r>
              <a:rPr lang="en-US" sz="6600" dirty="0" smtClean="0">
                <a:solidFill>
                  <a:srgbClr val="FF0000"/>
                </a:solidFill>
                <a:latin typeface="Century Gothic"/>
                <a:cs typeface="Century Gothic"/>
              </a:rPr>
              <a:t>i</a:t>
            </a:r>
            <a:r>
              <a:rPr lang="en-US" sz="6600" dirty="0" smtClean="0">
                <a:solidFill>
                  <a:srgbClr val="000000"/>
                </a:solidFill>
                <a:latin typeface="Century Gothic"/>
                <a:cs typeface="Century Gothic"/>
              </a:rPr>
              <a:t>t</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wr</a:t>
            </a:r>
            <a:r>
              <a:rPr lang="en-US" sz="6600" dirty="0" smtClean="0">
                <a:solidFill>
                  <a:srgbClr val="FF0000"/>
                </a:solidFill>
                <a:latin typeface="Century Gothic"/>
                <a:cs typeface="Century Gothic"/>
              </a:rPr>
              <a:t>o</a:t>
            </a:r>
            <a:r>
              <a:rPr lang="en-US" sz="6600" dirty="0" smtClean="0">
                <a:solidFill>
                  <a:srgbClr val="000000"/>
                </a:solidFill>
                <a:latin typeface="Century Gothic"/>
                <a:cs typeface="Century Gothic"/>
              </a:rPr>
              <a:t>ng</a:t>
            </a:r>
          </a:p>
          <a:p>
            <a:endParaRPr lang="en-US" sz="4400" dirty="0">
              <a:solidFill>
                <a:srgbClr val="000000"/>
              </a:solidFill>
              <a:latin typeface="Century Gothic"/>
              <a:cs typeface="Century Gothic"/>
            </a:endParaRPr>
          </a:p>
        </p:txBody>
      </p:sp>
    </p:spTree>
    <p:extLst>
      <p:ext uri="{BB962C8B-B14F-4D97-AF65-F5344CB8AC3E}">
        <p14:creationId xmlns:p14="http://schemas.microsoft.com/office/powerpoint/2010/main" val="31004093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4493538"/>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latin typeface="Century Gothic"/>
                <a:cs typeface="Century Gothic"/>
              </a:rPr>
              <a:t>kn</a:t>
            </a:r>
            <a:r>
              <a:rPr lang="en-US" sz="6600" dirty="0" smtClean="0">
                <a:solidFill>
                  <a:srgbClr val="FF0000"/>
                </a:solidFill>
                <a:latin typeface="Century Gothic"/>
                <a:cs typeface="Century Gothic"/>
              </a:rPr>
              <a:t>ee</a:t>
            </a:r>
            <a:r>
              <a:rPr lang="en-US" sz="6600" dirty="0" smtClean="0">
                <a:solidFill>
                  <a:srgbClr val="000000"/>
                </a:solidFill>
                <a:latin typeface="Century Gothic"/>
                <a:cs typeface="Century Gothic"/>
              </a:rPr>
              <a:t>l     wr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t</a:t>
            </a:r>
            <a:r>
              <a:rPr lang="en-US" sz="6600" dirty="0" smtClean="0">
                <a:solidFill>
                  <a:srgbClr val="00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i</a:t>
            </a:r>
            <a:r>
              <a:rPr lang="en-US" sz="6600" u="sng" dirty="0" smtClean="0">
                <a:solidFill>
                  <a:srgbClr val="000000"/>
                </a:solidFill>
                <a:latin typeface="Century Gothic"/>
                <a:cs typeface="Century Gothic"/>
              </a:rPr>
              <a:t>f</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kn</a:t>
            </a:r>
            <a:r>
              <a:rPr lang="en-US" sz="6600" dirty="0" smtClean="0">
                <a:solidFill>
                  <a:srgbClr val="FF0000"/>
                </a:solidFill>
                <a:latin typeface="Century Gothic"/>
                <a:cs typeface="Century Gothic"/>
              </a:rPr>
              <a:t>i</a:t>
            </a:r>
            <a:r>
              <a:rPr lang="en-US" sz="6600" dirty="0" smtClean="0">
                <a:solidFill>
                  <a:srgbClr val="000000"/>
                </a:solidFill>
                <a:latin typeface="Century Gothic"/>
                <a:cs typeface="Century Gothic"/>
              </a:rPr>
              <a:t>t</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wr</a:t>
            </a:r>
            <a:r>
              <a:rPr lang="en-US" sz="6600" dirty="0" smtClean="0">
                <a:solidFill>
                  <a:srgbClr val="FF0000"/>
                </a:solidFill>
                <a:latin typeface="Century Gothic"/>
                <a:cs typeface="Century Gothic"/>
              </a:rPr>
              <a:t>o</a:t>
            </a:r>
            <a:r>
              <a:rPr lang="en-US" sz="6600" dirty="0" smtClean="0">
                <a:solidFill>
                  <a:srgbClr val="000000"/>
                </a:solidFill>
                <a:latin typeface="Century Gothic"/>
                <a:cs typeface="Century Gothic"/>
              </a:rPr>
              <a:t>ng</a:t>
            </a:r>
          </a:p>
          <a:p>
            <a:endParaRPr lang="en-US" sz="4400" dirty="0">
              <a:solidFill>
                <a:srgbClr val="000000"/>
              </a:solidFill>
              <a:latin typeface="Century Gothic"/>
              <a:cs typeface="Century Gothic"/>
            </a:endParaRPr>
          </a:p>
          <a:p>
            <a:r>
              <a:rPr lang="en-US" sz="6600" dirty="0" err="1" smtClean="0">
                <a:solidFill>
                  <a:srgbClr val="000000"/>
                </a:solidFill>
                <a:latin typeface="Century Gothic"/>
                <a:cs typeface="Century Gothic"/>
              </a:rPr>
              <a:t>gn</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36346997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4493538"/>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latin typeface="Century Gothic"/>
                <a:cs typeface="Century Gothic"/>
              </a:rPr>
              <a:t>kn</a:t>
            </a:r>
            <a:r>
              <a:rPr lang="en-US" sz="6600" dirty="0" smtClean="0">
                <a:solidFill>
                  <a:srgbClr val="FF0000"/>
                </a:solidFill>
                <a:latin typeface="Century Gothic"/>
                <a:cs typeface="Century Gothic"/>
              </a:rPr>
              <a:t>ee</a:t>
            </a:r>
            <a:r>
              <a:rPr lang="en-US" sz="6600" dirty="0" smtClean="0">
                <a:solidFill>
                  <a:srgbClr val="000000"/>
                </a:solidFill>
                <a:latin typeface="Century Gothic"/>
                <a:cs typeface="Century Gothic"/>
              </a:rPr>
              <a:t>l     wr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t</a:t>
            </a:r>
            <a:r>
              <a:rPr lang="en-US" sz="6600" dirty="0" smtClean="0">
                <a:solidFill>
                  <a:srgbClr val="00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i</a:t>
            </a:r>
            <a:r>
              <a:rPr lang="en-US" sz="6600" u="sng" dirty="0" smtClean="0">
                <a:solidFill>
                  <a:srgbClr val="000000"/>
                </a:solidFill>
                <a:latin typeface="Century Gothic"/>
                <a:cs typeface="Century Gothic"/>
              </a:rPr>
              <a:t>f</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kn</a:t>
            </a:r>
            <a:r>
              <a:rPr lang="en-US" sz="6600" dirty="0" smtClean="0">
                <a:solidFill>
                  <a:srgbClr val="FF0000"/>
                </a:solidFill>
                <a:latin typeface="Century Gothic"/>
                <a:cs typeface="Century Gothic"/>
              </a:rPr>
              <a:t>i</a:t>
            </a:r>
            <a:r>
              <a:rPr lang="en-US" sz="6600" dirty="0" smtClean="0">
                <a:solidFill>
                  <a:srgbClr val="000000"/>
                </a:solidFill>
                <a:latin typeface="Century Gothic"/>
                <a:cs typeface="Century Gothic"/>
              </a:rPr>
              <a:t>t</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wr</a:t>
            </a:r>
            <a:r>
              <a:rPr lang="en-US" sz="6600" dirty="0" smtClean="0">
                <a:solidFill>
                  <a:srgbClr val="FF0000"/>
                </a:solidFill>
                <a:latin typeface="Century Gothic"/>
                <a:cs typeface="Century Gothic"/>
              </a:rPr>
              <a:t>o</a:t>
            </a:r>
            <a:r>
              <a:rPr lang="en-US" sz="6600" dirty="0" smtClean="0">
                <a:solidFill>
                  <a:srgbClr val="000000"/>
                </a:solidFill>
                <a:latin typeface="Century Gothic"/>
                <a:cs typeface="Century Gothic"/>
              </a:rPr>
              <a:t>ng</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gn</a:t>
            </a:r>
            <a:r>
              <a:rPr lang="en-US" sz="6600" dirty="0" smtClean="0">
                <a:solidFill>
                  <a:srgbClr val="FF0000"/>
                </a:solidFill>
                <a:latin typeface="Century Gothic"/>
                <a:cs typeface="Century Gothic"/>
              </a:rPr>
              <a:t>aw</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14447417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4493538"/>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latin typeface="Century Gothic"/>
                <a:cs typeface="Century Gothic"/>
              </a:rPr>
              <a:t>kn</a:t>
            </a:r>
            <a:r>
              <a:rPr lang="en-US" sz="6600" dirty="0" smtClean="0">
                <a:solidFill>
                  <a:srgbClr val="FF0000"/>
                </a:solidFill>
                <a:latin typeface="Century Gothic"/>
                <a:cs typeface="Century Gothic"/>
              </a:rPr>
              <a:t>ee</a:t>
            </a:r>
            <a:r>
              <a:rPr lang="en-US" sz="6600" dirty="0" smtClean="0">
                <a:solidFill>
                  <a:srgbClr val="000000"/>
                </a:solidFill>
                <a:latin typeface="Century Gothic"/>
                <a:cs typeface="Century Gothic"/>
              </a:rPr>
              <a:t>l     wr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t</a:t>
            </a:r>
            <a:r>
              <a:rPr lang="en-US" sz="6600" dirty="0" smtClean="0">
                <a:solidFill>
                  <a:srgbClr val="00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i</a:t>
            </a:r>
            <a:r>
              <a:rPr lang="en-US" sz="6600" u="sng" dirty="0" smtClean="0">
                <a:solidFill>
                  <a:srgbClr val="000000"/>
                </a:solidFill>
                <a:latin typeface="Century Gothic"/>
                <a:cs typeface="Century Gothic"/>
              </a:rPr>
              <a:t>f</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kn</a:t>
            </a:r>
            <a:r>
              <a:rPr lang="en-US" sz="6600" dirty="0" smtClean="0">
                <a:solidFill>
                  <a:srgbClr val="FF0000"/>
                </a:solidFill>
                <a:latin typeface="Century Gothic"/>
                <a:cs typeface="Century Gothic"/>
              </a:rPr>
              <a:t>i</a:t>
            </a:r>
            <a:r>
              <a:rPr lang="en-US" sz="6600" dirty="0" smtClean="0">
                <a:solidFill>
                  <a:srgbClr val="000000"/>
                </a:solidFill>
                <a:latin typeface="Century Gothic"/>
                <a:cs typeface="Century Gothic"/>
              </a:rPr>
              <a:t>t</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wr</a:t>
            </a:r>
            <a:r>
              <a:rPr lang="en-US" sz="6600" dirty="0" smtClean="0">
                <a:solidFill>
                  <a:srgbClr val="FF0000"/>
                </a:solidFill>
                <a:latin typeface="Century Gothic"/>
                <a:cs typeface="Century Gothic"/>
              </a:rPr>
              <a:t>o</a:t>
            </a:r>
            <a:r>
              <a:rPr lang="en-US" sz="6600" dirty="0" smtClean="0">
                <a:solidFill>
                  <a:srgbClr val="000000"/>
                </a:solidFill>
                <a:latin typeface="Century Gothic"/>
                <a:cs typeface="Century Gothic"/>
              </a:rPr>
              <a:t>ng</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gn</a:t>
            </a:r>
            <a:r>
              <a:rPr lang="en-US" sz="6600" dirty="0" smtClean="0">
                <a:solidFill>
                  <a:srgbClr val="FF0000"/>
                </a:solidFill>
                <a:latin typeface="Century Gothic"/>
                <a:cs typeface="Century Gothic"/>
              </a:rPr>
              <a:t>aw   </a:t>
            </a:r>
            <a:r>
              <a:rPr lang="en-US" sz="6600" dirty="0" err="1" smtClean="0">
                <a:latin typeface="Century Gothic"/>
                <a:cs typeface="Century Gothic"/>
              </a:rPr>
              <a:t>wr</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3504603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4493538"/>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latin typeface="Century Gothic"/>
                <a:cs typeface="Century Gothic"/>
              </a:rPr>
              <a:t>kn</a:t>
            </a:r>
            <a:r>
              <a:rPr lang="en-US" sz="6600" dirty="0" smtClean="0">
                <a:solidFill>
                  <a:srgbClr val="FF0000"/>
                </a:solidFill>
                <a:latin typeface="Century Gothic"/>
                <a:cs typeface="Century Gothic"/>
              </a:rPr>
              <a:t>ee</a:t>
            </a:r>
            <a:r>
              <a:rPr lang="en-US" sz="6600" dirty="0" smtClean="0">
                <a:solidFill>
                  <a:srgbClr val="000000"/>
                </a:solidFill>
                <a:latin typeface="Century Gothic"/>
                <a:cs typeface="Century Gothic"/>
              </a:rPr>
              <a:t>l     wr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t</a:t>
            </a:r>
            <a:r>
              <a:rPr lang="en-US" sz="6600" dirty="0" smtClean="0">
                <a:solidFill>
                  <a:srgbClr val="00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i</a:t>
            </a:r>
            <a:r>
              <a:rPr lang="en-US" sz="6600" u="sng" dirty="0" smtClean="0">
                <a:solidFill>
                  <a:srgbClr val="000000"/>
                </a:solidFill>
                <a:latin typeface="Century Gothic"/>
                <a:cs typeface="Century Gothic"/>
              </a:rPr>
              <a:t>f</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kn</a:t>
            </a:r>
            <a:r>
              <a:rPr lang="en-US" sz="6600" dirty="0" smtClean="0">
                <a:solidFill>
                  <a:srgbClr val="FF0000"/>
                </a:solidFill>
                <a:latin typeface="Century Gothic"/>
                <a:cs typeface="Century Gothic"/>
              </a:rPr>
              <a:t>i</a:t>
            </a:r>
            <a:r>
              <a:rPr lang="en-US" sz="6600" dirty="0" smtClean="0">
                <a:solidFill>
                  <a:srgbClr val="000000"/>
                </a:solidFill>
                <a:latin typeface="Century Gothic"/>
                <a:cs typeface="Century Gothic"/>
              </a:rPr>
              <a:t>t</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wr</a:t>
            </a:r>
            <a:r>
              <a:rPr lang="en-US" sz="6600" dirty="0" smtClean="0">
                <a:solidFill>
                  <a:srgbClr val="FF0000"/>
                </a:solidFill>
                <a:latin typeface="Century Gothic"/>
                <a:cs typeface="Century Gothic"/>
              </a:rPr>
              <a:t>o</a:t>
            </a:r>
            <a:r>
              <a:rPr lang="en-US" sz="6600" dirty="0" smtClean="0">
                <a:solidFill>
                  <a:srgbClr val="000000"/>
                </a:solidFill>
                <a:latin typeface="Century Gothic"/>
                <a:cs typeface="Century Gothic"/>
              </a:rPr>
              <a:t>ng</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gn</a:t>
            </a:r>
            <a:r>
              <a:rPr lang="en-US" sz="6600" dirty="0" smtClean="0">
                <a:solidFill>
                  <a:srgbClr val="FF0000"/>
                </a:solidFill>
                <a:latin typeface="Century Gothic"/>
                <a:cs typeface="Century Gothic"/>
              </a:rPr>
              <a:t>aw   </a:t>
            </a:r>
            <a:r>
              <a:rPr lang="en-US" sz="6600" dirty="0" err="1" smtClean="0">
                <a:latin typeface="Century Gothic"/>
                <a:cs typeface="Century Gothic"/>
              </a:rPr>
              <a:t>wr</a:t>
            </a:r>
            <a:r>
              <a:rPr lang="en-US" sz="6600" dirty="0" err="1" smtClean="0">
                <a:solidFill>
                  <a:srgbClr val="FF0000"/>
                </a:solidFill>
                <a:latin typeface="Century Gothic"/>
                <a:cs typeface="Century Gothic"/>
              </a:rPr>
              <a:t>a</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5875255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4493538"/>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latin typeface="Century Gothic"/>
                <a:cs typeface="Century Gothic"/>
              </a:rPr>
              <a:t>kn</a:t>
            </a:r>
            <a:r>
              <a:rPr lang="en-US" sz="6600" dirty="0" smtClean="0">
                <a:solidFill>
                  <a:srgbClr val="FF0000"/>
                </a:solidFill>
                <a:latin typeface="Century Gothic"/>
                <a:cs typeface="Century Gothic"/>
              </a:rPr>
              <a:t>ee</a:t>
            </a:r>
            <a:r>
              <a:rPr lang="en-US" sz="6600" dirty="0" smtClean="0">
                <a:solidFill>
                  <a:srgbClr val="000000"/>
                </a:solidFill>
                <a:latin typeface="Century Gothic"/>
                <a:cs typeface="Century Gothic"/>
              </a:rPr>
              <a:t>l     wr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t</a:t>
            </a:r>
            <a:r>
              <a:rPr lang="en-US" sz="6600" dirty="0" smtClean="0">
                <a:solidFill>
                  <a:srgbClr val="00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i</a:t>
            </a:r>
            <a:r>
              <a:rPr lang="en-US" sz="6600" u="sng" dirty="0" smtClean="0">
                <a:solidFill>
                  <a:srgbClr val="000000"/>
                </a:solidFill>
                <a:latin typeface="Century Gothic"/>
                <a:cs typeface="Century Gothic"/>
              </a:rPr>
              <a:t>f</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kn</a:t>
            </a:r>
            <a:r>
              <a:rPr lang="en-US" sz="6600" dirty="0" smtClean="0">
                <a:solidFill>
                  <a:srgbClr val="FF0000"/>
                </a:solidFill>
                <a:latin typeface="Century Gothic"/>
                <a:cs typeface="Century Gothic"/>
              </a:rPr>
              <a:t>i</a:t>
            </a:r>
            <a:r>
              <a:rPr lang="en-US" sz="6600" dirty="0" smtClean="0">
                <a:solidFill>
                  <a:srgbClr val="000000"/>
                </a:solidFill>
                <a:latin typeface="Century Gothic"/>
                <a:cs typeface="Century Gothic"/>
              </a:rPr>
              <a:t>t</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wr</a:t>
            </a:r>
            <a:r>
              <a:rPr lang="en-US" sz="6600" dirty="0" smtClean="0">
                <a:solidFill>
                  <a:srgbClr val="FF0000"/>
                </a:solidFill>
                <a:latin typeface="Century Gothic"/>
                <a:cs typeface="Century Gothic"/>
              </a:rPr>
              <a:t>o</a:t>
            </a:r>
            <a:r>
              <a:rPr lang="en-US" sz="6600" dirty="0" smtClean="0">
                <a:solidFill>
                  <a:srgbClr val="000000"/>
                </a:solidFill>
                <a:latin typeface="Century Gothic"/>
                <a:cs typeface="Century Gothic"/>
              </a:rPr>
              <a:t>ng</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gn</a:t>
            </a:r>
            <a:r>
              <a:rPr lang="en-US" sz="6600" dirty="0" smtClean="0">
                <a:solidFill>
                  <a:srgbClr val="FF0000"/>
                </a:solidFill>
                <a:latin typeface="Century Gothic"/>
                <a:cs typeface="Century Gothic"/>
              </a:rPr>
              <a:t>aw   </a:t>
            </a:r>
            <a:r>
              <a:rPr lang="en-US" sz="6600" dirty="0" smtClean="0">
                <a:latin typeface="Century Gothic"/>
                <a:cs typeface="Century Gothic"/>
              </a:rPr>
              <a:t>wr</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p</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34377672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5170646"/>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latin typeface="Century Gothic"/>
                <a:cs typeface="Century Gothic"/>
              </a:rPr>
              <a:t>kn</a:t>
            </a:r>
            <a:r>
              <a:rPr lang="en-US" sz="6600" dirty="0" smtClean="0">
                <a:solidFill>
                  <a:srgbClr val="FF0000"/>
                </a:solidFill>
                <a:latin typeface="Century Gothic"/>
                <a:cs typeface="Century Gothic"/>
              </a:rPr>
              <a:t>ee</a:t>
            </a:r>
            <a:r>
              <a:rPr lang="en-US" sz="6600" dirty="0" smtClean="0">
                <a:solidFill>
                  <a:srgbClr val="000000"/>
                </a:solidFill>
                <a:latin typeface="Century Gothic"/>
                <a:cs typeface="Century Gothic"/>
              </a:rPr>
              <a:t>l     wr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t</a:t>
            </a:r>
            <a:r>
              <a:rPr lang="en-US" sz="6600" dirty="0" smtClean="0">
                <a:solidFill>
                  <a:srgbClr val="00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i</a:t>
            </a:r>
            <a:r>
              <a:rPr lang="en-US" sz="6600" u="sng" dirty="0" smtClean="0">
                <a:solidFill>
                  <a:srgbClr val="000000"/>
                </a:solidFill>
                <a:latin typeface="Century Gothic"/>
                <a:cs typeface="Century Gothic"/>
              </a:rPr>
              <a:t>f</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kn</a:t>
            </a:r>
            <a:r>
              <a:rPr lang="en-US" sz="6600" dirty="0" smtClean="0">
                <a:solidFill>
                  <a:srgbClr val="FF0000"/>
                </a:solidFill>
                <a:latin typeface="Century Gothic"/>
                <a:cs typeface="Century Gothic"/>
              </a:rPr>
              <a:t>i</a:t>
            </a:r>
            <a:r>
              <a:rPr lang="en-US" sz="6600" dirty="0" smtClean="0">
                <a:solidFill>
                  <a:srgbClr val="000000"/>
                </a:solidFill>
                <a:latin typeface="Century Gothic"/>
                <a:cs typeface="Century Gothic"/>
              </a:rPr>
              <a:t>t</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wr</a:t>
            </a:r>
            <a:r>
              <a:rPr lang="en-US" sz="6600" dirty="0" smtClean="0">
                <a:solidFill>
                  <a:srgbClr val="FF0000"/>
                </a:solidFill>
                <a:latin typeface="Century Gothic"/>
                <a:cs typeface="Century Gothic"/>
              </a:rPr>
              <a:t>o</a:t>
            </a:r>
            <a:r>
              <a:rPr lang="en-US" sz="6600" dirty="0" smtClean="0">
                <a:solidFill>
                  <a:srgbClr val="000000"/>
                </a:solidFill>
                <a:latin typeface="Century Gothic"/>
                <a:cs typeface="Century Gothic"/>
              </a:rPr>
              <a:t>ng</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gn</a:t>
            </a:r>
            <a:r>
              <a:rPr lang="en-US" sz="6600" dirty="0" smtClean="0">
                <a:solidFill>
                  <a:srgbClr val="FF0000"/>
                </a:solidFill>
                <a:latin typeface="Century Gothic"/>
                <a:cs typeface="Century Gothic"/>
              </a:rPr>
              <a:t>aw   </a:t>
            </a:r>
            <a:r>
              <a:rPr lang="en-US" sz="6600" dirty="0" smtClean="0">
                <a:latin typeface="Century Gothic"/>
                <a:cs typeface="Century Gothic"/>
              </a:rPr>
              <a:t>wr</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p    </a:t>
            </a:r>
            <a:r>
              <a:rPr lang="en-US" sz="6600" dirty="0" err="1" smtClean="0">
                <a:solidFill>
                  <a:srgbClr val="000000"/>
                </a:solidFill>
                <a:latin typeface="Century Gothic"/>
                <a:cs typeface="Century Gothic"/>
              </a:rPr>
              <a:t>gn</a:t>
            </a:r>
            <a:endParaRPr lang="en-US" sz="6600" dirty="0" smtClean="0">
              <a:solidFill>
                <a:srgbClr val="000000"/>
              </a:solidFill>
              <a:latin typeface="Century Gothic"/>
              <a:cs typeface="Century Gothic"/>
            </a:endParaRPr>
          </a:p>
          <a:p>
            <a:endParaRPr lang="en-US" sz="4400" dirty="0">
              <a:solidFill>
                <a:srgbClr val="000000"/>
              </a:solidFill>
              <a:latin typeface="Century Gothic"/>
              <a:cs typeface="Century Gothic"/>
            </a:endParaRPr>
          </a:p>
        </p:txBody>
      </p:sp>
    </p:spTree>
    <p:extLst>
      <p:ext uri="{BB962C8B-B14F-4D97-AF65-F5344CB8AC3E}">
        <p14:creationId xmlns:p14="http://schemas.microsoft.com/office/powerpoint/2010/main" val="34381819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5170646"/>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latin typeface="Century Gothic"/>
                <a:cs typeface="Century Gothic"/>
              </a:rPr>
              <a:t>kn</a:t>
            </a:r>
            <a:r>
              <a:rPr lang="en-US" sz="6600" dirty="0" smtClean="0">
                <a:solidFill>
                  <a:srgbClr val="FF0000"/>
                </a:solidFill>
                <a:latin typeface="Century Gothic"/>
                <a:cs typeface="Century Gothic"/>
              </a:rPr>
              <a:t>ee</a:t>
            </a:r>
            <a:r>
              <a:rPr lang="en-US" sz="6600" dirty="0" smtClean="0">
                <a:solidFill>
                  <a:srgbClr val="000000"/>
                </a:solidFill>
                <a:latin typeface="Century Gothic"/>
                <a:cs typeface="Century Gothic"/>
              </a:rPr>
              <a:t>l     wr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t</a:t>
            </a:r>
            <a:r>
              <a:rPr lang="en-US" sz="6600" dirty="0" smtClean="0">
                <a:solidFill>
                  <a:srgbClr val="00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i</a:t>
            </a:r>
            <a:r>
              <a:rPr lang="en-US" sz="6600" u="sng" dirty="0" smtClean="0">
                <a:solidFill>
                  <a:srgbClr val="000000"/>
                </a:solidFill>
                <a:latin typeface="Century Gothic"/>
                <a:cs typeface="Century Gothic"/>
              </a:rPr>
              <a:t>f</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kn</a:t>
            </a:r>
            <a:r>
              <a:rPr lang="en-US" sz="6600" dirty="0" smtClean="0">
                <a:solidFill>
                  <a:srgbClr val="FF0000"/>
                </a:solidFill>
                <a:latin typeface="Century Gothic"/>
                <a:cs typeface="Century Gothic"/>
              </a:rPr>
              <a:t>i</a:t>
            </a:r>
            <a:r>
              <a:rPr lang="en-US" sz="6600" dirty="0" smtClean="0">
                <a:solidFill>
                  <a:srgbClr val="000000"/>
                </a:solidFill>
                <a:latin typeface="Century Gothic"/>
                <a:cs typeface="Century Gothic"/>
              </a:rPr>
              <a:t>t</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wr</a:t>
            </a:r>
            <a:r>
              <a:rPr lang="en-US" sz="6600" dirty="0" smtClean="0">
                <a:solidFill>
                  <a:srgbClr val="FF0000"/>
                </a:solidFill>
                <a:latin typeface="Century Gothic"/>
                <a:cs typeface="Century Gothic"/>
              </a:rPr>
              <a:t>o</a:t>
            </a:r>
            <a:r>
              <a:rPr lang="en-US" sz="6600" dirty="0" smtClean="0">
                <a:solidFill>
                  <a:srgbClr val="000000"/>
                </a:solidFill>
                <a:latin typeface="Century Gothic"/>
                <a:cs typeface="Century Gothic"/>
              </a:rPr>
              <a:t>ng</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gn</a:t>
            </a:r>
            <a:r>
              <a:rPr lang="en-US" sz="6600" dirty="0" smtClean="0">
                <a:solidFill>
                  <a:srgbClr val="FF0000"/>
                </a:solidFill>
                <a:latin typeface="Century Gothic"/>
                <a:cs typeface="Century Gothic"/>
              </a:rPr>
              <a:t>aw   </a:t>
            </a:r>
            <a:r>
              <a:rPr lang="en-US" sz="6600" dirty="0" smtClean="0">
                <a:latin typeface="Century Gothic"/>
                <a:cs typeface="Century Gothic"/>
              </a:rPr>
              <a:t>wr</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p    </a:t>
            </a:r>
            <a:r>
              <a:rPr lang="en-US" sz="6600" dirty="0" err="1" smtClean="0">
                <a:solidFill>
                  <a:srgbClr val="000000"/>
                </a:solidFill>
                <a:latin typeface="Century Gothic"/>
                <a:cs typeface="Century Gothic"/>
              </a:rPr>
              <a:t>gn</a:t>
            </a:r>
            <a:r>
              <a:rPr lang="en-US" sz="6600" dirty="0" err="1" smtClean="0">
                <a:solidFill>
                  <a:srgbClr val="FF0000"/>
                </a:solidFill>
                <a:latin typeface="Century Gothic"/>
                <a:cs typeface="Century Gothic"/>
              </a:rPr>
              <a:t>a</a:t>
            </a:r>
            <a:endParaRPr lang="en-US" sz="6600" dirty="0" smtClean="0">
              <a:solidFill>
                <a:srgbClr val="000000"/>
              </a:solidFill>
              <a:latin typeface="Century Gothic"/>
              <a:cs typeface="Century Gothic"/>
            </a:endParaRPr>
          </a:p>
          <a:p>
            <a:endParaRPr lang="en-US" sz="4400" dirty="0">
              <a:solidFill>
                <a:srgbClr val="000000"/>
              </a:solidFill>
              <a:latin typeface="Century Gothic"/>
              <a:cs typeface="Century Gothic"/>
            </a:endParaRPr>
          </a:p>
        </p:txBody>
      </p:sp>
    </p:spTree>
    <p:extLst>
      <p:ext uri="{BB962C8B-B14F-4D97-AF65-F5344CB8AC3E}">
        <p14:creationId xmlns:p14="http://schemas.microsoft.com/office/powerpoint/2010/main" val="15374398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5170646"/>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latin typeface="Century Gothic"/>
                <a:cs typeface="Century Gothic"/>
              </a:rPr>
              <a:t>kn</a:t>
            </a:r>
            <a:r>
              <a:rPr lang="en-US" sz="6600" dirty="0" smtClean="0">
                <a:solidFill>
                  <a:srgbClr val="FF0000"/>
                </a:solidFill>
                <a:latin typeface="Century Gothic"/>
                <a:cs typeface="Century Gothic"/>
              </a:rPr>
              <a:t>ee</a:t>
            </a:r>
            <a:r>
              <a:rPr lang="en-US" sz="6600" dirty="0" smtClean="0">
                <a:solidFill>
                  <a:srgbClr val="000000"/>
                </a:solidFill>
                <a:latin typeface="Century Gothic"/>
                <a:cs typeface="Century Gothic"/>
              </a:rPr>
              <a:t>l     wr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t</a:t>
            </a:r>
            <a:r>
              <a:rPr lang="en-US" sz="6600" dirty="0" smtClean="0">
                <a:solidFill>
                  <a:srgbClr val="00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i</a:t>
            </a:r>
            <a:r>
              <a:rPr lang="en-US" sz="6600" u="sng" dirty="0" smtClean="0">
                <a:solidFill>
                  <a:srgbClr val="000000"/>
                </a:solidFill>
                <a:latin typeface="Century Gothic"/>
                <a:cs typeface="Century Gothic"/>
              </a:rPr>
              <a:t>f</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kn</a:t>
            </a:r>
            <a:r>
              <a:rPr lang="en-US" sz="6600" dirty="0" smtClean="0">
                <a:solidFill>
                  <a:srgbClr val="FF0000"/>
                </a:solidFill>
                <a:latin typeface="Century Gothic"/>
                <a:cs typeface="Century Gothic"/>
              </a:rPr>
              <a:t>i</a:t>
            </a:r>
            <a:r>
              <a:rPr lang="en-US" sz="6600" dirty="0" smtClean="0">
                <a:solidFill>
                  <a:srgbClr val="000000"/>
                </a:solidFill>
                <a:latin typeface="Century Gothic"/>
                <a:cs typeface="Century Gothic"/>
              </a:rPr>
              <a:t>t</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wr</a:t>
            </a:r>
            <a:r>
              <a:rPr lang="en-US" sz="6600" dirty="0" smtClean="0">
                <a:solidFill>
                  <a:srgbClr val="FF0000"/>
                </a:solidFill>
                <a:latin typeface="Century Gothic"/>
                <a:cs typeface="Century Gothic"/>
              </a:rPr>
              <a:t>o</a:t>
            </a:r>
            <a:r>
              <a:rPr lang="en-US" sz="6600" dirty="0" smtClean="0">
                <a:solidFill>
                  <a:srgbClr val="000000"/>
                </a:solidFill>
                <a:latin typeface="Century Gothic"/>
                <a:cs typeface="Century Gothic"/>
              </a:rPr>
              <a:t>ng</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gn</a:t>
            </a:r>
            <a:r>
              <a:rPr lang="en-US" sz="6600" dirty="0" smtClean="0">
                <a:solidFill>
                  <a:srgbClr val="FF0000"/>
                </a:solidFill>
                <a:latin typeface="Century Gothic"/>
                <a:cs typeface="Century Gothic"/>
              </a:rPr>
              <a:t>aw   </a:t>
            </a:r>
            <a:r>
              <a:rPr lang="en-US" sz="6600" dirty="0" smtClean="0">
                <a:latin typeface="Century Gothic"/>
                <a:cs typeface="Century Gothic"/>
              </a:rPr>
              <a:t>wr</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p    gn</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t</a:t>
            </a:r>
          </a:p>
          <a:p>
            <a:endParaRPr lang="en-US" sz="4400" dirty="0">
              <a:solidFill>
                <a:srgbClr val="000000"/>
              </a:solidFill>
              <a:latin typeface="Century Gothic"/>
              <a:cs typeface="Century Gothic"/>
            </a:endParaRPr>
          </a:p>
        </p:txBody>
      </p:sp>
    </p:spTree>
    <p:extLst>
      <p:ext uri="{BB962C8B-B14F-4D97-AF65-F5344CB8AC3E}">
        <p14:creationId xmlns:p14="http://schemas.microsoft.com/office/powerpoint/2010/main" val="4233613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Words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2084201" y="2001837"/>
            <a:ext cx="211232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kn</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218545027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6186309"/>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latin typeface="Century Gothic"/>
                <a:cs typeface="Century Gothic"/>
              </a:rPr>
              <a:t>kn</a:t>
            </a:r>
            <a:r>
              <a:rPr lang="en-US" sz="6600" dirty="0" smtClean="0">
                <a:solidFill>
                  <a:srgbClr val="FF0000"/>
                </a:solidFill>
                <a:latin typeface="Century Gothic"/>
                <a:cs typeface="Century Gothic"/>
              </a:rPr>
              <a:t>ee</a:t>
            </a:r>
            <a:r>
              <a:rPr lang="en-US" sz="6600" dirty="0" smtClean="0">
                <a:solidFill>
                  <a:srgbClr val="000000"/>
                </a:solidFill>
                <a:latin typeface="Century Gothic"/>
                <a:cs typeface="Century Gothic"/>
              </a:rPr>
              <a:t>l     wr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t</a:t>
            </a:r>
            <a:r>
              <a:rPr lang="en-US" sz="6600" dirty="0" smtClean="0">
                <a:solidFill>
                  <a:srgbClr val="00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i</a:t>
            </a:r>
            <a:r>
              <a:rPr lang="en-US" sz="6600" u="sng" dirty="0" smtClean="0">
                <a:solidFill>
                  <a:srgbClr val="000000"/>
                </a:solidFill>
                <a:latin typeface="Century Gothic"/>
                <a:cs typeface="Century Gothic"/>
              </a:rPr>
              <a:t>f</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kn</a:t>
            </a:r>
            <a:r>
              <a:rPr lang="en-US" sz="6600" dirty="0" smtClean="0">
                <a:solidFill>
                  <a:srgbClr val="FF0000"/>
                </a:solidFill>
                <a:latin typeface="Century Gothic"/>
                <a:cs typeface="Century Gothic"/>
              </a:rPr>
              <a:t>i</a:t>
            </a:r>
            <a:r>
              <a:rPr lang="en-US" sz="6600" dirty="0" smtClean="0">
                <a:solidFill>
                  <a:srgbClr val="000000"/>
                </a:solidFill>
                <a:latin typeface="Century Gothic"/>
                <a:cs typeface="Century Gothic"/>
              </a:rPr>
              <a:t>t</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wr</a:t>
            </a:r>
            <a:r>
              <a:rPr lang="en-US" sz="6600" dirty="0" smtClean="0">
                <a:solidFill>
                  <a:srgbClr val="FF0000"/>
                </a:solidFill>
                <a:latin typeface="Century Gothic"/>
                <a:cs typeface="Century Gothic"/>
              </a:rPr>
              <a:t>o</a:t>
            </a:r>
            <a:r>
              <a:rPr lang="en-US" sz="6600" dirty="0" smtClean="0">
                <a:solidFill>
                  <a:srgbClr val="000000"/>
                </a:solidFill>
                <a:latin typeface="Century Gothic"/>
                <a:cs typeface="Century Gothic"/>
              </a:rPr>
              <a:t>ng</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gn</a:t>
            </a:r>
            <a:r>
              <a:rPr lang="en-US" sz="6600" dirty="0" smtClean="0">
                <a:solidFill>
                  <a:srgbClr val="FF0000"/>
                </a:solidFill>
                <a:latin typeface="Century Gothic"/>
                <a:cs typeface="Century Gothic"/>
              </a:rPr>
              <a:t>aw   </a:t>
            </a:r>
            <a:r>
              <a:rPr lang="en-US" sz="6600" dirty="0" smtClean="0">
                <a:latin typeface="Century Gothic"/>
                <a:cs typeface="Century Gothic"/>
              </a:rPr>
              <a:t>wr</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p    gn</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t</a:t>
            </a:r>
          </a:p>
          <a:p>
            <a:endParaRPr lang="en-US" sz="4400" dirty="0">
              <a:solidFill>
                <a:srgbClr val="000000"/>
              </a:solidFill>
              <a:latin typeface="Century Gothic"/>
              <a:cs typeface="Century Gothic"/>
            </a:endParaRPr>
          </a:p>
          <a:p>
            <a:r>
              <a:rPr lang="en-US" sz="6600" dirty="0" err="1" smtClean="0">
                <a:solidFill>
                  <a:srgbClr val="000000"/>
                </a:solidFill>
                <a:latin typeface="Century Gothic"/>
                <a:cs typeface="Century Gothic"/>
              </a:rPr>
              <a:t>wr</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1594275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6186309"/>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latin typeface="Century Gothic"/>
                <a:cs typeface="Century Gothic"/>
              </a:rPr>
              <a:t>kn</a:t>
            </a:r>
            <a:r>
              <a:rPr lang="en-US" sz="6600" dirty="0" smtClean="0">
                <a:solidFill>
                  <a:srgbClr val="FF0000"/>
                </a:solidFill>
                <a:latin typeface="Century Gothic"/>
                <a:cs typeface="Century Gothic"/>
              </a:rPr>
              <a:t>ee</a:t>
            </a:r>
            <a:r>
              <a:rPr lang="en-US" sz="6600" dirty="0" smtClean="0">
                <a:solidFill>
                  <a:srgbClr val="000000"/>
                </a:solidFill>
                <a:latin typeface="Century Gothic"/>
                <a:cs typeface="Century Gothic"/>
              </a:rPr>
              <a:t>l     wr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t</a:t>
            </a:r>
            <a:r>
              <a:rPr lang="en-US" sz="6600" dirty="0" smtClean="0">
                <a:solidFill>
                  <a:srgbClr val="00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i</a:t>
            </a:r>
            <a:r>
              <a:rPr lang="en-US" sz="6600" u="sng" dirty="0" smtClean="0">
                <a:solidFill>
                  <a:srgbClr val="000000"/>
                </a:solidFill>
                <a:latin typeface="Century Gothic"/>
                <a:cs typeface="Century Gothic"/>
              </a:rPr>
              <a:t>f</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kn</a:t>
            </a:r>
            <a:r>
              <a:rPr lang="en-US" sz="6600" dirty="0" smtClean="0">
                <a:solidFill>
                  <a:srgbClr val="FF0000"/>
                </a:solidFill>
                <a:latin typeface="Century Gothic"/>
                <a:cs typeface="Century Gothic"/>
              </a:rPr>
              <a:t>i</a:t>
            </a:r>
            <a:r>
              <a:rPr lang="en-US" sz="6600" dirty="0" smtClean="0">
                <a:solidFill>
                  <a:srgbClr val="000000"/>
                </a:solidFill>
                <a:latin typeface="Century Gothic"/>
                <a:cs typeface="Century Gothic"/>
              </a:rPr>
              <a:t>t</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wr</a:t>
            </a:r>
            <a:r>
              <a:rPr lang="en-US" sz="6600" dirty="0" smtClean="0">
                <a:solidFill>
                  <a:srgbClr val="FF0000"/>
                </a:solidFill>
                <a:latin typeface="Century Gothic"/>
                <a:cs typeface="Century Gothic"/>
              </a:rPr>
              <a:t>o</a:t>
            </a:r>
            <a:r>
              <a:rPr lang="en-US" sz="6600" dirty="0" smtClean="0">
                <a:solidFill>
                  <a:srgbClr val="000000"/>
                </a:solidFill>
                <a:latin typeface="Century Gothic"/>
                <a:cs typeface="Century Gothic"/>
              </a:rPr>
              <a:t>ng</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gn</a:t>
            </a:r>
            <a:r>
              <a:rPr lang="en-US" sz="6600" dirty="0" smtClean="0">
                <a:solidFill>
                  <a:srgbClr val="FF0000"/>
                </a:solidFill>
                <a:latin typeface="Century Gothic"/>
                <a:cs typeface="Century Gothic"/>
              </a:rPr>
              <a:t>aw   </a:t>
            </a:r>
            <a:r>
              <a:rPr lang="en-US" sz="6600" dirty="0" smtClean="0">
                <a:latin typeface="Century Gothic"/>
                <a:cs typeface="Century Gothic"/>
              </a:rPr>
              <a:t>wr</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p    gn</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t</a:t>
            </a:r>
          </a:p>
          <a:p>
            <a:endParaRPr lang="en-US" sz="4400" dirty="0">
              <a:solidFill>
                <a:srgbClr val="000000"/>
              </a:solidFill>
              <a:latin typeface="Century Gothic"/>
              <a:cs typeface="Century Gothic"/>
            </a:endParaRPr>
          </a:p>
          <a:p>
            <a:r>
              <a:rPr lang="en-US" sz="6600" dirty="0" err="1" smtClean="0">
                <a:solidFill>
                  <a:srgbClr val="000000"/>
                </a:solidFill>
                <a:latin typeface="Century Gothic"/>
                <a:cs typeface="Century Gothic"/>
              </a:rPr>
              <a:t>wr</a:t>
            </a:r>
            <a:r>
              <a:rPr lang="en-US" sz="6600" dirty="0" err="1" smtClean="0">
                <a:solidFill>
                  <a:srgbClr val="FF0000"/>
                </a:solidFill>
                <a:latin typeface="Century Gothic"/>
                <a:cs typeface="Century Gothic"/>
              </a:rPr>
              <a:t>i</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28145121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6186309"/>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latin typeface="Century Gothic"/>
                <a:cs typeface="Century Gothic"/>
              </a:rPr>
              <a:t>kn</a:t>
            </a:r>
            <a:r>
              <a:rPr lang="en-US" sz="6600" dirty="0" smtClean="0">
                <a:solidFill>
                  <a:srgbClr val="FF0000"/>
                </a:solidFill>
                <a:latin typeface="Century Gothic"/>
                <a:cs typeface="Century Gothic"/>
              </a:rPr>
              <a:t>ee</a:t>
            </a:r>
            <a:r>
              <a:rPr lang="en-US" sz="6600" dirty="0" smtClean="0">
                <a:solidFill>
                  <a:srgbClr val="000000"/>
                </a:solidFill>
                <a:latin typeface="Century Gothic"/>
                <a:cs typeface="Century Gothic"/>
              </a:rPr>
              <a:t>l     wr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t</a:t>
            </a:r>
            <a:r>
              <a:rPr lang="en-US" sz="6600" dirty="0" smtClean="0">
                <a:solidFill>
                  <a:srgbClr val="00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i</a:t>
            </a:r>
            <a:r>
              <a:rPr lang="en-US" sz="6600" u="sng" dirty="0" smtClean="0">
                <a:solidFill>
                  <a:srgbClr val="000000"/>
                </a:solidFill>
                <a:latin typeface="Century Gothic"/>
                <a:cs typeface="Century Gothic"/>
              </a:rPr>
              <a:t>f</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kn</a:t>
            </a:r>
            <a:r>
              <a:rPr lang="en-US" sz="6600" dirty="0" smtClean="0">
                <a:solidFill>
                  <a:srgbClr val="FF0000"/>
                </a:solidFill>
                <a:latin typeface="Century Gothic"/>
                <a:cs typeface="Century Gothic"/>
              </a:rPr>
              <a:t>i</a:t>
            </a:r>
            <a:r>
              <a:rPr lang="en-US" sz="6600" dirty="0" smtClean="0">
                <a:solidFill>
                  <a:srgbClr val="000000"/>
                </a:solidFill>
                <a:latin typeface="Century Gothic"/>
                <a:cs typeface="Century Gothic"/>
              </a:rPr>
              <a:t>t</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wr</a:t>
            </a:r>
            <a:r>
              <a:rPr lang="en-US" sz="6600" dirty="0" smtClean="0">
                <a:solidFill>
                  <a:srgbClr val="FF0000"/>
                </a:solidFill>
                <a:latin typeface="Century Gothic"/>
                <a:cs typeface="Century Gothic"/>
              </a:rPr>
              <a:t>o</a:t>
            </a:r>
            <a:r>
              <a:rPr lang="en-US" sz="6600" dirty="0" smtClean="0">
                <a:solidFill>
                  <a:srgbClr val="000000"/>
                </a:solidFill>
                <a:latin typeface="Century Gothic"/>
                <a:cs typeface="Century Gothic"/>
              </a:rPr>
              <a:t>ng</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gn</a:t>
            </a:r>
            <a:r>
              <a:rPr lang="en-US" sz="6600" dirty="0" smtClean="0">
                <a:solidFill>
                  <a:srgbClr val="FF0000"/>
                </a:solidFill>
                <a:latin typeface="Century Gothic"/>
                <a:cs typeface="Century Gothic"/>
              </a:rPr>
              <a:t>aw   </a:t>
            </a:r>
            <a:r>
              <a:rPr lang="en-US" sz="6600" dirty="0" smtClean="0">
                <a:latin typeface="Century Gothic"/>
                <a:cs typeface="Century Gothic"/>
              </a:rPr>
              <a:t>wr</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p    gn</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t</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wr</a:t>
            </a:r>
            <a:r>
              <a:rPr lang="en-US" sz="6600" dirty="0" smtClean="0">
                <a:solidFill>
                  <a:srgbClr val="FF0000"/>
                </a:solidFill>
                <a:latin typeface="Century Gothic"/>
                <a:cs typeface="Century Gothic"/>
              </a:rPr>
              <a:t>i</a:t>
            </a:r>
            <a:r>
              <a:rPr lang="en-US" sz="6600" dirty="0" smtClean="0">
                <a:solidFill>
                  <a:srgbClr val="000000"/>
                </a:solidFill>
                <a:latin typeface="Century Gothic"/>
                <a:cs typeface="Century Gothic"/>
              </a:rPr>
              <a:t>st</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8520780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6186309"/>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latin typeface="Century Gothic"/>
                <a:cs typeface="Century Gothic"/>
              </a:rPr>
              <a:t>kn</a:t>
            </a:r>
            <a:r>
              <a:rPr lang="en-US" sz="6600" dirty="0" smtClean="0">
                <a:solidFill>
                  <a:srgbClr val="FF0000"/>
                </a:solidFill>
                <a:latin typeface="Century Gothic"/>
                <a:cs typeface="Century Gothic"/>
              </a:rPr>
              <a:t>ee</a:t>
            </a:r>
            <a:r>
              <a:rPr lang="en-US" sz="6600" dirty="0" smtClean="0">
                <a:solidFill>
                  <a:srgbClr val="000000"/>
                </a:solidFill>
                <a:latin typeface="Century Gothic"/>
                <a:cs typeface="Century Gothic"/>
              </a:rPr>
              <a:t>l     wr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t</a:t>
            </a:r>
            <a:r>
              <a:rPr lang="en-US" sz="6600" dirty="0" smtClean="0">
                <a:solidFill>
                  <a:srgbClr val="00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i</a:t>
            </a:r>
            <a:r>
              <a:rPr lang="en-US" sz="6600" u="sng" dirty="0" smtClean="0">
                <a:solidFill>
                  <a:srgbClr val="000000"/>
                </a:solidFill>
                <a:latin typeface="Century Gothic"/>
                <a:cs typeface="Century Gothic"/>
              </a:rPr>
              <a:t>f</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kn</a:t>
            </a:r>
            <a:r>
              <a:rPr lang="en-US" sz="6600" dirty="0" smtClean="0">
                <a:solidFill>
                  <a:srgbClr val="FF0000"/>
                </a:solidFill>
                <a:latin typeface="Century Gothic"/>
                <a:cs typeface="Century Gothic"/>
              </a:rPr>
              <a:t>i</a:t>
            </a:r>
            <a:r>
              <a:rPr lang="en-US" sz="6600" dirty="0" smtClean="0">
                <a:solidFill>
                  <a:srgbClr val="000000"/>
                </a:solidFill>
                <a:latin typeface="Century Gothic"/>
                <a:cs typeface="Century Gothic"/>
              </a:rPr>
              <a:t>t</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wr</a:t>
            </a:r>
            <a:r>
              <a:rPr lang="en-US" sz="6600" dirty="0" smtClean="0">
                <a:solidFill>
                  <a:srgbClr val="FF0000"/>
                </a:solidFill>
                <a:latin typeface="Century Gothic"/>
                <a:cs typeface="Century Gothic"/>
              </a:rPr>
              <a:t>o</a:t>
            </a:r>
            <a:r>
              <a:rPr lang="en-US" sz="6600" dirty="0" smtClean="0">
                <a:solidFill>
                  <a:srgbClr val="000000"/>
                </a:solidFill>
                <a:latin typeface="Century Gothic"/>
                <a:cs typeface="Century Gothic"/>
              </a:rPr>
              <a:t>ng</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gn</a:t>
            </a:r>
            <a:r>
              <a:rPr lang="en-US" sz="6600" dirty="0" smtClean="0">
                <a:solidFill>
                  <a:srgbClr val="FF0000"/>
                </a:solidFill>
                <a:latin typeface="Century Gothic"/>
                <a:cs typeface="Century Gothic"/>
              </a:rPr>
              <a:t>aw   </a:t>
            </a:r>
            <a:r>
              <a:rPr lang="en-US" sz="6600" dirty="0" smtClean="0">
                <a:latin typeface="Century Gothic"/>
                <a:cs typeface="Century Gothic"/>
              </a:rPr>
              <a:t>wr</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p    gn</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t</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wr</a:t>
            </a:r>
            <a:r>
              <a:rPr lang="en-US" sz="6600" dirty="0" smtClean="0">
                <a:solidFill>
                  <a:srgbClr val="FF0000"/>
                </a:solidFill>
                <a:latin typeface="Century Gothic"/>
                <a:cs typeface="Century Gothic"/>
              </a:rPr>
              <a:t>i</a:t>
            </a:r>
            <a:r>
              <a:rPr lang="en-US" sz="6600" dirty="0" smtClean="0">
                <a:solidFill>
                  <a:srgbClr val="000000"/>
                </a:solidFill>
                <a:latin typeface="Century Gothic"/>
                <a:cs typeface="Century Gothic"/>
              </a:rPr>
              <a:t>st      </a:t>
            </a:r>
            <a:r>
              <a:rPr lang="en-US" sz="6600" dirty="0" err="1" smtClean="0">
                <a:solidFill>
                  <a:srgbClr val="000000"/>
                </a:solidFill>
                <a:latin typeface="Century Gothic"/>
                <a:cs typeface="Century Gothic"/>
              </a:rPr>
              <a:t>kn</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42032452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6186309"/>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latin typeface="Century Gothic"/>
                <a:cs typeface="Century Gothic"/>
              </a:rPr>
              <a:t>kn</a:t>
            </a:r>
            <a:r>
              <a:rPr lang="en-US" sz="6600" dirty="0" smtClean="0">
                <a:solidFill>
                  <a:srgbClr val="FF0000"/>
                </a:solidFill>
                <a:latin typeface="Century Gothic"/>
                <a:cs typeface="Century Gothic"/>
              </a:rPr>
              <a:t>ee</a:t>
            </a:r>
            <a:r>
              <a:rPr lang="en-US" sz="6600" dirty="0" smtClean="0">
                <a:solidFill>
                  <a:srgbClr val="000000"/>
                </a:solidFill>
                <a:latin typeface="Century Gothic"/>
                <a:cs typeface="Century Gothic"/>
              </a:rPr>
              <a:t>l     wr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t</a:t>
            </a:r>
            <a:r>
              <a:rPr lang="en-US" sz="6600" dirty="0" smtClean="0">
                <a:solidFill>
                  <a:srgbClr val="00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i</a:t>
            </a:r>
            <a:r>
              <a:rPr lang="en-US" sz="6600" u="sng" dirty="0" smtClean="0">
                <a:solidFill>
                  <a:srgbClr val="000000"/>
                </a:solidFill>
                <a:latin typeface="Century Gothic"/>
                <a:cs typeface="Century Gothic"/>
              </a:rPr>
              <a:t>f</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kn</a:t>
            </a:r>
            <a:r>
              <a:rPr lang="en-US" sz="6600" dirty="0" smtClean="0">
                <a:solidFill>
                  <a:srgbClr val="FF0000"/>
                </a:solidFill>
                <a:latin typeface="Century Gothic"/>
                <a:cs typeface="Century Gothic"/>
              </a:rPr>
              <a:t>i</a:t>
            </a:r>
            <a:r>
              <a:rPr lang="en-US" sz="6600" dirty="0" smtClean="0">
                <a:solidFill>
                  <a:srgbClr val="000000"/>
                </a:solidFill>
                <a:latin typeface="Century Gothic"/>
                <a:cs typeface="Century Gothic"/>
              </a:rPr>
              <a:t>t</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wr</a:t>
            </a:r>
            <a:r>
              <a:rPr lang="en-US" sz="6600" dirty="0" smtClean="0">
                <a:solidFill>
                  <a:srgbClr val="FF0000"/>
                </a:solidFill>
                <a:latin typeface="Century Gothic"/>
                <a:cs typeface="Century Gothic"/>
              </a:rPr>
              <a:t>o</a:t>
            </a:r>
            <a:r>
              <a:rPr lang="en-US" sz="6600" dirty="0" smtClean="0">
                <a:solidFill>
                  <a:srgbClr val="000000"/>
                </a:solidFill>
                <a:latin typeface="Century Gothic"/>
                <a:cs typeface="Century Gothic"/>
              </a:rPr>
              <a:t>ng</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gn</a:t>
            </a:r>
            <a:r>
              <a:rPr lang="en-US" sz="6600" dirty="0" smtClean="0">
                <a:solidFill>
                  <a:srgbClr val="FF0000"/>
                </a:solidFill>
                <a:latin typeface="Century Gothic"/>
                <a:cs typeface="Century Gothic"/>
              </a:rPr>
              <a:t>aw   </a:t>
            </a:r>
            <a:r>
              <a:rPr lang="en-US" sz="6600" dirty="0" smtClean="0">
                <a:latin typeface="Century Gothic"/>
                <a:cs typeface="Century Gothic"/>
              </a:rPr>
              <a:t>wr</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p    gn</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t</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wr</a:t>
            </a:r>
            <a:r>
              <a:rPr lang="en-US" sz="6600" dirty="0" smtClean="0">
                <a:solidFill>
                  <a:srgbClr val="FF0000"/>
                </a:solidFill>
                <a:latin typeface="Century Gothic"/>
                <a:cs typeface="Century Gothic"/>
              </a:rPr>
              <a:t>i</a:t>
            </a:r>
            <a:r>
              <a:rPr lang="en-US" sz="6600" dirty="0" smtClean="0">
                <a:solidFill>
                  <a:srgbClr val="000000"/>
                </a:solidFill>
                <a:latin typeface="Century Gothic"/>
                <a:cs typeface="Century Gothic"/>
              </a:rPr>
              <a:t>st      </a:t>
            </a:r>
            <a:r>
              <a:rPr lang="en-US" sz="6600" dirty="0" err="1" smtClean="0">
                <a:solidFill>
                  <a:srgbClr val="000000"/>
                </a:solidFill>
                <a:latin typeface="Century Gothic"/>
                <a:cs typeface="Century Gothic"/>
              </a:rPr>
              <a:t>kn</a:t>
            </a:r>
            <a:r>
              <a:rPr lang="en-US" sz="6600" dirty="0" err="1" smtClean="0">
                <a:solidFill>
                  <a:srgbClr val="FF0000"/>
                </a:solidFill>
                <a:latin typeface="Century Gothic"/>
                <a:cs typeface="Century Gothic"/>
              </a:rPr>
              <a:t>o</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8939971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6186309"/>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latin typeface="Century Gothic"/>
                <a:cs typeface="Century Gothic"/>
              </a:rPr>
              <a:t>kn</a:t>
            </a:r>
            <a:r>
              <a:rPr lang="en-US" sz="6600" dirty="0" smtClean="0">
                <a:solidFill>
                  <a:srgbClr val="FF0000"/>
                </a:solidFill>
                <a:latin typeface="Century Gothic"/>
                <a:cs typeface="Century Gothic"/>
              </a:rPr>
              <a:t>ee</a:t>
            </a:r>
            <a:r>
              <a:rPr lang="en-US" sz="6600" dirty="0" smtClean="0">
                <a:solidFill>
                  <a:srgbClr val="000000"/>
                </a:solidFill>
                <a:latin typeface="Century Gothic"/>
                <a:cs typeface="Century Gothic"/>
              </a:rPr>
              <a:t>l     wr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t</a:t>
            </a:r>
            <a:r>
              <a:rPr lang="en-US" sz="6600" dirty="0" smtClean="0">
                <a:solidFill>
                  <a:srgbClr val="00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i</a:t>
            </a:r>
            <a:r>
              <a:rPr lang="en-US" sz="6600" u="sng" dirty="0" smtClean="0">
                <a:solidFill>
                  <a:srgbClr val="000000"/>
                </a:solidFill>
                <a:latin typeface="Century Gothic"/>
                <a:cs typeface="Century Gothic"/>
              </a:rPr>
              <a:t>f</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kn</a:t>
            </a:r>
            <a:r>
              <a:rPr lang="en-US" sz="6600" dirty="0" smtClean="0">
                <a:solidFill>
                  <a:srgbClr val="FF0000"/>
                </a:solidFill>
                <a:latin typeface="Century Gothic"/>
                <a:cs typeface="Century Gothic"/>
              </a:rPr>
              <a:t>i</a:t>
            </a:r>
            <a:r>
              <a:rPr lang="en-US" sz="6600" dirty="0" smtClean="0">
                <a:solidFill>
                  <a:srgbClr val="000000"/>
                </a:solidFill>
                <a:latin typeface="Century Gothic"/>
                <a:cs typeface="Century Gothic"/>
              </a:rPr>
              <a:t>t</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wr</a:t>
            </a:r>
            <a:r>
              <a:rPr lang="en-US" sz="6600" dirty="0" smtClean="0">
                <a:solidFill>
                  <a:srgbClr val="FF0000"/>
                </a:solidFill>
                <a:latin typeface="Century Gothic"/>
                <a:cs typeface="Century Gothic"/>
              </a:rPr>
              <a:t>o</a:t>
            </a:r>
            <a:r>
              <a:rPr lang="en-US" sz="6600" dirty="0" smtClean="0">
                <a:solidFill>
                  <a:srgbClr val="000000"/>
                </a:solidFill>
                <a:latin typeface="Century Gothic"/>
                <a:cs typeface="Century Gothic"/>
              </a:rPr>
              <a:t>ng</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gn</a:t>
            </a:r>
            <a:r>
              <a:rPr lang="en-US" sz="6600" dirty="0" smtClean="0">
                <a:solidFill>
                  <a:srgbClr val="FF0000"/>
                </a:solidFill>
                <a:latin typeface="Century Gothic"/>
                <a:cs typeface="Century Gothic"/>
              </a:rPr>
              <a:t>aw   </a:t>
            </a:r>
            <a:r>
              <a:rPr lang="en-US" sz="6600" dirty="0" smtClean="0">
                <a:latin typeface="Century Gothic"/>
                <a:cs typeface="Century Gothic"/>
              </a:rPr>
              <a:t>wr</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p    gn</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t</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wr</a:t>
            </a:r>
            <a:r>
              <a:rPr lang="en-US" sz="6600" dirty="0" smtClean="0">
                <a:solidFill>
                  <a:srgbClr val="FF0000"/>
                </a:solidFill>
                <a:latin typeface="Century Gothic"/>
                <a:cs typeface="Century Gothic"/>
              </a:rPr>
              <a:t>i</a:t>
            </a:r>
            <a:r>
              <a:rPr lang="en-US" sz="6600" dirty="0" smtClean="0">
                <a:solidFill>
                  <a:srgbClr val="000000"/>
                </a:solidFill>
                <a:latin typeface="Century Gothic"/>
                <a:cs typeface="Century Gothic"/>
              </a:rPr>
              <a:t>st      kn</a:t>
            </a:r>
            <a:r>
              <a:rPr lang="en-US" sz="6600" dirty="0" smtClean="0">
                <a:solidFill>
                  <a:srgbClr val="FF0000"/>
                </a:solidFill>
                <a:latin typeface="Century Gothic"/>
                <a:cs typeface="Century Gothic"/>
              </a:rPr>
              <a:t>o</a:t>
            </a:r>
            <a:r>
              <a:rPr lang="en-US" sz="6600" dirty="0" smtClean="0">
                <a:solidFill>
                  <a:srgbClr val="000000"/>
                </a:solidFill>
                <a:latin typeface="Century Gothic"/>
                <a:cs typeface="Century Gothic"/>
              </a:rPr>
              <a:t>t</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15315610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6186309"/>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latin typeface="Century Gothic"/>
                <a:cs typeface="Century Gothic"/>
              </a:rPr>
              <a:t>kn</a:t>
            </a:r>
            <a:r>
              <a:rPr lang="en-US" sz="6600" dirty="0" smtClean="0">
                <a:solidFill>
                  <a:srgbClr val="FF0000"/>
                </a:solidFill>
                <a:latin typeface="Century Gothic"/>
                <a:cs typeface="Century Gothic"/>
              </a:rPr>
              <a:t>ee</a:t>
            </a:r>
            <a:r>
              <a:rPr lang="en-US" sz="6600" dirty="0" smtClean="0">
                <a:solidFill>
                  <a:srgbClr val="000000"/>
                </a:solidFill>
                <a:latin typeface="Century Gothic"/>
                <a:cs typeface="Century Gothic"/>
              </a:rPr>
              <a:t>l     wr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t</a:t>
            </a:r>
            <a:r>
              <a:rPr lang="en-US" sz="6600" dirty="0" smtClean="0">
                <a:solidFill>
                  <a:srgbClr val="00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i</a:t>
            </a:r>
            <a:r>
              <a:rPr lang="en-US" sz="6600" u="sng" dirty="0" smtClean="0">
                <a:solidFill>
                  <a:srgbClr val="000000"/>
                </a:solidFill>
                <a:latin typeface="Century Gothic"/>
                <a:cs typeface="Century Gothic"/>
              </a:rPr>
              <a:t>f</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kn</a:t>
            </a:r>
            <a:r>
              <a:rPr lang="en-US" sz="6600" dirty="0" smtClean="0">
                <a:solidFill>
                  <a:srgbClr val="FF0000"/>
                </a:solidFill>
                <a:latin typeface="Century Gothic"/>
                <a:cs typeface="Century Gothic"/>
              </a:rPr>
              <a:t>i</a:t>
            </a:r>
            <a:r>
              <a:rPr lang="en-US" sz="6600" dirty="0" smtClean="0">
                <a:solidFill>
                  <a:srgbClr val="000000"/>
                </a:solidFill>
                <a:latin typeface="Century Gothic"/>
                <a:cs typeface="Century Gothic"/>
              </a:rPr>
              <a:t>t</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wr</a:t>
            </a:r>
            <a:r>
              <a:rPr lang="en-US" sz="6600" dirty="0" smtClean="0">
                <a:solidFill>
                  <a:srgbClr val="FF0000"/>
                </a:solidFill>
                <a:latin typeface="Century Gothic"/>
                <a:cs typeface="Century Gothic"/>
              </a:rPr>
              <a:t>o</a:t>
            </a:r>
            <a:r>
              <a:rPr lang="en-US" sz="6600" dirty="0" smtClean="0">
                <a:solidFill>
                  <a:srgbClr val="000000"/>
                </a:solidFill>
                <a:latin typeface="Century Gothic"/>
                <a:cs typeface="Century Gothic"/>
              </a:rPr>
              <a:t>ng</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gn</a:t>
            </a:r>
            <a:r>
              <a:rPr lang="en-US" sz="6600" dirty="0" smtClean="0">
                <a:solidFill>
                  <a:srgbClr val="FF0000"/>
                </a:solidFill>
                <a:latin typeface="Century Gothic"/>
                <a:cs typeface="Century Gothic"/>
              </a:rPr>
              <a:t>aw   </a:t>
            </a:r>
            <a:r>
              <a:rPr lang="en-US" sz="6600" dirty="0" smtClean="0">
                <a:latin typeface="Century Gothic"/>
                <a:cs typeface="Century Gothic"/>
              </a:rPr>
              <a:t>wr</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p    gn</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t</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wr</a:t>
            </a:r>
            <a:r>
              <a:rPr lang="en-US" sz="6600" dirty="0" smtClean="0">
                <a:solidFill>
                  <a:srgbClr val="FF0000"/>
                </a:solidFill>
                <a:latin typeface="Century Gothic"/>
                <a:cs typeface="Century Gothic"/>
              </a:rPr>
              <a:t>i</a:t>
            </a:r>
            <a:r>
              <a:rPr lang="en-US" sz="6600" dirty="0" smtClean="0">
                <a:solidFill>
                  <a:srgbClr val="000000"/>
                </a:solidFill>
                <a:latin typeface="Century Gothic"/>
                <a:cs typeface="Century Gothic"/>
              </a:rPr>
              <a:t>st      kn</a:t>
            </a:r>
            <a:r>
              <a:rPr lang="en-US" sz="6600" dirty="0" smtClean="0">
                <a:solidFill>
                  <a:srgbClr val="FF0000"/>
                </a:solidFill>
                <a:latin typeface="Century Gothic"/>
                <a:cs typeface="Century Gothic"/>
              </a:rPr>
              <a:t>o</a:t>
            </a:r>
            <a:r>
              <a:rPr lang="en-US" sz="6600" dirty="0" smtClean="0">
                <a:solidFill>
                  <a:srgbClr val="000000"/>
                </a:solidFill>
                <a:latin typeface="Century Gothic"/>
                <a:cs typeface="Century Gothic"/>
              </a:rPr>
              <a:t>t     </a:t>
            </a:r>
            <a:r>
              <a:rPr lang="en-US" sz="6600" dirty="0" err="1" smtClean="0">
                <a:solidFill>
                  <a:srgbClr val="000000"/>
                </a:solidFill>
                <a:latin typeface="Century Gothic"/>
                <a:cs typeface="Century Gothic"/>
              </a:rPr>
              <a:t>wr</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15464460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6186309"/>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latin typeface="Century Gothic"/>
                <a:cs typeface="Century Gothic"/>
              </a:rPr>
              <a:t>kn</a:t>
            </a:r>
            <a:r>
              <a:rPr lang="en-US" sz="6600" dirty="0" smtClean="0">
                <a:solidFill>
                  <a:srgbClr val="FF0000"/>
                </a:solidFill>
                <a:latin typeface="Century Gothic"/>
                <a:cs typeface="Century Gothic"/>
              </a:rPr>
              <a:t>ee</a:t>
            </a:r>
            <a:r>
              <a:rPr lang="en-US" sz="6600" dirty="0" smtClean="0">
                <a:solidFill>
                  <a:srgbClr val="000000"/>
                </a:solidFill>
                <a:latin typeface="Century Gothic"/>
                <a:cs typeface="Century Gothic"/>
              </a:rPr>
              <a:t>l     wr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t</a:t>
            </a:r>
            <a:r>
              <a:rPr lang="en-US" sz="6600" dirty="0" smtClean="0">
                <a:solidFill>
                  <a:srgbClr val="00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i</a:t>
            </a:r>
            <a:r>
              <a:rPr lang="en-US" sz="6600" u="sng" dirty="0" smtClean="0">
                <a:solidFill>
                  <a:srgbClr val="000000"/>
                </a:solidFill>
                <a:latin typeface="Century Gothic"/>
                <a:cs typeface="Century Gothic"/>
              </a:rPr>
              <a:t>f</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kn</a:t>
            </a:r>
            <a:r>
              <a:rPr lang="en-US" sz="6600" dirty="0" smtClean="0">
                <a:solidFill>
                  <a:srgbClr val="FF0000"/>
                </a:solidFill>
                <a:latin typeface="Century Gothic"/>
                <a:cs typeface="Century Gothic"/>
              </a:rPr>
              <a:t>i</a:t>
            </a:r>
            <a:r>
              <a:rPr lang="en-US" sz="6600" dirty="0" smtClean="0">
                <a:solidFill>
                  <a:srgbClr val="000000"/>
                </a:solidFill>
                <a:latin typeface="Century Gothic"/>
                <a:cs typeface="Century Gothic"/>
              </a:rPr>
              <a:t>t</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wr</a:t>
            </a:r>
            <a:r>
              <a:rPr lang="en-US" sz="6600" dirty="0" smtClean="0">
                <a:solidFill>
                  <a:srgbClr val="FF0000"/>
                </a:solidFill>
                <a:latin typeface="Century Gothic"/>
                <a:cs typeface="Century Gothic"/>
              </a:rPr>
              <a:t>o</a:t>
            </a:r>
            <a:r>
              <a:rPr lang="en-US" sz="6600" dirty="0" smtClean="0">
                <a:solidFill>
                  <a:srgbClr val="000000"/>
                </a:solidFill>
                <a:latin typeface="Century Gothic"/>
                <a:cs typeface="Century Gothic"/>
              </a:rPr>
              <a:t>ng</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gn</a:t>
            </a:r>
            <a:r>
              <a:rPr lang="en-US" sz="6600" dirty="0" smtClean="0">
                <a:solidFill>
                  <a:srgbClr val="FF0000"/>
                </a:solidFill>
                <a:latin typeface="Century Gothic"/>
                <a:cs typeface="Century Gothic"/>
              </a:rPr>
              <a:t>aw   </a:t>
            </a:r>
            <a:r>
              <a:rPr lang="en-US" sz="6600" dirty="0" smtClean="0">
                <a:latin typeface="Century Gothic"/>
                <a:cs typeface="Century Gothic"/>
              </a:rPr>
              <a:t>wr</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p    gn</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t</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wr</a:t>
            </a:r>
            <a:r>
              <a:rPr lang="en-US" sz="6600" dirty="0" smtClean="0">
                <a:solidFill>
                  <a:srgbClr val="FF0000"/>
                </a:solidFill>
                <a:latin typeface="Century Gothic"/>
                <a:cs typeface="Century Gothic"/>
              </a:rPr>
              <a:t>i</a:t>
            </a:r>
            <a:r>
              <a:rPr lang="en-US" sz="6600" dirty="0" smtClean="0">
                <a:solidFill>
                  <a:srgbClr val="000000"/>
                </a:solidFill>
                <a:latin typeface="Century Gothic"/>
                <a:cs typeface="Century Gothic"/>
              </a:rPr>
              <a:t>st      kn</a:t>
            </a:r>
            <a:r>
              <a:rPr lang="en-US" sz="6600" dirty="0" smtClean="0">
                <a:solidFill>
                  <a:srgbClr val="FF0000"/>
                </a:solidFill>
                <a:latin typeface="Century Gothic"/>
                <a:cs typeface="Century Gothic"/>
              </a:rPr>
              <a:t>o</a:t>
            </a:r>
            <a:r>
              <a:rPr lang="en-US" sz="6600" dirty="0" smtClean="0">
                <a:solidFill>
                  <a:srgbClr val="000000"/>
                </a:solidFill>
                <a:latin typeface="Century Gothic"/>
                <a:cs typeface="Century Gothic"/>
              </a:rPr>
              <a:t>t     </a:t>
            </a:r>
            <a:r>
              <a:rPr lang="en-US" sz="6600" dirty="0" err="1" smtClean="0">
                <a:solidFill>
                  <a:srgbClr val="000000"/>
                </a:solidFill>
                <a:latin typeface="Century Gothic"/>
                <a:cs typeface="Century Gothic"/>
              </a:rPr>
              <a:t>wr</a:t>
            </a:r>
            <a:r>
              <a:rPr lang="en-US" sz="6600" dirty="0" err="1" smtClean="0">
                <a:solidFill>
                  <a:srgbClr val="FF0000"/>
                </a:solidFill>
                <a:latin typeface="Century Gothic"/>
                <a:cs typeface="Century Gothic"/>
              </a:rPr>
              <a:t>e</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33885888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6186309"/>
          </a:xfrm>
          <a:prstGeom prst="rect">
            <a:avLst/>
          </a:prstGeom>
          <a:noFill/>
        </p:spPr>
        <p:txBody>
          <a:bodyPr wrap="square" rtlCol="0">
            <a:spAutoFit/>
          </a:bodyPr>
          <a:lstStyle/>
          <a:p>
            <a:r>
              <a:rPr lang="en-US" sz="6600" dirty="0" smtClean="0">
                <a:latin typeface="Century Gothic"/>
                <a:cs typeface="Century Gothic"/>
              </a:rPr>
              <a:t>wr</a:t>
            </a:r>
            <a:r>
              <a:rPr lang="en-US" sz="6600" dirty="0" smtClean="0">
                <a:solidFill>
                  <a:srgbClr val="FF0000"/>
                </a:solidFill>
                <a:latin typeface="Century Gothic"/>
                <a:cs typeface="Century Gothic"/>
              </a:rPr>
              <a:t>i</a:t>
            </a:r>
            <a:r>
              <a:rPr lang="en-US" sz="6600" u="sng" dirty="0" smtClean="0">
                <a:latin typeface="Century Gothic"/>
                <a:cs typeface="Century Gothic"/>
              </a:rPr>
              <a:t>t</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latin typeface="Century Gothic"/>
                <a:cs typeface="Century Gothic"/>
              </a:rPr>
              <a:t>kn</a:t>
            </a:r>
            <a:r>
              <a:rPr lang="en-US" sz="6600" dirty="0" smtClean="0">
                <a:solidFill>
                  <a:srgbClr val="FF0000"/>
                </a:solidFill>
                <a:latin typeface="Century Gothic"/>
                <a:cs typeface="Century Gothic"/>
              </a:rPr>
              <a:t>ee</a:t>
            </a:r>
            <a:r>
              <a:rPr lang="en-US" sz="6600" dirty="0" smtClean="0">
                <a:solidFill>
                  <a:srgbClr val="000000"/>
                </a:solidFill>
                <a:latin typeface="Century Gothic"/>
                <a:cs typeface="Century Gothic"/>
              </a:rPr>
              <a:t>l     wr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t</a:t>
            </a:r>
            <a:r>
              <a:rPr lang="en-US" sz="6600" dirty="0" smtClean="0">
                <a:solidFill>
                  <a:srgbClr val="00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latin typeface="Century Gothic"/>
                <a:cs typeface="Century Gothic"/>
              </a:rPr>
              <a:t>kn</a:t>
            </a:r>
            <a:r>
              <a:rPr lang="en-US" sz="6600" dirty="0" smtClean="0">
                <a:solidFill>
                  <a:srgbClr val="FF0000"/>
                </a:solidFill>
                <a:latin typeface="Century Gothic"/>
                <a:cs typeface="Century Gothic"/>
              </a:rPr>
              <a:t>i</a:t>
            </a:r>
            <a:r>
              <a:rPr lang="en-US" sz="6600" u="sng" dirty="0" smtClean="0">
                <a:solidFill>
                  <a:srgbClr val="000000"/>
                </a:solidFill>
                <a:latin typeface="Century Gothic"/>
                <a:cs typeface="Century Gothic"/>
              </a:rPr>
              <a:t>f</a:t>
            </a:r>
            <a:r>
              <a:rPr lang="en-US" sz="6600" dirty="0" smtClean="0">
                <a:solidFill>
                  <a:srgbClr val="000000"/>
                </a:solidFill>
                <a:latin typeface="Century Gothic"/>
                <a:cs typeface="Century Gothic"/>
              </a:rPr>
              <a:t>e</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kn</a:t>
            </a:r>
            <a:r>
              <a:rPr lang="en-US" sz="6600" dirty="0" smtClean="0">
                <a:solidFill>
                  <a:srgbClr val="FF0000"/>
                </a:solidFill>
                <a:latin typeface="Century Gothic"/>
                <a:cs typeface="Century Gothic"/>
              </a:rPr>
              <a:t>i</a:t>
            </a:r>
            <a:r>
              <a:rPr lang="en-US" sz="6600" dirty="0" smtClean="0">
                <a:solidFill>
                  <a:srgbClr val="000000"/>
                </a:solidFill>
                <a:latin typeface="Century Gothic"/>
                <a:cs typeface="Century Gothic"/>
              </a:rPr>
              <a:t>t</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wr</a:t>
            </a:r>
            <a:r>
              <a:rPr lang="en-US" sz="6600" dirty="0" smtClean="0">
                <a:solidFill>
                  <a:srgbClr val="FF0000"/>
                </a:solidFill>
                <a:latin typeface="Century Gothic"/>
                <a:cs typeface="Century Gothic"/>
              </a:rPr>
              <a:t>o</a:t>
            </a:r>
            <a:r>
              <a:rPr lang="en-US" sz="6600" dirty="0" smtClean="0">
                <a:solidFill>
                  <a:srgbClr val="000000"/>
                </a:solidFill>
                <a:latin typeface="Century Gothic"/>
                <a:cs typeface="Century Gothic"/>
              </a:rPr>
              <a:t>ng</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gn</a:t>
            </a:r>
            <a:r>
              <a:rPr lang="en-US" sz="6600" dirty="0" smtClean="0">
                <a:solidFill>
                  <a:srgbClr val="FF0000"/>
                </a:solidFill>
                <a:latin typeface="Century Gothic"/>
                <a:cs typeface="Century Gothic"/>
              </a:rPr>
              <a:t>aw   </a:t>
            </a:r>
            <a:r>
              <a:rPr lang="en-US" sz="6600" dirty="0" smtClean="0">
                <a:latin typeface="Century Gothic"/>
                <a:cs typeface="Century Gothic"/>
              </a:rPr>
              <a:t>wr</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p    gn</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t</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wr</a:t>
            </a:r>
            <a:r>
              <a:rPr lang="en-US" sz="6600" dirty="0" smtClean="0">
                <a:solidFill>
                  <a:srgbClr val="FF0000"/>
                </a:solidFill>
                <a:latin typeface="Century Gothic"/>
                <a:cs typeface="Century Gothic"/>
              </a:rPr>
              <a:t>i</a:t>
            </a:r>
            <a:r>
              <a:rPr lang="en-US" sz="6600" dirty="0" smtClean="0">
                <a:solidFill>
                  <a:srgbClr val="000000"/>
                </a:solidFill>
                <a:latin typeface="Century Gothic"/>
                <a:cs typeface="Century Gothic"/>
              </a:rPr>
              <a:t>st      kn</a:t>
            </a:r>
            <a:r>
              <a:rPr lang="en-US" sz="6600" dirty="0" smtClean="0">
                <a:solidFill>
                  <a:srgbClr val="FF0000"/>
                </a:solidFill>
                <a:latin typeface="Century Gothic"/>
                <a:cs typeface="Century Gothic"/>
              </a:rPr>
              <a:t>o</a:t>
            </a:r>
            <a:r>
              <a:rPr lang="en-US" sz="6600" dirty="0" smtClean="0">
                <a:solidFill>
                  <a:srgbClr val="000000"/>
                </a:solidFill>
                <a:latin typeface="Century Gothic"/>
                <a:cs typeface="Century Gothic"/>
              </a:rPr>
              <a:t>t     wr</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n</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19336258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1107996"/>
          </a:xfrm>
          <a:prstGeom prst="rect">
            <a:avLst/>
          </a:prstGeom>
          <a:noFill/>
        </p:spPr>
        <p:txBody>
          <a:bodyPr wrap="square" rtlCol="0">
            <a:spAutoFit/>
          </a:bodyPr>
          <a:lstStyle/>
          <a:p>
            <a:r>
              <a:rPr lang="en-US" sz="6600" dirty="0" smtClean="0">
                <a:latin typeface="Century Gothic"/>
                <a:cs typeface="Century Gothic"/>
              </a:rPr>
              <a:t>  r</a:t>
            </a:r>
            <a:r>
              <a:rPr lang="en-US" sz="6600" dirty="0" smtClean="0">
                <a:solidFill>
                  <a:srgbClr val="FF0000"/>
                </a:solidFill>
                <a:latin typeface="Century Gothic"/>
                <a:cs typeface="Century Gothic"/>
              </a:rPr>
              <a:t>i</a:t>
            </a:r>
            <a:r>
              <a:rPr lang="en-US" sz="6600" dirty="0" smtClean="0">
                <a:latin typeface="Century Gothic"/>
                <a:cs typeface="Century Gothic"/>
              </a:rPr>
              <a:t>ng</a:t>
            </a:r>
            <a:endParaRPr lang="en-US" sz="6600" dirty="0">
              <a:solidFill>
                <a:srgbClr val="000000"/>
              </a:solidFill>
              <a:latin typeface="Century Gothic"/>
              <a:cs typeface="Century Gothic"/>
            </a:endParaRPr>
          </a:p>
        </p:txBody>
      </p:sp>
      <p:sp>
        <p:nvSpPr>
          <p:cNvPr id="3" name="TextBox 2"/>
          <p:cNvSpPr txBox="1"/>
          <p:nvPr/>
        </p:nvSpPr>
        <p:spPr>
          <a:xfrm>
            <a:off x="165652" y="121478"/>
            <a:ext cx="2970696"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1674074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Words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2084201" y="2001837"/>
            <a:ext cx="211232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kn</a:t>
            </a:r>
            <a:endParaRPr lang="en-US" sz="12000" dirty="0">
              <a:solidFill>
                <a:schemeClr val="tx1"/>
              </a:solidFill>
              <a:latin typeface="Century Gothic"/>
              <a:cs typeface="Century Gothic"/>
            </a:endParaRPr>
          </a:p>
        </p:txBody>
      </p:sp>
      <p:sp>
        <p:nvSpPr>
          <p:cNvPr id="4" name="Rectangle 3"/>
          <p:cNvSpPr/>
          <p:nvPr/>
        </p:nvSpPr>
        <p:spPr>
          <a:xfrm>
            <a:off x="4348922" y="2001837"/>
            <a:ext cx="242073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ee</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45809082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1107996"/>
          </a:xfrm>
          <a:prstGeom prst="rect">
            <a:avLst/>
          </a:prstGeom>
          <a:noFill/>
        </p:spPr>
        <p:txBody>
          <a:bodyPr wrap="square" rtlCol="0">
            <a:spAutoFit/>
          </a:bodyPr>
          <a:lstStyle/>
          <a:p>
            <a:r>
              <a:rPr lang="en-US" sz="6600" dirty="0" smtClean="0">
                <a:latin typeface="Century Gothic"/>
                <a:cs typeface="Century Gothic"/>
              </a:rPr>
              <a:t>  r</a:t>
            </a:r>
            <a:r>
              <a:rPr lang="en-US" sz="6600" dirty="0" smtClean="0">
                <a:solidFill>
                  <a:srgbClr val="FF0000"/>
                </a:solidFill>
                <a:latin typeface="Century Gothic"/>
                <a:cs typeface="Century Gothic"/>
              </a:rPr>
              <a:t>i</a:t>
            </a:r>
            <a:r>
              <a:rPr lang="en-US" sz="6600" dirty="0" smtClean="0">
                <a:latin typeface="Century Gothic"/>
                <a:cs typeface="Century Gothic"/>
              </a:rPr>
              <a:t>ng     wr</a:t>
            </a:r>
            <a:r>
              <a:rPr lang="en-US" sz="6600" dirty="0" smtClean="0">
                <a:solidFill>
                  <a:srgbClr val="FF0000"/>
                </a:solidFill>
                <a:latin typeface="Century Gothic"/>
                <a:cs typeface="Century Gothic"/>
              </a:rPr>
              <a:t>i</a:t>
            </a:r>
            <a:r>
              <a:rPr lang="en-US" sz="6600" dirty="0" smtClean="0">
                <a:latin typeface="Century Gothic"/>
                <a:cs typeface="Century Gothic"/>
              </a:rPr>
              <a:t>ng</a:t>
            </a:r>
            <a:endParaRPr lang="en-US" sz="6600" dirty="0">
              <a:solidFill>
                <a:srgbClr val="000000"/>
              </a:solidFill>
              <a:latin typeface="Century Gothic"/>
              <a:cs typeface="Century Gothic"/>
            </a:endParaRPr>
          </a:p>
        </p:txBody>
      </p:sp>
      <p:sp>
        <p:nvSpPr>
          <p:cNvPr id="3" name="TextBox 2"/>
          <p:cNvSpPr txBox="1"/>
          <p:nvPr/>
        </p:nvSpPr>
        <p:spPr>
          <a:xfrm>
            <a:off x="165652" y="121478"/>
            <a:ext cx="2970696"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14055387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1785104"/>
          </a:xfrm>
          <a:prstGeom prst="rect">
            <a:avLst/>
          </a:prstGeom>
          <a:noFill/>
        </p:spPr>
        <p:txBody>
          <a:bodyPr wrap="square" rtlCol="0">
            <a:spAutoFit/>
          </a:bodyPr>
          <a:lstStyle/>
          <a:p>
            <a:r>
              <a:rPr lang="en-US" sz="6600" dirty="0" smtClean="0">
                <a:latin typeface="Century Gothic"/>
                <a:cs typeface="Century Gothic"/>
              </a:rPr>
              <a:t>  r</a:t>
            </a:r>
            <a:r>
              <a:rPr lang="en-US" sz="6600" dirty="0" smtClean="0">
                <a:solidFill>
                  <a:srgbClr val="FF0000"/>
                </a:solidFill>
                <a:latin typeface="Century Gothic"/>
                <a:cs typeface="Century Gothic"/>
              </a:rPr>
              <a:t>i</a:t>
            </a:r>
            <a:r>
              <a:rPr lang="en-US" sz="6600" dirty="0" smtClean="0">
                <a:latin typeface="Century Gothic"/>
                <a:cs typeface="Century Gothic"/>
              </a:rPr>
              <a:t>ng     wr</a:t>
            </a:r>
            <a:r>
              <a:rPr lang="en-US" sz="6600" dirty="0" smtClean="0">
                <a:solidFill>
                  <a:srgbClr val="FF0000"/>
                </a:solidFill>
                <a:latin typeface="Century Gothic"/>
                <a:cs typeface="Century Gothic"/>
              </a:rPr>
              <a:t>i</a:t>
            </a:r>
            <a:r>
              <a:rPr lang="en-US" sz="6600" dirty="0" smtClean="0">
                <a:latin typeface="Century Gothic"/>
                <a:cs typeface="Century Gothic"/>
              </a:rPr>
              <a:t>ng     n</a:t>
            </a:r>
            <a:r>
              <a:rPr lang="en-US" sz="6600" dirty="0" smtClean="0">
                <a:solidFill>
                  <a:srgbClr val="FF0000"/>
                </a:solidFill>
                <a:latin typeface="Century Gothic"/>
                <a:cs typeface="Century Gothic"/>
              </a:rPr>
              <a:t>o</a:t>
            </a:r>
          </a:p>
          <a:p>
            <a:endParaRPr lang="en-US" sz="4400" dirty="0">
              <a:solidFill>
                <a:srgbClr val="FF0000"/>
              </a:solidFill>
              <a:latin typeface="Century Gothic"/>
              <a:cs typeface="Century Gothic"/>
            </a:endParaRPr>
          </a:p>
        </p:txBody>
      </p:sp>
      <p:sp>
        <p:nvSpPr>
          <p:cNvPr id="3" name="TextBox 2"/>
          <p:cNvSpPr txBox="1"/>
          <p:nvPr/>
        </p:nvSpPr>
        <p:spPr>
          <a:xfrm>
            <a:off x="165652" y="121478"/>
            <a:ext cx="2970696"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2508842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2800767"/>
          </a:xfrm>
          <a:prstGeom prst="rect">
            <a:avLst/>
          </a:prstGeom>
          <a:noFill/>
        </p:spPr>
        <p:txBody>
          <a:bodyPr wrap="square" rtlCol="0">
            <a:spAutoFit/>
          </a:bodyPr>
          <a:lstStyle/>
          <a:p>
            <a:r>
              <a:rPr lang="en-US" sz="6600" dirty="0" smtClean="0">
                <a:latin typeface="Century Gothic"/>
                <a:cs typeface="Century Gothic"/>
              </a:rPr>
              <a:t>  r</a:t>
            </a:r>
            <a:r>
              <a:rPr lang="en-US" sz="6600" dirty="0" smtClean="0">
                <a:solidFill>
                  <a:srgbClr val="FF0000"/>
                </a:solidFill>
                <a:latin typeface="Century Gothic"/>
                <a:cs typeface="Century Gothic"/>
              </a:rPr>
              <a:t>i</a:t>
            </a:r>
            <a:r>
              <a:rPr lang="en-US" sz="6600" dirty="0" smtClean="0">
                <a:latin typeface="Century Gothic"/>
                <a:cs typeface="Century Gothic"/>
              </a:rPr>
              <a:t>ng     wr</a:t>
            </a:r>
            <a:r>
              <a:rPr lang="en-US" sz="6600" dirty="0" smtClean="0">
                <a:solidFill>
                  <a:srgbClr val="FF0000"/>
                </a:solidFill>
                <a:latin typeface="Century Gothic"/>
                <a:cs typeface="Century Gothic"/>
              </a:rPr>
              <a:t>i</a:t>
            </a:r>
            <a:r>
              <a:rPr lang="en-US" sz="6600" dirty="0" smtClean="0">
                <a:latin typeface="Century Gothic"/>
                <a:cs typeface="Century Gothic"/>
              </a:rPr>
              <a:t>ng     n</a:t>
            </a:r>
            <a:r>
              <a:rPr lang="en-US" sz="6600" dirty="0" smtClean="0">
                <a:solidFill>
                  <a:srgbClr val="FF0000"/>
                </a:solidFill>
                <a:latin typeface="Century Gothic"/>
                <a:cs typeface="Century Gothic"/>
              </a:rPr>
              <a:t>o</a:t>
            </a:r>
          </a:p>
          <a:p>
            <a:endParaRPr lang="en-US" sz="4400" dirty="0">
              <a:solidFill>
                <a:srgbClr val="FF0000"/>
              </a:solidFill>
              <a:latin typeface="Century Gothic"/>
              <a:cs typeface="Century Gothic"/>
            </a:endParaRPr>
          </a:p>
          <a:p>
            <a:r>
              <a:rPr lang="en-US" sz="6600" dirty="0" smtClean="0">
                <a:latin typeface="Century Gothic"/>
                <a:cs typeface="Century Gothic"/>
              </a:rPr>
              <a:t>gn</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endParaRPr lang="en-US" sz="6600" dirty="0">
              <a:solidFill>
                <a:srgbClr val="000000"/>
              </a:solidFill>
              <a:latin typeface="Century Gothic"/>
              <a:cs typeface="Century Gothic"/>
            </a:endParaRPr>
          </a:p>
        </p:txBody>
      </p:sp>
      <p:sp>
        <p:nvSpPr>
          <p:cNvPr id="3" name="TextBox 2"/>
          <p:cNvSpPr txBox="1"/>
          <p:nvPr/>
        </p:nvSpPr>
        <p:spPr>
          <a:xfrm>
            <a:off x="165652" y="121478"/>
            <a:ext cx="2970696"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1506956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2800767"/>
          </a:xfrm>
          <a:prstGeom prst="rect">
            <a:avLst/>
          </a:prstGeom>
          <a:noFill/>
        </p:spPr>
        <p:txBody>
          <a:bodyPr wrap="square" rtlCol="0">
            <a:spAutoFit/>
          </a:bodyPr>
          <a:lstStyle/>
          <a:p>
            <a:r>
              <a:rPr lang="en-US" sz="6600" dirty="0" smtClean="0">
                <a:latin typeface="Century Gothic"/>
                <a:cs typeface="Century Gothic"/>
              </a:rPr>
              <a:t>  r</a:t>
            </a:r>
            <a:r>
              <a:rPr lang="en-US" sz="6600" dirty="0" smtClean="0">
                <a:solidFill>
                  <a:srgbClr val="FF0000"/>
                </a:solidFill>
                <a:latin typeface="Century Gothic"/>
                <a:cs typeface="Century Gothic"/>
              </a:rPr>
              <a:t>i</a:t>
            </a:r>
            <a:r>
              <a:rPr lang="en-US" sz="6600" dirty="0" smtClean="0">
                <a:latin typeface="Century Gothic"/>
                <a:cs typeface="Century Gothic"/>
              </a:rPr>
              <a:t>ng     wr</a:t>
            </a:r>
            <a:r>
              <a:rPr lang="en-US" sz="6600" dirty="0" smtClean="0">
                <a:solidFill>
                  <a:srgbClr val="FF0000"/>
                </a:solidFill>
                <a:latin typeface="Century Gothic"/>
                <a:cs typeface="Century Gothic"/>
              </a:rPr>
              <a:t>i</a:t>
            </a:r>
            <a:r>
              <a:rPr lang="en-US" sz="6600" dirty="0" smtClean="0">
                <a:latin typeface="Century Gothic"/>
                <a:cs typeface="Century Gothic"/>
              </a:rPr>
              <a:t>ng     n</a:t>
            </a:r>
            <a:r>
              <a:rPr lang="en-US" sz="6600" dirty="0" smtClean="0">
                <a:solidFill>
                  <a:srgbClr val="FF0000"/>
                </a:solidFill>
                <a:latin typeface="Century Gothic"/>
                <a:cs typeface="Century Gothic"/>
              </a:rPr>
              <a:t>o</a:t>
            </a:r>
          </a:p>
          <a:p>
            <a:endParaRPr lang="en-US" sz="4400" dirty="0">
              <a:solidFill>
                <a:srgbClr val="FF0000"/>
              </a:solidFill>
              <a:latin typeface="Century Gothic"/>
              <a:cs typeface="Century Gothic"/>
            </a:endParaRPr>
          </a:p>
          <a:p>
            <a:r>
              <a:rPr lang="en-US" sz="6600" dirty="0" smtClean="0">
                <a:latin typeface="Century Gothic"/>
                <a:cs typeface="Century Gothic"/>
              </a:rPr>
              <a:t>gn</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n</a:t>
            </a:r>
            <a:r>
              <a:rPr lang="en-US" sz="6600" dirty="0" smtClean="0">
                <a:solidFill>
                  <a:srgbClr val="FF0000"/>
                </a:solidFill>
                <a:latin typeface="Century Gothic"/>
                <a:cs typeface="Century Gothic"/>
              </a:rPr>
              <a:t>ew</a:t>
            </a:r>
            <a:endParaRPr lang="en-US" sz="6600" dirty="0">
              <a:solidFill>
                <a:srgbClr val="000000"/>
              </a:solidFill>
              <a:latin typeface="Century Gothic"/>
              <a:cs typeface="Century Gothic"/>
            </a:endParaRPr>
          </a:p>
        </p:txBody>
      </p:sp>
      <p:sp>
        <p:nvSpPr>
          <p:cNvPr id="3" name="TextBox 2"/>
          <p:cNvSpPr txBox="1"/>
          <p:nvPr/>
        </p:nvSpPr>
        <p:spPr>
          <a:xfrm>
            <a:off x="165652" y="121478"/>
            <a:ext cx="2970696"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5824872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3477875"/>
          </a:xfrm>
          <a:prstGeom prst="rect">
            <a:avLst/>
          </a:prstGeom>
          <a:noFill/>
        </p:spPr>
        <p:txBody>
          <a:bodyPr wrap="square" rtlCol="0">
            <a:spAutoFit/>
          </a:bodyPr>
          <a:lstStyle/>
          <a:p>
            <a:r>
              <a:rPr lang="en-US" sz="6600" dirty="0" smtClean="0">
                <a:latin typeface="Century Gothic"/>
                <a:cs typeface="Century Gothic"/>
              </a:rPr>
              <a:t>  r</a:t>
            </a:r>
            <a:r>
              <a:rPr lang="en-US" sz="6600" dirty="0" smtClean="0">
                <a:solidFill>
                  <a:srgbClr val="FF0000"/>
                </a:solidFill>
                <a:latin typeface="Century Gothic"/>
                <a:cs typeface="Century Gothic"/>
              </a:rPr>
              <a:t>i</a:t>
            </a:r>
            <a:r>
              <a:rPr lang="en-US" sz="6600" dirty="0" smtClean="0">
                <a:latin typeface="Century Gothic"/>
                <a:cs typeface="Century Gothic"/>
              </a:rPr>
              <a:t>ng     wr</a:t>
            </a:r>
            <a:r>
              <a:rPr lang="en-US" sz="6600" dirty="0" smtClean="0">
                <a:solidFill>
                  <a:srgbClr val="FF0000"/>
                </a:solidFill>
                <a:latin typeface="Century Gothic"/>
                <a:cs typeface="Century Gothic"/>
              </a:rPr>
              <a:t>i</a:t>
            </a:r>
            <a:r>
              <a:rPr lang="en-US" sz="6600" dirty="0" smtClean="0">
                <a:latin typeface="Century Gothic"/>
                <a:cs typeface="Century Gothic"/>
              </a:rPr>
              <a:t>ng     n</a:t>
            </a:r>
            <a:r>
              <a:rPr lang="en-US" sz="6600" dirty="0" smtClean="0">
                <a:solidFill>
                  <a:srgbClr val="FF0000"/>
                </a:solidFill>
                <a:latin typeface="Century Gothic"/>
                <a:cs typeface="Century Gothic"/>
              </a:rPr>
              <a:t>o</a:t>
            </a:r>
          </a:p>
          <a:p>
            <a:endParaRPr lang="en-US" sz="4400" dirty="0">
              <a:solidFill>
                <a:srgbClr val="FF0000"/>
              </a:solidFill>
              <a:latin typeface="Century Gothic"/>
              <a:cs typeface="Century Gothic"/>
            </a:endParaRPr>
          </a:p>
          <a:p>
            <a:r>
              <a:rPr lang="en-US" sz="6600" dirty="0" smtClean="0">
                <a:latin typeface="Century Gothic"/>
                <a:cs typeface="Century Gothic"/>
              </a:rPr>
              <a:t>gn</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n</a:t>
            </a:r>
            <a:r>
              <a:rPr lang="en-US" sz="6600" dirty="0" smtClean="0">
                <a:solidFill>
                  <a:srgbClr val="FF0000"/>
                </a:solidFill>
                <a:latin typeface="Century Gothic"/>
                <a:cs typeface="Century Gothic"/>
              </a:rPr>
              <a:t>ew   </a:t>
            </a:r>
            <a:r>
              <a:rPr lang="en-US" sz="6600" dirty="0" smtClean="0">
                <a:solidFill>
                  <a:srgbClr val="000000"/>
                </a:solidFill>
                <a:latin typeface="Century Gothic"/>
                <a:cs typeface="Century Gothic"/>
              </a:rPr>
              <a:t>kn</a:t>
            </a:r>
            <a:r>
              <a:rPr lang="en-US" sz="6600" dirty="0" smtClean="0">
                <a:solidFill>
                  <a:srgbClr val="FF0000"/>
                </a:solidFill>
                <a:latin typeface="Century Gothic"/>
                <a:cs typeface="Century Gothic"/>
              </a:rPr>
              <a:t>ew</a:t>
            </a:r>
          </a:p>
          <a:p>
            <a:endParaRPr lang="en-US" sz="4400" dirty="0">
              <a:solidFill>
                <a:srgbClr val="FF0000"/>
              </a:solidFill>
              <a:latin typeface="Century Gothic"/>
              <a:cs typeface="Century Gothic"/>
            </a:endParaRPr>
          </a:p>
        </p:txBody>
      </p:sp>
      <p:sp>
        <p:nvSpPr>
          <p:cNvPr id="3" name="TextBox 2"/>
          <p:cNvSpPr txBox="1"/>
          <p:nvPr/>
        </p:nvSpPr>
        <p:spPr>
          <a:xfrm>
            <a:off x="165652" y="121478"/>
            <a:ext cx="2970696"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37149446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4493538"/>
          </a:xfrm>
          <a:prstGeom prst="rect">
            <a:avLst/>
          </a:prstGeom>
          <a:noFill/>
        </p:spPr>
        <p:txBody>
          <a:bodyPr wrap="square" rtlCol="0">
            <a:spAutoFit/>
          </a:bodyPr>
          <a:lstStyle/>
          <a:p>
            <a:r>
              <a:rPr lang="en-US" sz="6600" dirty="0" smtClean="0">
                <a:latin typeface="Century Gothic"/>
                <a:cs typeface="Century Gothic"/>
              </a:rPr>
              <a:t>  r</a:t>
            </a:r>
            <a:r>
              <a:rPr lang="en-US" sz="6600" dirty="0" smtClean="0">
                <a:solidFill>
                  <a:srgbClr val="FF0000"/>
                </a:solidFill>
                <a:latin typeface="Century Gothic"/>
                <a:cs typeface="Century Gothic"/>
              </a:rPr>
              <a:t>i</a:t>
            </a:r>
            <a:r>
              <a:rPr lang="en-US" sz="6600" dirty="0" smtClean="0">
                <a:latin typeface="Century Gothic"/>
                <a:cs typeface="Century Gothic"/>
              </a:rPr>
              <a:t>ng     wr</a:t>
            </a:r>
            <a:r>
              <a:rPr lang="en-US" sz="6600" dirty="0" smtClean="0">
                <a:solidFill>
                  <a:srgbClr val="FF0000"/>
                </a:solidFill>
                <a:latin typeface="Century Gothic"/>
                <a:cs typeface="Century Gothic"/>
              </a:rPr>
              <a:t>i</a:t>
            </a:r>
            <a:r>
              <a:rPr lang="en-US" sz="6600" dirty="0" smtClean="0">
                <a:latin typeface="Century Gothic"/>
                <a:cs typeface="Century Gothic"/>
              </a:rPr>
              <a:t>ng     n</a:t>
            </a:r>
            <a:r>
              <a:rPr lang="en-US" sz="6600" dirty="0" smtClean="0">
                <a:solidFill>
                  <a:srgbClr val="FF0000"/>
                </a:solidFill>
                <a:latin typeface="Century Gothic"/>
                <a:cs typeface="Century Gothic"/>
              </a:rPr>
              <a:t>o</a:t>
            </a:r>
          </a:p>
          <a:p>
            <a:endParaRPr lang="en-US" sz="4400" dirty="0">
              <a:solidFill>
                <a:srgbClr val="FF0000"/>
              </a:solidFill>
              <a:latin typeface="Century Gothic"/>
              <a:cs typeface="Century Gothic"/>
            </a:endParaRPr>
          </a:p>
          <a:p>
            <a:r>
              <a:rPr lang="en-US" sz="6600" dirty="0" smtClean="0">
                <a:latin typeface="Century Gothic"/>
                <a:cs typeface="Century Gothic"/>
              </a:rPr>
              <a:t>gn</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n</a:t>
            </a:r>
            <a:r>
              <a:rPr lang="en-US" sz="6600" dirty="0" smtClean="0">
                <a:solidFill>
                  <a:srgbClr val="FF0000"/>
                </a:solidFill>
                <a:latin typeface="Century Gothic"/>
                <a:cs typeface="Century Gothic"/>
              </a:rPr>
              <a:t>ew   </a:t>
            </a:r>
            <a:r>
              <a:rPr lang="en-US" sz="6600" dirty="0" smtClean="0">
                <a:solidFill>
                  <a:srgbClr val="000000"/>
                </a:solidFill>
                <a:latin typeface="Century Gothic"/>
                <a:cs typeface="Century Gothic"/>
              </a:rPr>
              <a:t>kn</a:t>
            </a:r>
            <a:r>
              <a:rPr lang="en-US" sz="6600" dirty="0" smtClean="0">
                <a:solidFill>
                  <a:srgbClr val="FF0000"/>
                </a:solidFill>
                <a:latin typeface="Century Gothic"/>
                <a:cs typeface="Century Gothic"/>
              </a:rPr>
              <a:t>ew</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t</a:t>
            </a:r>
            <a:r>
              <a:rPr lang="en-US" sz="6600" dirty="0" smtClean="0">
                <a:solidFill>
                  <a:srgbClr val="FF0000"/>
                </a:solidFill>
                <a:latin typeface="Century Gothic"/>
                <a:cs typeface="Century Gothic"/>
              </a:rPr>
              <a:t>augh</a:t>
            </a:r>
            <a:r>
              <a:rPr lang="en-US" sz="6600" dirty="0" smtClean="0">
                <a:solidFill>
                  <a:srgbClr val="000000"/>
                </a:solidFill>
                <a:latin typeface="Century Gothic"/>
                <a:cs typeface="Century Gothic"/>
              </a:rPr>
              <a:t>t</a:t>
            </a:r>
            <a:endParaRPr lang="en-US" sz="6600" dirty="0">
              <a:solidFill>
                <a:srgbClr val="000000"/>
              </a:solidFill>
              <a:latin typeface="Century Gothic"/>
              <a:cs typeface="Century Gothic"/>
            </a:endParaRPr>
          </a:p>
        </p:txBody>
      </p:sp>
      <p:sp>
        <p:nvSpPr>
          <p:cNvPr id="3" name="TextBox 2"/>
          <p:cNvSpPr txBox="1"/>
          <p:nvPr/>
        </p:nvSpPr>
        <p:spPr>
          <a:xfrm>
            <a:off x="165652" y="121478"/>
            <a:ext cx="2970696"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35724818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4493538"/>
          </a:xfrm>
          <a:prstGeom prst="rect">
            <a:avLst/>
          </a:prstGeom>
          <a:noFill/>
        </p:spPr>
        <p:txBody>
          <a:bodyPr wrap="square" rtlCol="0">
            <a:spAutoFit/>
          </a:bodyPr>
          <a:lstStyle/>
          <a:p>
            <a:r>
              <a:rPr lang="en-US" sz="6600" dirty="0" smtClean="0">
                <a:latin typeface="Century Gothic"/>
                <a:cs typeface="Century Gothic"/>
              </a:rPr>
              <a:t>  r</a:t>
            </a:r>
            <a:r>
              <a:rPr lang="en-US" sz="6600" dirty="0" smtClean="0">
                <a:solidFill>
                  <a:srgbClr val="FF0000"/>
                </a:solidFill>
                <a:latin typeface="Century Gothic"/>
                <a:cs typeface="Century Gothic"/>
              </a:rPr>
              <a:t>i</a:t>
            </a:r>
            <a:r>
              <a:rPr lang="en-US" sz="6600" dirty="0" smtClean="0">
                <a:latin typeface="Century Gothic"/>
                <a:cs typeface="Century Gothic"/>
              </a:rPr>
              <a:t>ng     wr</a:t>
            </a:r>
            <a:r>
              <a:rPr lang="en-US" sz="6600" dirty="0" smtClean="0">
                <a:solidFill>
                  <a:srgbClr val="FF0000"/>
                </a:solidFill>
                <a:latin typeface="Century Gothic"/>
                <a:cs typeface="Century Gothic"/>
              </a:rPr>
              <a:t>i</a:t>
            </a:r>
            <a:r>
              <a:rPr lang="en-US" sz="6600" dirty="0" smtClean="0">
                <a:latin typeface="Century Gothic"/>
                <a:cs typeface="Century Gothic"/>
              </a:rPr>
              <a:t>ng     n</a:t>
            </a:r>
            <a:r>
              <a:rPr lang="en-US" sz="6600" dirty="0" smtClean="0">
                <a:solidFill>
                  <a:srgbClr val="FF0000"/>
                </a:solidFill>
                <a:latin typeface="Century Gothic"/>
                <a:cs typeface="Century Gothic"/>
              </a:rPr>
              <a:t>o</a:t>
            </a:r>
          </a:p>
          <a:p>
            <a:endParaRPr lang="en-US" sz="4400" dirty="0">
              <a:solidFill>
                <a:srgbClr val="FF0000"/>
              </a:solidFill>
              <a:latin typeface="Century Gothic"/>
              <a:cs typeface="Century Gothic"/>
            </a:endParaRPr>
          </a:p>
          <a:p>
            <a:r>
              <a:rPr lang="en-US" sz="6600" dirty="0" smtClean="0">
                <a:latin typeface="Century Gothic"/>
                <a:cs typeface="Century Gothic"/>
              </a:rPr>
              <a:t>gn</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n</a:t>
            </a:r>
            <a:r>
              <a:rPr lang="en-US" sz="6600" dirty="0" smtClean="0">
                <a:solidFill>
                  <a:srgbClr val="FF0000"/>
                </a:solidFill>
                <a:latin typeface="Century Gothic"/>
                <a:cs typeface="Century Gothic"/>
              </a:rPr>
              <a:t>ew   </a:t>
            </a:r>
            <a:r>
              <a:rPr lang="en-US" sz="6600" dirty="0" smtClean="0">
                <a:solidFill>
                  <a:srgbClr val="000000"/>
                </a:solidFill>
                <a:latin typeface="Century Gothic"/>
                <a:cs typeface="Century Gothic"/>
              </a:rPr>
              <a:t>kn</a:t>
            </a:r>
            <a:r>
              <a:rPr lang="en-US" sz="6600" dirty="0" smtClean="0">
                <a:solidFill>
                  <a:srgbClr val="FF0000"/>
                </a:solidFill>
                <a:latin typeface="Century Gothic"/>
                <a:cs typeface="Century Gothic"/>
              </a:rPr>
              <a:t>ew</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t</a:t>
            </a:r>
            <a:r>
              <a:rPr lang="en-US" sz="6600" dirty="0" smtClean="0">
                <a:solidFill>
                  <a:srgbClr val="FF0000"/>
                </a:solidFill>
                <a:latin typeface="Century Gothic"/>
                <a:cs typeface="Century Gothic"/>
              </a:rPr>
              <a:t>augh</a:t>
            </a:r>
            <a:r>
              <a:rPr lang="en-US" sz="6600" dirty="0" smtClean="0">
                <a:solidFill>
                  <a:srgbClr val="000000"/>
                </a:solidFill>
                <a:latin typeface="Century Gothic"/>
                <a:cs typeface="Century Gothic"/>
              </a:rPr>
              <a:t>t  sm</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ll</a:t>
            </a:r>
            <a:r>
              <a:rPr lang="en-US" sz="6600" dirty="0" smtClean="0">
                <a:solidFill>
                  <a:srgbClr val="FF0000"/>
                </a:solidFill>
                <a:latin typeface="Century Gothic"/>
                <a:cs typeface="Century Gothic"/>
              </a:rPr>
              <a:t>er</a:t>
            </a:r>
            <a:endParaRPr lang="en-US" sz="6600" dirty="0">
              <a:solidFill>
                <a:srgbClr val="000000"/>
              </a:solidFill>
              <a:latin typeface="Century Gothic"/>
              <a:cs typeface="Century Gothic"/>
            </a:endParaRPr>
          </a:p>
        </p:txBody>
      </p:sp>
      <p:sp>
        <p:nvSpPr>
          <p:cNvPr id="3" name="TextBox 2"/>
          <p:cNvSpPr txBox="1"/>
          <p:nvPr/>
        </p:nvSpPr>
        <p:spPr>
          <a:xfrm>
            <a:off x="165652" y="121478"/>
            <a:ext cx="2970696"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2718884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5170646"/>
          </a:xfrm>
          <a:prstGeom prst="rect">
            <a:avLst/>
          </a:prstGeom>
          <a:noFill/>
        </p:spPr>
        <p:txBody>
          <a:bodyPr wrap="square" rtlCol="0">
            <a:spAutoFit/>
          </a:bodyPr>
          <a:lstStyle/>
          <a:p>
            <a:r>
              <a:rPr lang="en-US" sz="6600" dirty="0" smtClean="0">
                <a:latin typeface="Century Gothic"/>
                <a:cs typeface="Century Gothic"/>
              </a:rPr>
              <a:t>  r</a:t>
            </a:r>
            <a:r>
              <a:rPr lang="en-US" sz="6600" dirty="0" smtClean="0">
                <a:solidFill>
                  <a:srgbClr val="FF0000"/>
                </a:solidFill>
                <a:latin typeface="Century Gothic"/>
                <a:cs typeface="Century Gothic"/>
              </a:rPr>
              <a:t>i</a:t>
            </a:r>
            <a:r>
              <a:rPr lang="en-US" sz="6600" dirty="0" smtClean="0">
                <a:latin typeface="Century Gothic"/>
                <a:cs typeface="Century Gothic"/>
              </a:rPr>
              <a:t>ng     wr</a:t>
            </a:r>
            <a:r>
              <a:rPr lang="en-US" sz="6600" dirty="0" smtClean="0">
                <a:solidFill>
                  <a:srgbClr val="FF0000"/>
                </a:solidFill>
                <a:latin typeface="Century Gothic"/>
                <a:cs typeface="Century Gothic"/>
              </a:rPr>
              <a:t>i</a:t>
            </a:r>
            <a:r>
              <a:rPr lang="en-US" sz="6600" dirty="0" smtClean="0">
                <a:latin typeface="Century Gothic"/>
                <a:cs typeface="Century Gothic"/>
              </a:rPr>
              <a:t>ng     n</a:t>
            </a:r>
            <a:r>
              <a:rPr lang="en-US" sz="6600" dirty="0" smtClean="0">
                <a:solidFill>
                  <a:srgbClr val="FF0000"/>
                </a:solidFill>
                <a:latin typeface="Century Gothic"/>
                <a:cs typeface="Century Gothic"/>
              </a:rPr>
              <a:t>o</a:t>
            </a:r>
          </a:p>
          <a:p>
            <a:endParaRPr lang="en-US" sz="4400" dirty="0">
              <a:solidFill>
                <a:srgbClr val="FF0000"/>
              </a:solidFill>
              <a:latin typeface="Century Gothic"/>
              <a:cs typeface="Century Gothic"/>
            </a:endParaRPr>
          </a:p>
          <a:p>
            <a:r>
              <a:rPr lang="en-US" sz="6600" dirty="0" smtClean="0">
                <a:latin typeface="Century Gothic"/>
                <a:cs typeface="Century Gothic"/>
              </a:rPr>
              <a:t>gn</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n</a:t>
            </a:r>
            <a:r>
              <a:rPr lang="en-US" sz="6600" dirty="0" smtClean="0">
                <a:solidFill>
                  <a:srgbClr val="FF0000"/>
                </a:solidFill>
                <a:latin typeface="Century Gothic"/>
                <a:cs typeface="Century Gothic"/>
              </a:rPr>
              <a:t>ew   </a:t>
            </a:r>
            <a:r>
              <a:rPr lang="en-US" sz="6600" dirty="0" smtClean="0">
                <a:solidFill>
                  <a:srgbClr val="000000"/>
                </a:solidFill>
                <a:latin typeface="Century Gothic"/>
                <a:cs typeface="Century Gothic"/>
              </a:rPr>
              <a:t>kn</a:t>
            </a:r>
            <a:r>
              <a:rPr lang="en-US" sz="6600" dirty="0" smtClean="0">
                <a:solidFill>
                  <a:srgbClr val="FF0000"/>
                </a:solidFill>
                <a:latin typeface="Century Gothic"/>
                <a:cs typeface="Century Gothic"/>
              </a:rPr>
              <a:t>ew</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t</a:t>
            </a:r>
            <a:r>
              <a:rPr lang="en-US" sz="6600" dirty="0" smtClean="0">
                <a:solidFill>
                  <a:srgbClr val="FF0000"/>
                </a:solidFill>
                <a:latin typeface="Century Gothic"/>
                <a:cs typeface="Century Gothic"/>
              </a:rPr>
              <a:t>augh</a:t>
            </a:r>
            <a:r>
              <a:rPr lang="en-US" sz="6600" dirty="0" smtClean="0">
                <a:solidFill>
                  <a:srgbClr val="000000"/>
                </a:solidFill>
                <a:latin typeface="Century Gothic"/>
                <a:cs typeface="Century Gothic"/>
              </a:rPr>
              <a:t>t  sm</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ll</a:t>
            </a:r>
            <a:r>
              <a:rPr lang="en-US" sz="6600" dirty="0" smtClean="0">
                <a:solidFill>
                  <a:srgbClr val="FF0000"/>
                </a:solidFill>
                <a:latin typeface="Century Gothic"/>
                <a:cs typeface="Century Gothic"/>
              </a:rPr>
              <a:t>er  </a:t>
            </a:r>
            <a:r>
              <a:rPr lang="en-US" sz="6600" dirty="0" smtClean="0">
                <a:latin typeface="Century Gothic"/>
                <a:cs typeface="Century Gothic"/>
              </a:rPr>
              <a:t>gr</a:t>
            </a:r>
            <a:r>
              <a:rPr lang="en-US" sz="6600" dirty="0" smtClean="0">
                <a:solidFill>
                  <a:srgbClr val="FF0000"/>
                </a:solidFill>
                <a:latin typeface="Century Gothic"/>
                <a:cs typeface="Century Gothic"/>
              </a:rPr>
              <a:t>ew</a:t>
            </a:r>
          </a:p>
          <a:p>
            <a:endParaRPr lang="en-US" sz="4400" dirty="0">
              <a:solidFill>
                <a:srgbClr val="FF0000"/>
              </a:solidFill>
              <a:latin typeface="Century Gothic"/>
              <a:cs typeface="Century Gothic"/>
            </a:endParaRPr>
          </a:p>
        </p:txBody>
      </p:sp>
      <p:sp>
        <p:nvSpPr>
          <p:cNvPr id="3" name="TextBox 2"/>
          <p:cNvSpPr txBox="1"/>
          <p:nvPr/>
        </p:nvSpPr>
        <p:spPr>
          <a:xfrm>
            <a:off x="165652" y="121478"/>
            <a:ext cx="2970696"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32516955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6186309"/>
          </a:xfrm>
          <a:prstGeom prst="rect">
            <a:avLst/>
          </a:prstGeom>
          <a:noFill/>
        </p:spPr>
        <p:txBody>
          <a:bodyPr wrap="square" rtlCol="0">
            <a:spAutoFit/>
          </a:bodyPr>
          <a:lstStyle/>
          <a:p>
            <a:r>
              <a:rPr lang="en-US" sz="6600" dirty="0" smtClean="0">
                <a:latin typeface="Century Gothic"/>
                <a:cs typeface="Century Gothic"/>
              </a:rPr>
              <a:t>  r</a:t>
            </a:r>
            <a:r>
              <a:rPr lang="en-US" sz="6600" dirty="0" smtClean="0">
                <a:solidFill>
                  <a:srgbClr val="FF0000"/>
                </a:solidFill>
                <a:latin typeface="Century Gothic"/>
                <a:cs typeface="Century Gothic"/>
              </a:rPr>
              <a:t>i</a:t>
            </a:r>
            <a:r>
              <a:rPr lang="en-US" sz="6600" dirty="0" smtClean="0">
                <a:latin typeface="Century Gothic"/>
                <a:cs typeface="Century Gothic"/>
              </a:rPr>
              <a:t>ng     wr</a:t>
            </a:r>
            <a:r>
              <a:rPr lang="en-US" sz="6600" dirty="0" smtClean="0">
                <a:solidFill>
                  <a:srgbClr val="FF0000"/>
                </a:solidFill>
                <a:latin typeface="Century Gothic"/>
                <a:cs typeface="Century Gothic"/>
              </a:rPr>
              <a:t>i</a:t>
            </a:r>
            <a:r>
              <a:rPr lang="en-US" sz="6600" dirty="0" smtClean="0">
                <a:latin typeface="Century Gothic"/>
                <a:cs typeface="Century Gothic"/>
              </a:rPr>
              <a:t>ng     n</a:t>
            </a:r>
            <a:r>
              <a:rPr lang="en-US" sz="6600" dirty="0" smtClean="0">
                <a:solidFill>
                  <a:srgbClr val="FF0000"/>
                </a:solidFill>
                <a:latin typeface="Century Gothic"/>
                <a:cs typeface="Century Gothic"/>
              </a:rPr>
              <a:t>o</a:t>
            </a:r>
          </a:p>
          <a:p>
            <a:endParaRPr lang="en-US" sz="4400" dirty="0">
              <a:solidFill>
                <a:srgbClr val="FF0000"/>
              </a:solidFill>
              <a:latin typeface="Century Gothic"/>
              <a:cs typeface="Century Gothic"/>
            </a:endParaRPr>
          </a:p>
          <a:p>
            <a:r>
              <a:rPr lang="en-US" sz="6600" dirty="0" smtClean="0">
                <a:latin typeface="Century Gothic"/>
                <a:cs typeface="Century Gothic"/>
              </a:rPr>
              <a:t>gn</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n</a:t>
            </a:r>
            <a:r>
              <a:rPr lang="en-US" sz="6600" dirty="0" smtClean="0">
                <a:solidFill>
                  <a:srgbClr val="FF0000"/>
                </a:solidFill>
                <a:latin typeface="Century Gothic"/>
                <a:cs typeface="Century Gothic"/>
              </a:rPr>
              <a:t>ew   </a:t>
            </a:r>
            <a:r>
              <a:rPr lang="en-US" sz="6600" dirty="0" smtClean="0">
                <a:solidFill>
                  <a:srgbClr val="000000"/>
                </a:solidFill>
                <a:latin typeface="Century Gothic"/>
                <a:cs typeface="Century Gothic"/>
              </a:rPr>
              <a:t>kn</a:t>
            </a:r>
            <a:r>
              <a:rPr lang="en-US" sz="6600" dirty="0" smtClean="0">
                <a:solidFill>
                  <a:srgbClr val="FF0000"/>
                </a:solidFill>
                <a:latin typeface="Century Gothic"/>
                <a:cs typeface="Century Gothic"/>
              </a:rPr>
              <a:t>ew</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t</a:t>
            </a:r>
            <a:r>
              <a:rPr lang="en-US" sz="6600" dirty="0" smtClean="0">
                <a:solidFill>
                  <a:srgbClr val="FF0000"/>
                </a:solidFill>
                <a:latin typeface="Century Gothic"/>
                <a:cs typeface="Century Gothic"/>
              </a:rPr>
              <a:t>augh</a:t>
            </a:r>
            <a:r>
              <a:rPr lang="en-US" sz="6600" dirty="0" smtClean="0">
                <a:solidFill>
                  <a:srgbClr val="000000"/>
                </a:solidFill>
                <a:latin typeface="Century Gothic"/>
                <a:cs typeface="Century Gothic"/>
              </a:rPr>
              <a:t>t  sm</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ll</a:t>
            </a:r>
            <a:r>
              <a:rPr lang="en-US" sz="6600" dirty="0" smtClean="0">
                <a:solidFill>
                  <a:srgbClr val="FF0000"/>
                </a:solidFill>
                <a:latin typeface="Century Gothic"/>
                <a:cs typeface="Century Gothic"/>
              </a:rPr>
              <a:t>er  </a:t>
            </a:r>
            <a:r>
              <a:rPr lang="en-US" sz="6600" dirty="0" smtClean="0">
                <a:latin typeface="Century Gothic"/>
                <a:cs typeface="Century Gothic"/>
              </a:rPr>
              <a:t>gr</a:t>
            </a:r>
            <a:r>
              <a:rPr lang="en-US" sz="6600" dirty="0" smtClean="0">
                <a:solidFill>
                  <a:srgbClr val="FF0000"/>
                </a:solidFill>
                <a:latin typeface="Century Gothic"/>
                <a:cs typeface="Century Gothic"/>
              </a:rPr>
              <a:t>ew</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f</a:t>
            </a:r>
            <a:r>
              <a:rPr lang="en-US" sz="6600" dirty="0" smtClean="0">
                <a:solidFill>
                  <a:srgbClr val="FF0000"/>
                </a:solidFill>
                <a:latin typeface="Century Gothic"/>
                <a:cs typeface="Century Gothic"/>
              </a:rPr>
              <a:t>ea</a:t>
            </a:r>
            <a:r>
              <a:rPr lang="en-US" sz="6600" dirty="0" smtClean="0">
                <a:solidFill>
                  <a:srgbClr val="000000"/>
                </a:solidFill>
                <a:latin typeface="Century Gothic"/>
                <a:cs typeface="Century Gothic"/>
              </a:rPr>
              <a:t>rf</a:t>
            </a:r>
            <a:r>
              <a:rPr lang="en-US" sz="6600" dirty="0" smtClean="0">
                <a:solidFill>
                  <a:srgbClr val="FF0000"/>
                </a:solidFill>
                <a:latin typeface="Century Gothic"/>
                <a:cs typeface="Century Gothic"/>
              </a:rPr>
              <a:t>u</a:t>
            </a:r>
            <a:r>
              <a:rPr lang="en-US" sz="6600" dirty="0" smtClean="0">
                <a:solidFill>
                  <a:srgbClr val="000000"/>
                </a:solidFill>
                <a:latin typeface="Century Gothic"/>
                <a:cs typeface="Century Gothic"/>
              </a:rPr>
              <a:t>l</a:t>
            </a:r>
            <a:endParaRPr lang="en-US" sz="6600" dirty="0">
              <a:solidFill>
                <a:srgbClr val="000000"/>
              </a:solidFill>
              <a:latin typeface="Century Gothic"/>
              <a:cs typeface="Century Gothic"/>
            </a:endParaRPr>
          </a:p>
        </p:txBody>
      </p:sp>
      <p:sp>
        <p:nvSpPr>
          <p:cNvPr id="3" name="TextBox 2"/>
          <p:cNvSpPr txBox="1"/>
          <p:nvPr/>
        </p:nvSpPr>
        <p:spPr>
          <a:xfrm>
            <a:off x="165652" y="121478"/>
            <a:ext cx="2970696"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8300085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6186309"/>
          </a:xfrm>
          <a:prstGeom prst="rect">
            <a:avLst/>
          </a:prstGeom>
          <a:noFill/>
        </p:spPr>
        <p:txBody>
          <a:bodyPr wrap="square" rtlCol="0">
            <a:spAutoFit/>
          </a:bodyPr>
          <a:lstStyle/>
          <a:p>
            <a:r>
              <a:rPr lang="en-US" sz="6600" dirty="0" smtClean="0">
                <a:latin typeface="Century Gothic"/>
                <a:cs typeface="Century Gothic"/>
              </a:rPr>
              <a:t>  r</a:t>
            </a:r>
            <a:r>
              <a:rPr lang="en-US" sz="6600" dirty="0" smtClean="0">
                <a:solidFill>
                  <a:srgbClr val="FF0000"/>
                </a:solidFill>
                <a:latin typeface="Century Gothic"/>
                <a:cs typeface="Century Gothic"/>
              </a:rPr>
              <a:t>i</a:t>
            </a:r>
            <a:r>
              <a:rPr lang="en-US" sz="6600" dirty="0" smtClean="0">
                <a:latin typeface="Century Gothic"/>
                <a:cs typeface="Century Gothic"/>
              </a:rPr>
              <a:t>ng     wr</a:t>
            </a:r>
            <a:r>
              <a:rPr lang="en-US" sz="6600" dirty="0" smtClean="0">
                <a:solidFill>
                  <a:srgbClr val="FF0000"/>
                </a:solidFill>
                <a:latin typeface="Century Gothic"/>
                <a:cs typeface="Century Gothic"/>
              </a:rPr>
              <a:t>i</a:t>
            </a:r>
            <a:r>
              <a:rPr lang="en-US" sz="6600" dirty="0" smtClean="0">
                <a:latin typeface="Century Gothic"/>
                <a:cs typeface="Century Gothic"/>
              </a:rPr>
              <a:t>ng     n</a:t>
            </a:r>
            <a:r>
              <a:rPr lang="en-US" sz="6600" dirty="0" smtClean="0">
                <a:solidFill>
                  <a:srgbClr val="FF0000"/>
                </a:solidFill>
                <a:latin typeface="Century Gothic"/>
                <a:cs typeface="Century Gothic"/>
              </a:rPr>
              <a:t>o</a:t>
            </a:r>
          </a:p>
          <a:p>
            <a:endParaRPr lang="en-US" sz="4400" dirty="0">
              <a:solidFill>
                <a:srgbClr val="FF0000"/>
              </a:solidFill>
              <a:latin typeface="Century Gothic"/>
              <a:cs typeface="Century Gothic"/>
            </a:endParaRPr>
          </a:p>
          <a:p>
            <a:r>
              <a:rPr lang="en-US" sz="6600" dirty="0" smtClean="0">
                <a:latin typeface="Century Gothic"/>
                <a:cs typeface="Century Gothic"/>
              </a:rPr>
              <a:t>gn</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n</a:t>
            </a:r>
            <a:r>
              <a:rPr lang="en-US" sz="6600" dirty="0" smtClean="0">
                <a:solidFill>
                  <a:srgbClr val="FF0000"/>
                </a:solidFill>
                <a:latin typeface="Century Gothic"/>
                <a:cs typeface="Century Gothic"/>
              </a:rPr>
              <a:t>ew   </a:t>
            </a:r>
            <a:r>
              <a:rPr lang="en-US" sz="6600" dirty="0" smtClean="0">
                <a:solidFill>
                  <a:srgbClr val="000000"/>
                </a:solidFill>
                <a:latin typeface="Century Gothic"/>
                <a:cs typeface="Century Gothic"/>
              </a:rPr>
              <a:t>kn</a:t>
            </a:r>
            <a:r>
              <a:rPr lang="en-US" sz="6600" dirty="0" smtClean="0">
                <a:solidFill>
                  <a:srgbClr val="FF0000"/>
                </a:solidFill>
                <a:latin typeface="Century Gothic"/>
                <a:cs typeface="Century Gothic"/>
              </a:rPr>
              <a:t>ew</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t</a:t>
            </a:r>
            <a:r>
              <a:rPr lang="en-US" sz="6600" dirty="0" smtClean="0">
                <a:solidFill>
                  <a:srgbClr val="FF0000"/>
                </a:solidFill>
                <a:latin typeface="Century Gothic"/>
                <a:cs typeface="Century Gothic"/>
              </a:rPr>
              <a:t>augh</a:t>
            </a:r>
            <a:r>
              <a:rPr lang="en-US" sz="6600" dirty="0" smtClean="0">
                <a:solidFill>
                  <a:srgbClr val="000000"/>
                </a:solidFill>
                <a:latin typeface="Century Gothic"/>
                <a:cs typeface="Century Gothic"/>
              </a:rPr>
              <a:t>t  sm</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ll</a:t>
            </a:r>
            <a:r>
              <a:rPr lang="en-US" sz="6600" dirty="0" smtClean="0">
                <a:solidFill>
                  <a:srgbClr val="FF0000"/>
                </a:solidFill>
                <a:latin typeface="Century Gothic"/>
                <a:cs typeface="Century Gothic"/>
              </a:rPr>
              <a:t>er  </a:t>
            </a:r>
            <a:r>
              <a:rPr lang="en-US" sz="6600" dirty="0" smtClean="0">
                <a:latin typeface="Century Gothic"/>
                <a:cs typeface="Century Gothic"/>
              </a:rPr>
              <a:t>gr</a:t>
            </a:r>
            <a:r>
              <a:rPr lang="en-US" sz="6600" dirty="0" smtClean="0">
                <a:solidFill>
                  <a:srgbClr val="FF0000"/>
                </a:solidFill>
                <a:latin typeface="Century Gothic"/>
                <a:cs typeface="Century Gothic"/>
              </a:rPr>
              <a:t>ew</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f</a:t>
            </a:r>
            <a:r>
              <a:rPr lang="en-US" sz="6600" dirty="0" smtClean="0">
                <a:solidFill>
                  <a:srgbClr val="FF0000"/>
                </a:solidFill>
                <a:latin typeface="Century Gothic"/>
                <a:cs typeface="Century Gothic"/>
              </a:rPr>
              <a:t>ea</a:t>
            </a:r>
            <a:r>
              <a:rPr lang="en-US" sz="6600" dirty="0" smtClean="0">
                <a:solidFill>
                  <a:srgbClr val="000000"/>
                </a:solidFill>
                <a:latin typeface="Century Gothic"/>
                <a:cs typeface="Century Gothic"/>
              </a:rPr>
              <a:t>rf</a:t>
            </a:r>
            <a:r>
              <a:rPr lang="en-US" sz="6600" dirty="0" smtClean="0">
                <a:solidFill>
                  <a:srgbClr val="FF0000"/>
                </a:solidFill>
                <a:latin typeface="Century Gothic"/>
                <a:cs typeface="Century Gothic"/>
              </a:rPr>
              <a:t>u</a:t>
            </a:r>
            <a:r>
              <a:rPr lang="en-US" sz="6600" dirty="0" smtClean="0">
                <a:solidFill>
                  <a:srgbClr val="000000"/>
                </a:solidFill>
                <a:latin typeface="Century Gothic"/>
                <a:cs typeface="Century Gothic"/>
              </a:rPr>
              <a:t>l</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bl</a:t>
            </a:r>
            <a:r>
              <a:rPr lang="en-US" sz="6600" dirty="0" smtClean="0">
                <a:solidFill>
                  <a:srgbClr val="FF0000"/>
                </a:solidFill>
                <a:latin typeface="Century Gothic"/>
                <a:cs typeface="Century Gothic"/>
              </a:rPr>
              <a:t>ue</a:t>
            </a:r>
            <a:endParaRPr lang="en-US" sz="6600" dirty="0">
              <a:solidFill>
                <a:srgbClr val="000000"/>
              </a:solidFill>
              <a:latin typeface="Century Gothic"/>
              <a:cs typeface="Century Gothic"/>
            </a:endParaRPr>
          </a:p>
        </p:txBody>
      </p:sp>
      <p:sp>
        <p:nvSpPr>
          <p:cNvPr id="3" name="TextBox 2"/>
          <p:cNvSpPr txBox="1"/>
          <p:nvPr/>
        </p:nvSpPr>
        <p:spPr>
          <a:xfrm>
            <a:off x="165652" y="121478"/>
            <a:ext cx="2970696"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2335979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Words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2084201" y="2001837"/>
            <a:ext cx="211232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kn</a:t>
            </a:r>
            <a:endParaRPr lang="en-US" sz="12000" dirty="0">
              <a:solidFill>
                <a:schemeClr val="tx1"/>
              </a:solidFill>
              <a:latin typeface="Century Gothic"/>
              <a:cs typeface="Century Gothic"/>
            </a:endParaRPr>
          </a:p>
        </p:txBody>
      </p:sp>
      <p:sp>
        <p:nvSpPr>
          <p:cNvPr id="4" name="Rectangle 3"/>
          <p:cNvSpPr/>
          <p:nvPr/>
        </p:nvSpPr>
        <p:spPr>
          <a:xfrm>
            <a:off x="4196522" y="2001837"/>
            <a:ext cx="242073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ee</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1011248878"/>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419652"/>
            <a:ext cx="8746435" cy="6186309"/>
          </a:xfrm>
          <a:prstGeom prst="rect">
            <a:avLst/>
          </a:prstGeom>
          <a:noFill/>
        </p:spPr>
        <p:txBody>
          <a:bodyPr wrap="square" rtlCol="0">
            <a:spAutoFit/>
          </a:bodyPr>
          <a:lstStyle/>
          <a:p>
            <a:r>
              <a:rPr lang="en-US" sz="6600" dirty="0" smtClean="0">
                <a:latin typeface="Century Gothic"/>
                <a:cs typeface="Century Gothic"/>
              </a:rPr>
              <a:t>  r</a:t>
            </a:r>
            <a:r>
              <a:rPr lang="en-US" sz="6600" dirty="0" smtClean="0">
                <a:solidFill>
                  <a:srgbClr val="FF0000"/>
                </a:solidFill>
                <a:latin typeface="Century Gothic"/>
                <a:cs typeface="Century Gothic"/>
              </a:rPr>
              <a:t>i</a:t>
            </a:r>
            <a:r>
              <a:rPr lang="en-US" sz="6600" dirty="0" smtClean="0">
                <a:latin typeface="Century Gothic"/>
                <a:cs typeface="Century Gothic"/>
              </a:rPr>
              <a:t>ng     wr</a:t>
            </a:r>
            <a:r>
              <a:rPr lang="en-US" sz="6600" dirty="0" smtClean="0">
                <a:solidFill>
                  <a:srgbClr val="FF0000"/>
                </a:solidFill>
                <a:latin typeface="Century Gothic"/>
                <a:cs typeface="Century Gothic"/>
              </a:rPr>
              <a:t>i</a:t>
            </a:r>
            <a:r>
              <a:rPr lang="en-US" sz="6600" dirty="0" smtClean="0">
                <a:latin typeface="Century Gothic"/>
                <a:cs typeface="Century Gothic"/>
              </a:rPr>
              <a:t>ng     n</a:t>
            </a:r>
            <a:r>
              <a:rPr lang="en-US" sz="6600" dirty="0" smtClean="0">
                <a:solidFill>
                  <a:srgbClr val="FF0000"/>
                </a:solidFill>
                <a:latin typeface="Century Gothic"/>
                <a:cs typeface="Century Gothic"/>
              </a:rPr>
              <a:t>o</a:t>
            </a:r>
          </a:p>
          <a:p>
            <a:endParaRPr lang="en-US" sz="4400" dirty="0">
              <a:solidFill>
                <a:srgbClr val="FF0000"/>
              </a:solidFill>
              <a:latin typeface="Century Gothic"/>
              <a:cs typeface="Century Gothic"/>
            </a:endParaRPr>
          </a:p>
          <a:p>
            <a:r>
              <a:rPr lang="en-US" sz="6600" dirty="0" smtClean="0">
                <a:latin typeface="Century Gothic"/>
                <a:cs typeface="Century Gothic"/>
              </a:rPr>
              <a:t>gn</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n</a:t>
            </a:r>
            <a:r>
              <a:rPr lang="en-US" sz="6600" dirty="0" smtClean="0">
                <a:solidFill>
                  <a:srgbClr val="FF0000"/>
                </a:solidFill>
                <a:latin typeface="Century Gothic"/>
                <a:cs typeface="Century Gothic"/>
              </a:rPr>
              <a:t>ew   </a:t>
            </a:r>
            <a:r>
              <a:rPr lang="en-US" sz="6600" dirty="0" smtClean="0">
                <a:solidFill>
                  <a:srgbClr val="000000"/>
                </a:solidFill>
                <a:latin typeface="Century Gothic"/>
                <a:cs typeface="Century Gothic"/>
              </a:rPr>
              <a:t>kn</a:t>
            </a:r>
            <a:r>
              <a:rPr lang="en-US" sz="6600" dirty="0" smtClean="0">
                <a:solidFill>
                  <a:srgbClr val="FF0000"/>
                </a:solidFill>
                <a:latin typeface="Century Gothic"/>
                <a:cs typeface="Century Gothic"/>
              </a:rPr>
              <a:t>ew</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t</a:t>
            </a:r>
            <a:r>
              <a:rPr lang="en-US" sz="6600" dirty="0" smtClean="0">
                <a:solidFill>
                  <a:srgbClr val="FF0000"/>
                </a:solidFill>
                <a:latin typeface="Century Gothic"/>
                <a:cs typeface="Century Gothic"/>
              </a:rPr>
              <a:t>augh</a:t>
            </a:r>
            <a:r>
              <a:rPr lang="en-US" sz="6600" dirty="0" smtClean="0">
                <a:solidFill>
                  <a:srgbClr val="000000"/>
                </a:solidFill>
                <a:latin typeface="Century Gothic"/>
                <a:cs typeface="Century Gothic"/>
              </a:rPr>
              <a:t>t  sm</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ll</a:t>
            </a:r>
            <a:r>
              <a:rPr lang="en-US" sz="6600" dirty="0" smtClean="0">
                <a:solidFill>
                  <a:srgbClr val="FF0000"/>
                </a:solidFill>
                <a:latin typeface="Century Gothic"/>
                <a:cs typeface="Century Gothic"/>
              </a:rPr>
              <a:t>er  </a:t>
            </a:r>
            <a:r>
              <a:rPr lang="en-US" sz="6600" dirty="0" smtClean="0">
                <a:latin typeface="Century Gothic"/>
                <a:cs typeface="Century Gothic"/>
              </a:rPr>
              <a:t>gr</a:t>
            </a:r>
            <a:r>
              <a:rPr lang="en-US" sz="6600" dirty="0" smtClean="0">
                <a:solidFill>
                  <a:srgbClr val="FF0000"/>
                </a:solidFill>
                <a:latin typeface="Century Gothic"/>
                <a:cs typeface="Century Gothic"/>
              </a:rPr>
              <a:t>ew</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f</a:t>
            </a:r>
            <a:r>
              <a:rPr lang="en-US" sz="6600" dirty="0" smtClean="0">
                <a:solidFill>
                  <a:srgbClr val="FF0000"/>
                </a:solidFill>
                <a:latin typeface="Century Gothic"/>
                <a:cs typeface="Century Gothic"/>
              </a:rPr>
              <a:t>ea</a:t>
            </a:r>
            <a:r>
              <a:rPr lang="en-US" sz="6600" dirty="0" smtClean="0">
                <a:solidFill>
                  <a:srgbClr val="000000"/>
                </a:solidFill>
                <a:latin typeface="Century Gothic"/>
                <a:cs typeface="Century Gothic"/>
              </a:rPr>
              <a:t>rf</a:t>
            </a:r>
            <a:r>
              <a:rPr lang="en-US" sz="6600" dirty="0" smtClean="0">
                <a:solidFill>
                  <a:srgbClr val="FF0000"/>
                </a:solidFill>
                <a:latin typeface="Century Gothic"/>
                <a:cs typeface="Century Gothic"/>
              </a:rPr>
              <a:t>u</a:t>
            </a:r>
            <a:r>
              <a:rPr lang="en-US" sz="6600" dirty="0" smtClean="0">
                <a:solidFill>
                  <a:srgbClr val="000000"/>
                </a:solidFill>
                <a:latin typeface="Century Gothic"/>
                <a:cs typeface="Century Gothic"/>
              </a:rPr>
              <a:t>l</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bl</a:t>
            </a:r>
            <a:r>
              <a:rPr lang="en-US" sz="6600" dirty="0" smtClean="0">
                <a:solidFill>
                  <a:srgbClr val="FF0000"/>
                </a:solidFill>
                <a:latin typeface="Century Gothic"/>
                <a:cs typeface="Century Gothic"/>
              </a:rPr>
              <a:t>ue     </a:t>
            </a:r>
            <a:r>
              <a:rPr lang="en-US" sz="6600" dirty="0" smtClean="0">
                <a:solidFill>
                  <a:srgbClr val="000000"/>
                </a:solidFill>
                <a:latin typeface="Century Gothic"/>
                <a:cs typeface="Century Gothic"/>
              </a:rPr>
              <a:t>s</a:t>
            </a:r>
            <a:r>
              <a:rPr lang="en-US" sz="6600" dirty="0" smtClean="0">
                <a:solidFill>
                  <a:srgbClr val="FF0000"/>
                </a:solidFill>
                <a:latin typeface="Century Gothic"/>
                <a:cs typeface="Century Gothic"/>
              </a:rPr>
              <a:t>ui</a:t>
            </a:r>
            <a:r>
              <a:rPr lang="en-US" sz="6600" dirty="0" smtClean="0">
                <a:solidFill>
                  <a:srgbClr val="000000"/>
                </a:solidFill>
                <a:latin typeface="Century Gothic"/>
                <a:cs typeface="Century Gothic"/>
              </a:rPr>
              <a:t>t</a:t>
            </a:r>
            <a:endParaRPr lang="en-US" sz="6600" dirty="0">
              <a:solidFill>
                <a:srgbClr val="000000"/>
              </a:solidFill>
              <a:latin typeface="Century Gothic"/>
              <a:cs typeface="Century Gothic"/>
            </a:endParaRPr>
          </a:p>
        </p:txBody>
      </p:sp>
      <p:sp>
        <p:nvSpPr>
          <p:cNvPr id="3" name="TextBox 2"/>
          <p:cNvSpPr txBox="1"/>
          <p:nvPr/>
        </p:nvSpPr>
        <p:spPr>
          <a:xfrm>
            <a:off x="165652" y="121478"/>
            <a:ext cx="2970696"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2301370906"/>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161868"/>
            <a:ext cx="8746435" cy="923330"/>
          </a:xfrm>
          <a:prstGeom prst="rect">
            <a:avLst/>
          </a:prstGeom>
          <a:noFill/>
        </p:spPr>
        <p:txBody>
          <a:bodyPr wrap="square" rtlCol="0">
            <a:spAutoFit/>
          </a:bodyPr>
          <a:lstStyle/>
          <a:p>
            <a:r>
              <a:rPr lang="en-US" sz="5400" dirty="0" smtClean="0">
                <a:latin typeface="Century Gothic"/>
                <a:cs typeface="Century Gothic"/>
              </a:rPr>
              <a:t>He</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546061868"/>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161868"/>
            <a:ext cx="8746435" cy="923330"/>
          </a:xfrm>
          <a:prstGeom prst="rect">
            <a:avLst/>
          </a:prstGeom>
          <a:noFill/>
        </p:spPr>
        <p:txBody>
          <a:bodyPr wrap="square" rtlCol="0">
            <a:spAutoFit/>
          </a:bodyPr>
          <a:lstStyle/>
          <a:p>
            <a:r>
              <a:rPr lang="en-US" sz="5400" dirty="0" smtClean="0">
                <a:latin typeface="Century Gothic"/>
                <a:cs typeface="Century Gothic"/>
              </a:rPr>
              <a:t>He cut</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257429440"/>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161868"/>
            <a:ext cx="8746435" cy="923330"/>
          </a:xfrm>
          <a:prstGeom prst="rect">
            <a:avLst/>
          </a:prstGeom>
          <a:noFill/>
        </p:spPr>
        <p:txBody>
          <a:bodyPr wrap="square" rtlCol="0">
            <a:spAutoFit/>
          </a:bodyPr>
          <a:lstStyle/>
          <a:p>
            <a:r>
              <a:rPr lang="en-US" sz="5400" dirty="0" smtClean="0">
                <a:latin typeface="Century Gothic"/>
                <a:cs typeface="Century Gothic"/>
              </a:rPr>
              <a:t>He cut the</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687302496"/>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161868"/>
            <a:ext cx="8746435" cy="923330"/>
          </a:xfrm>
          <a:prstGeom prst="rect">
            <a:avLst/>
          </a:prstGeom>
          <a:noFill/>
        </p:spPr>
        <p:txBody>
          <a:bodyPr wrap="square" rtlCol="0">
            <a:spAutoFit/>
          </a:bodyPr>
          <a:lstStyle/>
          <a:p>
            <a:r>
              <a:rPr lang="en-US" sz="5400" dirty="0" smtClean="0">
                <a:latin typeface="Century Gothic"/>
                <a:cs typeface="Century Gothic"/>
              </a:rPr>
              <a:t>He cut the knot</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514411117"/>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161868"/>
            <a:ext cx="8746435" cy="923330"/>
          </a:xfrm>
          <a:prstGeom prst="rect">
            <a:avLst/>
          </a:prstGeom>
          <a:noFill/>
        </p:spPr>
        <p:txBody>
          <a:bodyPr wrap="square" rtlCol="0">
            <a:spAutoFit/>
          </a:bodyPr>
          <a:lstStyle/>
          <a:p>
            <a:r>
              <a:rPr lang="en-US" sz="5400" dirty="0" smtClean="0">
                <a:latin typeface="Century Gothic"/>
                <a:cs typeface="Century Gothic"/>
              </a:rPr>
              <a:t>He cut the knot with </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3645926025"/>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161868"/>
            <a:ext cx="8746435" cy="923330"/>
          </a:xfrm>
          <a:prstGeom prst="rect">
            <a:avLst/>
          </a:prstGeom>
          <a:noFill/>
        </p:spPr>
        <p:txBody>
          <a:bodyPr wrap="square" rtlCol="0">
            <a:spAutoFit/>
          </a:bodyPr>
          <a:lstStyle/>
          <a:p>
            <a:r>
              <a:rPr lang="en-US" sz="5400" dirty="0" smtClean="0">
                <a:latin typeface="Century Gothic"/>
                <a:cs typeface="Century Gothic"/>
              </a:rPr>
              <a:t>He cut the knot with a</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2730057410"/>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161868"/>
            <a:ext cx="8746435" cy="2585323"/>
          </a:xfrm>
          <a:prstGeom prst="rect">
            <a:avLst/>
          </a:prstGeom>
          <a:noFill/>
        </p:spPr>
        <p:txBody>
          <a:bodyPr wrap="square" rtlCol="0">
            <a:spAutoFit/>
          </a:bodyPr>
          <a:lstStyle/>
          <a:p>
            <a:r>
              <a:rPr lang="en-US" sz="5400" dirty="0" smtClean="0">
                <a:latin typeface="Century Gothic"/>
                <a:cs typeface="Century Gothic"/>
              </a:rPr>
              <a:t>He cut the knot with a knife.</a:t>
            </a:r>
          </a:p>
          <a:p>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2681416976"/>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161868"/>
            <a:ext cx="8746435" cy="3416320"/>
          </a:xfrm>
          <a:prstGeom prst="rect">
            <a:avLst/>
          </a:prstGeom>
          <a:noFill/>
        </p:spPr>
        <p:txBody>
          <a:bodyPr wrap="square" rtlCol="0">
            <a:spAutoFit/>
          </a:bodyPr>
          <a:lstStyle/>
          <a:p>
            <a:r>
              <a:rPr lang="en-US" sz="5400" dirty="0" smtClean="0">
                <a:latin typeface="Century Gothic"/>
                <a:cs typeface="Century Gothic"/>
              </a:rPr>
              <a:t>He cut the knot with a knife.</a:t>
            </a:r>
          </a:p>
          <a:p>
            <a:endParaRPr lang="en-US" sz="5400" dirty="0">
              <a:solidFill>
                <a:srgbClr val="000000"/>
              </a:solidFill>
              <a:latin typeface="Century Gothic"/>
              <a:cs typeface="Century Gothic"/>
            </a:endParaRPr>
          </a:p>
          <a:p>
            <a:r>
              <a:rPr lang="en-US" sz="5400" dirty="0" smtClean="0">
                <a:solidFill>
                  <a:srgbClr val="000000"/>
                </a:solidFill>
                <a:latin typeface="Century Gothic"/>
                <a:cs typeface="Century Gothic"/>
              </a:rPr>
              <a:t>I</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3103993597"/>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161868"/>
            <a:ext cx="8746435" cy="3416320"/>
          </a:xfrm>
          <a:prstGeom prst="rect">
            <a:avLst/>
          </a:prstGeom>
          <a:noFill/>
        </p:spPr>
        <p:txBody>
          <a:bodyPr wrap="square" rtlCol="0">
            <a:spAutoFit/>
          </a:bodyPr>
          <a:lstStyle/>
          <a:p>
            <a:r>
              <a:rPr lang="en-US" sz="5400" dirty="0" smtClean="0">
                <a:latin typeface="Century Gothic"/>
                <a:cs typeface="Century Gothic"/>
              </a:rPr>
              <a:t>He cut the knot with a knife.</a:t>
            </a:r>
          </a:p>
          <a:p>
            <a:endParaRPr lang="en-US" sz="5400" dirty="0">
              <a:solidFill>
                <a:srgbClr val="000000"/>
              </a:solidFill>
              <a:latin typeface="Century Gothic"/>
              <a:cs typeface="Century Gothic"/>
            </a:endParaRPr>
          </a:p>
          <a:p>
            <a:r>
              <a:rPr lang="en-US" sz="5400" dirty="0" smtClean="0">
                <a:solidFill>
                  <a:srgbClr val="000000"/>
                </a:solidFill>
                <a:latin typeface="Century Gothic"/>
                <a:cs typeface="Century Gothic"/>
              </a:rPr>
              <a:t>I knew</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21201580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Words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1719766" y="2001837"/>
            <a:ext cx="211232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kn</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2249356586"/>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161868"/>
            <a:ext cx="8746435" cy="3416320"/>
          </a:xfrm>
          <a:prstGeom prst="rect">
            <a:avLst/>
          </a:prstGeom>
          <a:noFill/>
        </p:spPr>
        <p:txBody>
          <a:bodyPr wrap="square" rtlCol="0">
            <a:spAutoFit/>
          </a:bodyPr>
          <a:lstStyle/>
          <a:p>
            <a:r>
              <a:rPr lang="en-US" sz="5400" dirty="0" smtClean="0">
                <a:latin typeface="Century Gothic"/>
                <a:cs typeface="Century Gothic"/>
              </a:rPr>
              <a:t>He cut the knot with a knife.</a:t>
            </a:r>
          </a:p>
          <a:p>
            <a:endParaRPr lang="en-US" sz="5400" dirty="0">
              <a:solidFill>
                <a:srgbClr val="000000"/>
              </a:solidFill>
              <a:latin typeface="Century Gothic"/>
              <a:cs typeface="Century Gothic"/>
            </a:endParaRPr>
          </a:p>
          <a:p>
            <a:r>
              <a:rPr lang="en-US" sz="5400" dirty="0" smtClean="0">
                <a:solidFill>
                  <a:srgbClr val="000000"/>
                </a:solidFill>
                <a:latin typeface="Century Gothic"/>
                <a:cs typeface="Century Gothic"/>
              </a:rPr>
              <a:t>I knew a</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3618585931"/>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161868"/>
            <a:ext cx="8746435" cy="3416320"/>
          </a:xfrm>
          <a:prstGeom prst="rect">
            <a:avLst/>
          </a:prstGeom>
          <a:noFill/>
        </p:spPr>
        <p:txBody>
          <a:bodyPr wrap="square" rtlCol="0">
            <a:spAutoFit/>
          </a:bodyPr>
          <a:lstStyle/>
          <a:p>
            <a:r>
              <a:rPr lang="en-US" sz="5400" dirty="0" smtClean="0">
                <a:latin typeface="Century Gothic"/>
                <a:cs typeface="Century Gothic"/>
              </a:rPr>
              <a:t>He cut the knot with a knife.</a:t>
            </a:r>
          </a:p>
          <a:p>
            <a:endParaRPr lang="en-US" sz="5400" dirty="0">
              <a:solidFill>
                <a:srgbClr val="000000"/>
              </a:solidFill>
              <a:latin typeface="Century Gothic"/>
              <a:cs typeface="Century Gothic"/>
            </a:endParaRPr>
          </a:p>
          <a:p>
            <a:r>
              <a:rPr lang="en-US" sz="5400" dirty="0" smtClean="0">
                <a:solidFill>
                  <a:srgbClr val="000000"/>
                </a:solidFill>
                <a:latin typeface="Century Gothic"/>
                <a:cs typeface="Century Gothic"/>
              </a:rPr>
              <a:t>I knew a mouse</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2458328321"/>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161868"/>
            <a:ext cx="8746435" cy="3416320"/>
          </a:xfrm>
          <a:prstGeom prst="rect">
            <a:avLst/>
          </a:prstGeom>
          <a:noFill/>
        </p:spPr>
        <p:txBody>
          <a:bodyPr wrap="square" rtlCol="0">
            <a:spAutoFit/>
          </a:bodyPr>
          <a:lstStyle/>
          <a:p>
            <a:r>
              <a:rPr lang="en-US" sz="5400" dirty="0" smtClean="0">
                <a:latin typeface="Century Gothic"/>
                <a:cs typeface="Century Gothic"/>
              </a:rPr>
              <a:t>He cut the knot with a knife.</a:t>
            </a:r>
          </a:p>
          <a:p>
            <a:endParaRPr lang="en-US" sz="5400" dirty="0">
              <a:solidFill>
                <a:srgbClr val="000000"/>
              </a:solidFill>
              <a:latin typeface="Century Gothic"/>
              <a:cs typeface="Century Gothic"/>
            </a:endParaRPr>
          </a:p>
          <a:p>
            <a:r>
              <a:rPr lang="en-US" sz="5400" dirty="0" smtClean="0">
                <a:solidFill>
                  <a:srgbClr val="000000"/>
                </a:solidFill>
                <a:latin typeface="Century Gothic"/>
                <a:cs typeface="Century Gothic"/>
              </a:rPr>
              <a:t>I knew a mouse gnawed</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2526044819"/>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161868"/>
            <a:ext cx="8746435" cy="4247317"/>
          </a:xfrm>
          <a:prstGeom prst="rect">
            <a:avLst/>
          </a:prstGeom>
          <a:noFill/>
        </p:spPr>
        <p:txBody>
          <a:bodyPr wrap="square" rtlCol="0">
            <a:spAutoFit/>
          </a:bodyPr>
          <a:lstStyle/>
          <a:p>
            <a:r>
              <a:rPr lang="en-US" sz="5400" dirty="0" smtClean="0">
                <a:latin typeface="Century Gothic"/>
                <a:cs typeface="Century Gothic"/>
              </a:rPr>
              <a:t>He cut the knot with a knife.</a:t>
            </a:r>
          </a:p>
          <a:p>
            <a:endParaRPr lang="en-US" sz="5400" dirty="0">
              <a:solidFill>
                <a:srgbClr val="000000"/>
              </a:solidFill>
              <a:latin typeface="Century Gothic"/>
              <a:cs typeface="Century Gothic"/>
            </a:endParaRPr>
          </a:p>
          <a:p>
            <a:r>
              <a:rPr lang="en-US" sz="5400" dirty="0" smtClean="0">
                <a:solidFill>
                  <a:srgbClr val="000000"/>
                </a:solidFill>
                <a:latin typeface="Century Gothic"/>
                <a:cs typeface="Century Gothic"/>
              </a:rPr>
              <a:t>I knew a mouse gnawed on</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4230770369"/>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161868"/>
            <a:ext cx="8746435" cy="4247317"/>
          </a:xfrm>
          <a:prstGeom prst="rect">
            <a:avLst/>
          </a:prstGeom>
          <a:noFill/>
        </p:spPr>
        <p:txBody>
          <a:bodyPr wrap="square" rtlCol="0">
            <a:spAutoFit/>
          </a:bodyPr>
          <a:lstStyle/>
          <a:p>
            <a:r>
              <a:rPr lang="en-US" sz="5400" dirty="0" smtClean="0">
                <a:latin typeface="Century Gothic"/>
                <a:cs typeface="Century Gothic"/>
              </a:rPr>
              <a:t>He cut the knot with a knife.</a:t>
            </a:r>
          </a:p>
          <a:p>
            <a:endParaRPr lang="en-US" sz="5400" dirty="0">
              <a:solidFill>
                <a:srgbClr val="000000"/>
              </a:solidFill>
              <a:latin typeface="Century Gothic"/>
              <a:cs typeface="Century Gothic"/>
            </a:endParaRPr>
          </a:p>
          <a:p>
            <a:r>
              <a:rPr lang="en-US" sz="5400" dirty="0" smtClean="0">
                <a:solidFill>
                  <a:srgbClr val="000000"/>
                </a:solidFill>
                <a:latin typeface="Century Gothic"/>
                <a:cs typeface="Century Gothic"/>
              </a:rPr>
              <a:t>I knew a mouse gnawed on the</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3367154050"/>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161868"/>
            <a:ext cx="8746435" cy="5078313"/>
          </a:xfrm>
          <a:prstGeom prst="rect">
            <a:avLst/>
          </a:prstGeom>
          <a:noFill/>
        </p:spPr>
        <p:txBody>
          <a:bodyPr wrap="square" rtlCol="0">
            <a:spAutoFit/>
          </a:bodyPr>
          <a:lstStyle/>
          <a:p>
            <a:r>
              <a:rPr lang="en-US" sz="5400" dirty="0" smtClean="0">
                <a:latin typeface="Century Gothic"/>
                <a:cs typeface="Century Gothic"/>
              </a:rPr>
              <a:t>He cut the knot with a knife.</a:t>
            </a:r>
          </a:p>
          <a:p>
            <a:endParaRPr lang="en-US" sz="5400" dirty="0">
              <a:solidFill>
                <a:srgbClr val="000000"/>
              </a:solidFill>
              <a:latin typeface="Century Gothic"/>
              <a:cs typeface="Century Gothic"/>
            </a:endParaRPr>
          </a:p>
          <a:p>
            <a:r>
              <a:rPr lang="en-US" sz="5400" dirty="0" smtClean="0">
                <a:solidFill>
                  <a:srgbClr val="000000"/>
                </a:solidFill>
                <a:latin typeface="Century Gothic"/>
                <a:cs typeface="Century Gothic"/>
              </a:rPr>
              <a:t>I knew a mouse gnawed on the cheese.</a:t>
            </a:r>
          </a:p>
          <a:p>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1952121371"/>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161868"/>
            <a:ext cx="8746435" cy="5909309"/>
          </a:xfrm>
          <a:prstGeom prst="rect">
            <a:avLst/>
          </a:prstGeom>
          <a:noFill/>
        </p:spPr>
        <p:txBody>
          <a:bodyPr wrap="square" rtlCol="0">
            <a:spAutoFit/>
          </a:bodyPr>
          <a:lstStyle/>
          <a:p>
            <a:r>
              <a:rPr lang="en-US" sz="5400" dirty="0" smtClean="0">
                <a:latin typeface="Century Gothic"/>
                <a:cs typeface="Century Gothic"/>
              </a:rPr>
              <a:t>He cut the knot with a knife.</a:t>
            </a:r>
          </a:p>
          <a:p>
            <a:endParaRPr lang="en-US" sz="5400" dirty="0">
              <a:solidFill>
                <a:srgbClr val="000000"/>
              </a:solidFill>
              <a:latin typeface="Century Gothic"/>
              <a:cs typeface="Century Gothic"/>
            </a:endParaRPr>
          </a:p>
          <a:p>
            <a:r>
              <a:rPr lang="en-US" sz="5400" dirty="0" smtClean="0">
                <a:solidFill>
                  <a:srgbClr val="000000"/>
                </a:solidFill>
                <a:latin typeface="Century Gothic"/>
                <a:cs typeface="Century Gothic"/>
              </a:rPr>
              <a:t>I knew a mouse gnawed on the cheese.</a:t>
            </a:r>
          </a:p>
          <a:p>
            <a:endParaRPr lang="en-US" sz="5400" dirty="0">
              <a:solidFill>
                <a:srgbClr val="000000"/>
              </a:solidFill>
              <a:latin typeface="Century Gothic"/>
              <a:cs typeface="Century Gothic"/>
            </a:endParaRPr>
          </a:p>
          <a:p>
            <a:r>
              <a:rPr lang="en-US" sz="5400" dirty="0" smtClean="0">
                <a:solidFill>
                  <a:srgbClr val="000000"/>
                </a:solidFill>
                <a:latin typeface="Century Gothic"/>
                <a:cs typeface="Century Gothic"/>
              </a:rPr>
              <a:t>Wrap</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1145345498"/>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161868"/>
            <a:ext cx="8746435" cy="5909309"/>
          </a:xfrm>
          <a:prstGeom prst="rect">
            <a:avLst/>
          </a:prstGeom>
          <a:noFill/>
        </p:spPr>
        <p:txBody>
          <a:bodyPr wrap="square" rtlCol="0">
            <a:spAutoFit/>
          </a:bodyPr>
          <a:lstStyle/>
          <a:p>
            <a:r>
              <a:rPr lang="en-US" sz="5400" dirty="0" smtClean="0">
                <a:latin typeface="Century Gothic"/>
                <a:cs typeface="Century Gothic"/>
              </a:rPr>
              <a:t>He cut the knot with a knife.</a:t>
            </a:r>
          </a:p>
          <a:p>
            <a:endParaRPr lang="en-US" sz="5400" dirty="0">
              <a:solidFill>
                <a:srgbClr val="000000"/>
              </a:solidFill>
              <a:latin typeface="Century Gothic"/>
              <a:cs typeface="Century Gothic"/>
            </a:endParaRPr>
          </a:p>
          <a:p>
            <a:r>
              <a:rPr lang="en-US" sz="5400" dirty="0" smtClean="0">
                <a:solidFill>
                  <a:srgbClr val="000000"/>
                </a:solidFill>
                <a:latin typeface="Century Gothic"/>
                <a:cs typeface="Century Gothic"/>
              </a:rPr>
              <a:t>I knew a mouse gnawed on the cheese.</a:t>
            </a:r>
          </a:p>
          <a:p>
            <a:endParaRPr lang="en-US" sz="5400" dirty="0">
              <a:solidFill>
                <a:srgbClr val="000000"/>
              </a:solidFill>
              <a:latin typeface="Century Gothic"/>
              <a:cs typeface="Century Gothic"/>
            </a:endParaRPr>
          </a:p>
          <a:p>
            <a:r>
              <a:rPr lang="en-US" sz="5400" dirty="0" smtClean="0">
                <a:solidFill>
                  <a:srgbClr val="000000"/>
                </a:solidFill>
                <a:latin typeface="Century Gothic"/>
                <a:cs typeface="Century Gothic"/>
              </a:rPr>
              <a:t>Wrap the</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1281797194"/>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161868"/>
            <a:ext cx="8746435" cy="5909309"/>
          </a:xfrm>
          <a:prstGeom prst="rect">
            <a:avLst/>
          </a:prstGeom>
          <a:noFill/>
        </p:spPr>
        <p:txBody>
          <a:bodyPr wrap="square" rtlCol="0">
            <a:spAutoFit/>
          </a:bodyPr>
          <a:lstStyle/>
          <a:p>
            <a:r>
              <a:rPr lang="en-US" sz="5400" dirty="0" smtClean="0">
                <a:latin typeface="Century Gothic"/>
                <a:cs typeface="Century Gothic"/>
              </a:rPr>
              <a:t>He cut the knot with a knife.</a:t>
            </a:r>
          </a:p>
          <a:p>
            <a:endParaRPr lang="en-US" sz="5400" dirty="0">
              <a:solidFill>
                <a:srgbClr val="000000"/>
              </a:solidFill>
              <a:latin typeface="Century Gothic"/>
              <a:cs typeface="Century Gothic"/>
            </a:endParaRPr>
          </a:p>
          <a:p>
            <a:r>
              <a:rPr lang="en-US" sz="5400" dirty="0" smtClean="0">
                <a:solidFill>
                  <a:srgbClr val="000000"/>
                </a:solidFill>
                <a:latin typeface="Century Gothic"/>
                <a:cs typeface="Century Gothic"/>
              </a:rPr>
              <a:t>I knew a mouse gnawed on the cheese.</a:t>
            </a:r>
          </a:p>
          <a:p>
            <a:endParaRPr lang="en-US" sz="5400" dirty="0">
              <a:solidFill>
                <a:srgbClr val="000000"/>
              </a:solidFill>
              <a:latin typeface="Century Gothic"/>
              <a:cs typeface="Century Gothic"/>
            </a:endParaRPr>
          </a:p>
          <a:p>
            <a:r>
              <a:rPr lang="en-US" sz="5400" dirty="0" smtClean="0">
                <a:solidFill>
                  <a:srgbClr val="000000"/>
                </a:solidFill>
                <a:latin typeface="Century Gothic"/>
                <a:cs typeface="Century Gothic"/>
              </a:rPr>
              <a:t>Wrap the cloth</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3139903355"/>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161868"/>
            <a:ext cx="8746435" cy="5909309"/>
          </a:xfrm>
          <a:prstGeom prst="rect">
            <a:avLst/>
          </a:prstGeom>
          <a:noFill/>
        </p:spPr>
        <p:txBody>
          <a:bodyPr wrap="square" rtlCol="0">
            <a:spAutoFit/>
          </a:bodyPr>
          <a:lstStyle/>
          <a:p>
            <a:r>
              <a:rPr lang="en-US" sz="5400" dirty="0" smtClean="0">
                <a:latin typeface="Century Gothic"/>
                <a:cs typeface="Century Gothic"/>
              </a:rPr>
              <a:t>He cut the knot with a knife.</a:t>
            </a:r>
          </a:p>
          <a:p>
            <a:endParaRPr lang="en-US" sz="5400" dirty="0">
              <a:solidFill>
                <a:srgbClr val="000000"/>
              </a:solidFill>
              <a:latin typeface="Century Gothic"/>
              <a:cs typeface="Century Gothic"/>
            </a:endParaRPr>
          </a:p>
          <a:p>
            <a:r>
              <a:rPr lang="en-US" sz="5400" dirty="0" smtClean="0">
                <a:solidFill>
                  <a:srgbClr val="000000"/>
                </a:solidFill>
                <a:latin typeface="Century Gothic"/>
                <a:cs typeface="Century Gothic"/>
              </a:rPr>
              <a:t>I knew a mouse gnawed on the cheese.</a:t>
            </a:r>
          </a:p>
          <a:p>
            <a:endParaRPr lang="en-US" sz="5400" dirty="0">
              <a:solidFill>
                <a:srgbClr val="000000"/>
              </a:solidFill>
              <a:latin typeface="Century Gothic"/>
              <a:cs typeface="Century Gothic"/>
            </a:endParaRPr>
          </a:p>
          <a:p>
            <a:r>
              <a:rPr lang="en-US" sz="5400" dirty="0" smtClean="0">
                <a:solidFill>
                  <a:srgbClr val="000000"/>
                </a:solidFill>
                <a:latin typeface="Century Gothic"/>
                <a:cs typeface="Century Gothic"/>
              </a:rPr>
              <a:t>Wrap the cloth on</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239838583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Words with Silent Letters </a:t>
            </a:r>
            <a:r>
              <a:rPr lang="en-US" sz="2800" dirty="0" err="1" smtClean="0">
                <a:latin typeface="Century Gothic" panose="020B0502020202020204" pitchFamily="34" charset="0"/>
              </a:rPr>
              <a:t>wr</a:t>
            </a:r>
            <a:r>
              <a:rPr lang="en-US" sz="2800" dirty="0" smtClean="0">
                <a:latin typeface="Century Gothic" panose="020B0502020202020204" pitchFamily="34" charset="0"/>
              </a:rPr>
              <a:t>, </a:t>
            </a:r>
            <a:r>
              <a:rPr lang="en-US" sz="2800" dirty="0" err="1" smtClean="0">
                <a:latin typeface="Century Gothic" panose="020B0502020202020204" pitchFamily="34" charset="0"/>
              </a:rPr>
              <a:t>kn</a:t>
            </a:r>
            <a:r>
              <a:rPr lang="en-US" sz="2800" dirty="0" smtClean="0">
                <a:latin typeface="Century Gothic" panose="020B0502020202020204" pitchFamily="34" charset="0"/>
              </a:rPr>
              <a:t>, </a:t>
            </a:r>
            <a:r>
              <a:rPr lang="en-US" sz="2800" dirty="0" err="1" smtClean="0">
                <a:latin typeface="Century Gothic" panose="020B0502020202020204" pitchFamily="34" charset="0"/>
              </a:rPr>
              <a:t>gn</a:t>
            </a:r>
            <a:endParaRPr lang="en-US" sz="2800" dirty="0" smtClean="0">
              <a:latin typeface="Century Gothic" panose="020B0502020202020204" pitchFamily="34" charset="0"/>
            </a:endParaRPr>
          </a:p>
        </p:txBody>
      </p:sp>
      <p:sp>
        <p:nvSpPr>
          <p:cNvPr id="3" name="Rectangle 2"/>
          <p:cNvSpPr/>
          <p:nvPr/>
        </p:nvSpPr>
        <p:spPr>
          <a:xfrm>
            <a:off x="1719766" y="2001837"/>
            <a:ext cx="211232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kn</a:t>
            </a:r>
            <a:endParaRPr lang="en-US" sz="12000" dirty="0">
              <a:solidFill>
                <a:schemeClr val="tx1"/>
              </a:solidFill>
              <a:latin typeface="Century Gothic"/>
              <a:cs typeface="Century Gothic"/>
            </a:endParaRPr>
          </a:p>
        </p:txBody>
      </p:sp>
      <p:sp>
        <p:nvSpPr>
          <p:cNvPr id="4" name="Rectangle 3"/>
          <p:cNvSpPr/>
          <p:nvPr/>
        </p:nvSpPr>
        <p:spPr>
          <a:xfrm>
            <a:off x="3984487" y="2001837"/>
            <a:ext cx="211232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1638547797"/>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161868"/>
            <a:ext cx="8746435" cy="5909309"/>
          </a:xfrm>
          <a:prstGeom prst="rect">
            <a:avLst/>
          </a:prstGeom>
          <a:noFill/>
        </p:spPr>
        <p:txBody>
          <a:bodyPr wrap="square" rtlCol="0">
            <a:spAutoFit/>
          </a:bodyPr>
          <a:lstStyle/>
          <a:p>
            <a:r>
              <a:rPr lang="en-US" sz="5400" dirty="0" smtClean="0">
                <a:latin typeface="Century Gothic"/>
                <a:cs typeface="Century Gothic"/>
              </a:rPr>
              <a:t>He cut the knot with a knife.</a:t>
            </a:r>
          </a:p>
          <a:p>
            <a:endParaRPr lang="en-US" sz="5400" dirty="0">
              <a:solidFill>
                <a:srgbClr val="000000"/>
              </a:solidFill>
              <a:latin typeface="Century Gothic"/>
              <a:cs typeface="Century Gothic"/>
            </a:endParaRPr>
          </a:p>
          <a:p>
            <a:r>
              <a:rPr lang="en-US" sz="5400" dirty="0" smtClean="0">
                <a:solidFill>
                  <a:srgbClr val="000000"/>
                </a:solidFill>
                <a:latin typeface="Century Gothic"/>
                <a:cs typeface="Century Gothic"/>
              </a:rPr>
              <a:t>I knew a mouse gnawed on the cheese.</a:t>
            </a:r>
          </a:p>
          <a:p>
            <a:endParaRPr lang="en-US" sz="5400" dirty="0">
              <a:solidFill>
                <a:srgbClr val="000000"/>
              </a:solidFill>
              <a:latin typeface="Century Gothic"/>
              <a:cs typeface="Century Gothic"/>
            </a:endParaRPr>
          </a:p>
          <a:p>
            <a:r>
              <a:rPr lang="en-US" sz="5400" dirty="0" smtClean="0">
                <a:solidFill>
                  <a:srgbClr val="000000"/>
                </a:solidFill>
                <a:latin typeface="Century Gothic"/>
                <a:cs typeface="Century Gothic"/>
              </a:rPr>
              <a:t>Wrap the cloth on your</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2171700286"/>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 y="161868"/>
            <a:ext cx="8746435" cy="6740306"/>
          </a:xfrm>
          <a:prstGeom prst="rect">
            <a:avLst/>
          </a:prstGeom>
          <a:noFill/>
        </p:spPr>
        <p:txBody>
          <a:bodyPr wrap="square" rtlCol="0">
            <a:spAutoFit/>
          </a:bodyPr>
          <a:lstStyle/>
          <a:p>
            <a:r>
              <a:rPr lang="en-US" sz="5400" dirty="0" smtClean="0">
                <a:latin typeface="Century Gothic"/>
                <a:cs typeface="Century Gothic"/>
              </a:rPr>
              <a:t>He cut the knot with a knife.</a:t>
            </a:r>
          </a:p>
          <a:p>
            <a:endParaRPr lang="en-US" sz="5400" dirty="0">
              <a:solidFill>
                <a:srgbClr val="000000"/>
              </a:solidFill>
              <a:latin typeface="Century Gothic"/>
              <a:cs typeface="Century Gothic"/>
            </a:endParaRPr>
          </a:p>
          <a:p>
            <a:r>
              <a:rPr lang="en-US" sz="5400" dirty="0" smtClean="0">
                <a:solidFill>
                  <a:srgbClr val="000000"/>
                </a:solidFill>
                <a:latin typeface="Century Gothic"/>
                <a:cs typeface="Century Gothic"/>
              </a:rPr>
              <a:t>I knew a mouse gnawed on the cheese.</a:t>
            </a:r>
          </a:p>
          <a:p>
            <a:endParaRPr lang="en-US" sz="5400" dirty="0">
              <a:solidFill>
                <a:srgbClr val="000000"/>
              </a:solidFill>
              <a:latin typeface="Century Gothic"/>
              <a:cs typeface="Century Gothic"/>
            </a:endParaRPr>
          </a:p>
          <a:p>
            <a:r>
              <a:rPr lang="en-US" sz="5400" dirty="0" smtClean="0">
                <a:solidFill>
                  <a:srgbClr val="000000"/>
                </a:solidFill>
                <a:latin typeface="Century Gothic"/>
                <a:cs typeface="Century Gothic"/>
              </a:rPr>
              <a:t>Wrap the cloth on your wrist.</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960912591"/>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3779" y="281266"/>
            <a:ext cx="5370049" cy="5710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smtClean="0">
                <a:latin typeface="Century Gothic"/>
                <a:cs typeface="Century Gothic"/>
              </a:rPr>
              <a:t>Spelling / Dictation</a:t>
            </a:r>
            <a:endParaRPr lang="en-US" sz="2800" dirty="0">
              <a:latin typeface="Century Gothic"/>
              <a:cs typeface="Century Gothic"/>
            </a:endParaRPr>
          </a:p>
        </p:txBody>
      </p:sp>
      <p:sp>
        <p:nvSpPr>
          <p:cNvPr id="3" name="Rectangle 2"/>
          <p:cNvSpPr/>
          <p:nvPr/>
        </p:nvSpPr>
        <p:spPr>
          <a:xfrm>
            <a:off x="2437830" y="1129374"/>
            <a:ext cx="4505551" cy="55230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5400" dirty="0" smtClean="0">
                <a:latin typeface="Century Gothic"/>
                <a:cs typeface="Century Gothic"/>
              </a:rPr>
              <a:t>1. _________</a:t>
            </a:r>
          </a:p>
          <a:p>
            <a:r>
              <a:rPr lang="en-US" sz="5400" dirty="0" smtClean="0">
                <a:latin typeface="Century Gothic"/>
                <a:cs typeface="Century Gothic"/>
              </a:rPr>
              <a:t>2. _________</a:t>
            </a:r>
          </a:p>
          <a:p>
            <a:r>
              <a:rPr lang="en-US" sz="5400" dirty="0" smtClean="0">
                <a:latin typeface="Century Gothic"/>
                <a:cs typeface="Century Gothic"/>
              </a:rPr>
              <a:t>3. _________</a:t>
            </a:r>
          </a:p>
          <a:p>
            <a:r>
              <a:rPr lang="en-US" sz="5400" dirty="0" smtClean="0">
                <a:latin typeface="Century Gothic"/>
                <a:cs typeface="Century Gothic"/>
              </a:rPr>
              <a:t>4. _________</a:t>
            </a:r>
          </a:p>
          <a:p>
            <a:r>
              <a:rPr lang="en-US" sz="5400" dirty="0" smtClean="0">
                <a:latin typeface="Century Gothic"/>
                <a:cs typeface="Century Gothic"/>
              </a:rPr>
              <a:t>5. _________</a:t>
            </a:r>
            <a:endParaRPr lang="en-US" sz="5400" dirty="0">
              <a:latin typeface="Century Gothic"/>
              <a:cs typeface="Century Gothic"/>
            </a:endParaRPr>
          </a:p>
        </p:txBody>
      </p:sp>
    </p:spTree>
    <p:extLst>
      <p:ext uri="{BB962C8B-B14F-4D97-AF65-F5344CB8AC3E}">
        <p14:creationId xmlns:p14="http://schemas.microsoft.com/office/powerpoint/2010/main" val="3991021774"/>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0870" y="2565491"/>
            <a:ext cx="6512250" cy="18921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smtClean="0">
                <a:latin typeface="Century Gothic"/>
                <a:cs typeface="Century Gothic"/>
              </a:rPr>
              <a:t>High Frequency</a:t>
            </a:r>
          </a:p>
          <a:p>
            <a:pPr algn="ctr"/>
            <a:r>
              <a:rPr lang="en-US" sz="5400" dirty="0" smtClean="0">
                <a:latin typeface="Century Gothic"/>
                <a:cs typeface="Century Gothic"/>
              </a:rPr>
              <a:t>Words</a:t>
            </a:r>
            <a:endParaRPr lang="en-US" sz="5400" dirty="0">
              <a:latin typeface="Century Gothic"/>
              <a:cs typeface="Century Gothic"/>
            </a:endParaRPr>
          </a:p>
        </p:txBody>
      </p:sp>
    </p:spTree>
    <p:extLst>
      <p:ext uri="{BB962C8B-B14F-4D97-AF65-F5344CB8AC3E}">
        <p14:creationId xmlns:p14="http://schemas.microsoft.com/office/powerpoint/2010/main" val="1871855433"/>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been</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The children have </a:t>
            </a:r>
            <a:r>
              <a:rPr lang="en-US" sz="2800" b="1" dirty="0" smtClean="0">
                <a:latin typeface="Century Gothic"/>
                <a:cs typeface="Century Gothic"/>
              </a:rPr>
              <a:t>been</a:t>
            </a:r>
            <a:r>
              <a:rPr lang="en-US" sz="2800" dirty="0" smtClean="0">
                <a:latin typeface="Century Gothic"/>
                <a:cs typeface="Century Gothic"/>
              </a:rPr>
              <a:t> here all day.</a:t>
            </a:r>
            <a:endParaRPr lang="en-US" sz="2800" b="1" dirty="0">
              <a:latin typeface="Century Gothic"/>
              <a:cs typeface="Century Gothic"/>
            </a:endParaRPr>
          </a:p>
        </p:txBody>
      </p:sp>
    </p:spTree>
    <p:extLst>
      <p:ext uri="{BB962C8B-B14F-4D97-AF65-F5344CB8AC3E}">
        <p14:creationId xmlns:p14="http://schemas.microsoft.com/office/powerpoint/2010/main" val="1074010573"/>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children</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The </a:t>
            </a:r>
            <a:r>
              <a:rPr lang="en-US" sz="2800" b="1" dirty="0" smtClean="0">
                <a:latin typeface="Century Gothic"/>
                <a:cs typeface="Century Gothic"/>
              </a:rPr>
              <a:t>children</a:t>
            </a:r>
            <a:r>
              <a:rPr lang="en-US" sz="2800" dirty="0" smtClean="0">
                <a:latin typeface="Century Gothic"/>
                <a:cs typeface="Century Gothic"/>
              </a:rPr>
              <a:t> have been here all day.</a:t>
            </a:r>
            <a:endParaRPr lang="en-US" sz="2800" b="1" dirty="0">
              <a:latin typeface="Century Gothic"/>
              <a:cs typeface="Century Gothic"/>
            </a:endParaRPr>
          </a:p>
        </p:txBody>
      </p:sp>
    </p:spTree>
    <p:extLst>
      <p:ext uri="{BB962C8B-B14F-4D97-AF65-F5344CB8AC3E}">
        <p14:creationId xmlns:p14="http://schemas.microsoft.com/office/powerpoint/2010/main" val="3888190150"/>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month</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This is the first </a:t>
            </a:r>
            <a:r>
              <a:rPr lang="en-US" sz="2800" b="1" dirty="0" smtClean="0">
                <a:latin typeface="Century Gothic"/>
                <a:cs typeface="Century Gothic"/>
              </a:rPr>
              <a:t>month</a:t>
            </a:r>
            <a:r>
              <a:rPr lang="en-US" sz="2800" dirty="0" smtClean="0">
                <a:latin typeface="Century Gothic"/>
                <a:cs typeface="Century Gothic"/>
              </a:rPr>
              <a:t> in the </a:t>
            </a:r>
            <a:r>
              <a:rPr lang="en-US" sz="2800" b="1" dirty="0" smtClean="0">
                <a:latin typeface="Century Gothic"/>
                <a:cs typeface="Century Gothic"/>
              </a:rPr>
              <a:t>year</a:t>
            </a:r>
            <a:r>
              <a:rPr lang="en-US" sz="2800" dirty="0">
                <a:latin typeface="Century Gothic"/>
                <a:cs typeface="Century Gothic"/>
              </a:rPr>
              <a:t>.</a:t>
            </a:r>
            <a:endParaRPr lang="en-US" sz="2800" b="1" dirty="0">
              <a:latin typeface="Century Gothic"/>
              <a:cs typeface="Century Gothic"/>
            </a:endParaRPr>
          </a:p>
        </p:txBody>
      </p:sp>
    </p:spTree>
    <p:extLst>
      <p:ext uri="{BB962C8B-B14F-4D97-AF65-F5344CB8AC3E}">
        <p14:creationId xmlns:p14="http://schemas.microsoft.com/office/powerpoint/2010/main" val="1051312338"/>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question</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Their group has a </a:t>
            </a:r>
            <a:r>
              <a:rPr lang="en-US" sz="2800" b="1" dirty="0" smtClean="0">
                <a:latin typeface="Century Gothic"/>
                <a:cs typeface="Century Gothic"/>
              </a:rPr>
              <a:t>question</a:t>
            </a:r>
            <a:r>
              <a:rPr lang="en-US" sz="2800" dirty="0" smtClean="0">
                <a:latin typeface="Century Gothic"/>
                <a:cs typeface="Century Gothic"/>
              </a:rPr>
              <a:t> it would like to ask.</a:t>
            </a:r>
            <a:endParaRPr lang="en-US" sz="2800" b="1" dirty="0">
              <a:latin typeface="Century Gothic"/>
              <a:cs typeface="Century Gothic"/>
            </a:endParaRPr>
          </a:p>
        </p:txBody>
      </p:sp>
    </p:spTree>
    <p:extLst>
      <p:ext uri="{BB962C8B-B14F-4D97-AF65-F5344CB8AC3E}">
        <p14:creationId xmlns:p14="http://schemas.microsoft.com/office/powerpoint/2010/main" val="1778223643"/>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their</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b="1" dirty="0" smtClean="0">
                <a:latin typeface="Century Gothic"/>
                <a:cs typeface="Century Gothic"/>
              </a:rPr>
              <a:t>Their</a:t>
            </a:r>
            <a:r>
              <a:rPr lang="en-US" sz="2800" dirty="0" smtClean="0">
                <a:latin typeface="Century Gothic"/>
                <a:cs typeface="Century Gothic"/>
              </a:rPr>
              <a:t> group has a question it would like to ask.</a:t>
            </a:r>
            <a:endParaRPr lang="en-US" sz="2800" b="1" dirty="0">
              <a:latin typeface="Century Gothic"/>
              <a:cs typeface="Century Gothic"/>
            </a:endParaRPr>
          </a:p>
        </p:txBody>
      </p:sp>
    </p:spTree>
    <p:extLst>
      <p:ext uri="{BB962C8B-B14F-4D97-AF65-F5344CB8AC3E}">
        <p14:creationId xmlns:p14="http://schemas.microsoft.com/office/powerpoint/2010/main" val="1271166960"/>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year</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This is the first month of the </a:t>
            </a:r>
            <a:r>
              <a:rPr lang="en-US" sz="2800" b="1" dirty="0" smtClean="0">
                <a:latin typeface="Century Gothic"/>
                <a:cs typeface="Century Gothic"/>
              </a:rPr>
              <a:t>year.</a:t>
            </a:r>
            <a:endParaRPr lang="en-US" sz="2800" b="1" dirty="0">
              <a:latin typeface="Century Gothic"/>
              <a:cs typeface="Century Gothic"/>
            </a:endParaRPr>
          </a:p>
        </p:txBody>
      </p:sp>
    </p:spTree>
    <p:extLst>
      <p:ext uri="{BB962C8B-B14F-4D97-AF65-F5344CB8AC3E}">
        <p14:creationId xmlns:p14="http://schemas.microsoft.com/office/powerpoint/2010/main" val="74614384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229</TotalTime>
  <Words>4707</Words>
  <Application>Microsoft Macintosh PowerPoint</Application>
  <PresentationFormat>On-screen Show (4:3)</PresentationFormat>
  <Paragraphs>1254</Paragraphs>
  <Slides>338</Slides>
  <Notes>0</Notes>
  <HiddenSlides>0</HiddenSlides>
  <MMClips>0</MMClips>
  <ScaleCrop>false</ScaleCrop>
  <HeadingPairs>
    <vt:vector size="4" baseType="variant">
      <vt:variant>
        <vt:lpstr>Theme</vt:lpstr>
      </vt:variant>
      <vt:variant>
        <vt:i4>1</vt:i4>
      </vt:variant>
      <vt:variant>
        <vt:lpstr>Slide Titles</vt:lpstr>
      </vt:variant>
      <vt:variant>
        <vt:i4>338</vt:i4>
      </vt:variant>
    </vt:vector>
  </HeadingPairs>
  <TitlesOfParts>
    <vt:vector size="3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Datus Thorup</dc:creator>
  <cp:lastModifiedBy>Datus Thorup</cp:lastModifiedBy>
  <cp:revision>19</cp:revision>
  <dcterms:created xsi:type="dcterms:W3CDTF">2017-04-16T22:15:57Z</dcterms:created>
  <dcterms:modified xsi:type="dcterms:W3CDTF">2017-04-18T03:39:46Z</dcterms:modified>
</cp:coreProperties>
</file>