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slides/slide378.xml" ContentType="application/vnd.openxmlformats-officedocument.presentationml.slide+xml"/>
  <Override PartName="/ppt/slides/slide379.xml" ContentType="application/vnd.openxmlformats-officedocument.presentationml.slide+xml"/>
  <Override PartName="/ppt/slides/slide380.xml" ContentType="application/vnd.openxmlformats-officedocument.presentationml.slide+xml"/>
  <Override PartName="/ppt/slides/slide381.xml" ContentType="application/vnd.openxmlformats-officedocument.presentationml.slide+xml"/>
  <Override PartName="/ppt/slides/slide382.xml" ContentType="application/vnd.openxmlformats-officedocument.presentationml.slide+xml"/>
  <Override PartName="/ppt/slides/slide383.xml" ContentType="application/vnd.openxmlformats-officedocument.presentationml.slide+xml"/>
  <Override PartName="/ppt/slides/slide384.xml" ContentType="application/vnd.openxmlformats-officedocument.presentationml.slide+xml"/>
  <Override PartName="/ppt/slides/slide385.xml" ContentType="application/vnd.openxmlformats-officedocument.presentationml.slide+xml"/>
  <Override PartName="/ppt/slides/slide386.xml" ContentType="application/vnd.openxmlformats-officedocument.presentationml.slide+xml"/>
  <Override PartName="/ppt/slides/slide387.xml" ContentType="application/vnd.openxmlformats-officedocument.presentationml.slide+xml"/>
  <Override PartName="/ppt/slides/slide388.xml" ContentType="application/vnd.openxmlformats-officedocument.presentationml.slide+xml"/>
  <Override PartName="/ppt/slides/slide389.xml" ContentType="application/vnd.openxmlformats-officedocument.presentationml.slide+xml"/>
  <Override PartName="/ppt/slides/slide390.xml" ContentType="application/vnd.openxmlformats-officedocument.presentationml.slide+xml"/>
  <Override PartName="/ppt/slides/slide391.xml" ContentType="application/vnd.openxmlformats-officedocument.presentationml.slide+xml"/>
  <Override PartName="/ppt/slides/slide392.xml" ContentType="application/vnd.openxmlformats-officedocument.presentationml.slide+xml"/>
  <Override PartName="/ppt/slides/slide393.xml" ContentType="application/vnd.openxmlformats-officedocument.presentationml.slide+xml"/>
  <Override PartName="/ppt/slides/slide394.xml" ContentType="application/vnd.openxmlformats-officedocument.presentationml.slide+xml"/>
  <Override PartName="/ppt/slides/slide395.xml" ContentType="application/vnd.openxmlformats-officedocument.presentationml.slide+xml"/>
  <Override PartName="/ppt/slides/slide396.xml" ContentType="application/vnd.openxmlformats-officedocument.presentationml.slide+xml"/>
  <Override PartName="/ppt/slides/slide397.xml" ContentType="application/vnd.openxmlformats-officedocument.presentationml.slide+xml"/>
  <Override PartName="/ppt/slides/slide398.xml" ContentType="application/vnd.openxmlformats-officedocument.presentationml.slide+xml"/>
  <Override PartName="/ppt/slides/slide399.xml" ContentType="application/vnd.openxmlformats-officedocument.presentationml.slide+xml"/>
  <Override PartName="/ppt/slides/slide400.xml" ContentType="application/vnd.openxmlformats-officedocument.presentationml.slide+xml"/>
  <Override PartName="/ppt/slides/slide401.xml" ContentType="application/vnd.openxmlformats-officedocument.presentationml.slide+xml"/>
  <Override PartName="/ppt/slides/slide402.xml" ContentType="application/vnd.openxmlformats-officedocument.presentationml.slide+xml"/>
  <Override PartName="/ppt/slides/slide403.xml" ContentType="application/vnd.openxmlformats-officedocument.presentationml.slide+xml"/>
  <Override PartName="/ppt/slides/slide404.xml" ContentType="application/vnd.openxmlformats-officedocument.presentationml.slide+xml"/>
  <Override PartName="/ppt/slides/slide405.xml" ContentType="application/vnd.openxmlformats-officedocument.presentationml.slide+xml"/>
  <Override PartName="/ppt/slides/slide406.xml" ContentType="application/vnd.openxmlformats-officedocument.presentationml.slide+xml"/>
  <Override PartName="/ppt/slides/slide407.xml" ContentType="application/vnd.openxmlformats-officedocument.presentationml.slide+xml"/>
  <Override PartName="/ppt/slides/slide408.xml" ContentType="application/vnd.openxmlformats-officedocument.presentationml.slide+xml"/>
  <Override PartName="/ppt/slides/slide409.xml" ContentType="application/vnd.openxmlformats-officedocument.presentationml.slide+xml"/>
  <Override PartName="/ppt/slides/slide410.xml" ContentType="application/vnd.openxmlformats-officedocument.presentationml.slide+xml"/>
  <Override PartName="/ppt/slides/slide411.xml" ContentType="application/vnd.openxmlformats-officedocument.presentationml.slide+xml"/>
  <Override PartName="/ppt/slides/slide412.xml" ContentType="application/vnd.openxmlformats-officedocument.presentationml.slide+xml"/>
  <Override PartName="/ppt/slides/slide413.xml" ContentType="application/vnd.openxmlformats-officedocument.presentationml.slide+xml"/>
  <Override PartName="/ppt/slides/slide414.xml" ContentType="application/vnd.openxmlformats-officedocument.presentationml.slide+xml"/>
  <Override PartName="/ppt/slides/slide415.xml" ContentType="application/vnd.openxmlformats-officedocument.presentationml.slide+xml"/>
  <Override PartName="/ppt/slides/slide416.xml" ContentType="application/vnd.openxmlformats-officedocument.presentationml.slide+xml"/>
  <Override PartName="/ppt/slides/slide417.xml" ContentType="application/vnd.openxmlformats-officedocument.presentationml.slide+xml"/>
  <Override PartName="/ppt/slides/slide418.xml" ContentType="application/vnd.openxmlformats-officedocument.presentationml.slide+xml"/>
  <Override PartName="/ppt/slides/slide419.xml" ContentType="application/vnd.openxmlformats-officedocument.presentationml.slide+xml"/>
  <Override PartName="/ppt/slides/slide420.xml" ContentType="application/vnd.openxmlformats-officedocument.presentationml.slide+xml"/>
  <Override PartName="/ppt/slides/slide421.xml" ContentType="application/vnd.openxmlformats-officedocument.presentationml.slide+xml"/>
  <Override PartName="/ppt/slides/slide4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61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91" r:id="rId31"/>
    <p:sldId id="290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0" r:id="rId61"/>
    <p:sldId id="321" r:id="rId62"/>
    <p:sldId id="322" r:id="rId63"/>
    <p:sldId id="323" r:id="rId64"/>
    <p:sldId id="324" r:id="rId65"/>
    <p:sldId id="325" r:id="rId66"/>
    <p:sldId id="326" r:id="rId67"/>
    <p:sldId id="327" r:id="rId68"/>
    <p:sldId id="328" r:id="rId69"/>
    <p:sldId id="329" r:id="rId70"/>
    <p:sldId id="330" r:id="rId71"/>
    <p:sldId id="331" r:id="rId72"/>
    <p:sldId id="332" r:id="rId73"/>
    <p:sldId id="333" r:id="rId74"/>
    <p:sldId id="334" r:id="rId75"/>
    <p:sldId id="335" r:id="rId76"/>
    <p:sldId id="336" r:id="rId77"/>
    <p:sldId id="337" r:id="rId78"/>
    <p:sldId id="338" r:id="rId79"/>
    <p:sldId id="339" r:id="rId80"/>
    <p:sldId id="340" r:id="rId81"/>
    <p:sldId id="341" r:id="rId82"/>
    <p:sldId id="342" r:id="rId83"/>
    <p:sldId id="343" r:id="rId84"/>
    <p:sldId id="344" r:id="rId85"/>
    <p:sldId id="345" r:id="rId86"/>
    <p:sldId id="346" r:id="rId87"/>
    <p:sldId id="347" r:id="rId88"/>
    <p:sldId id="348" r:id="rId89"/>
    <p:sldId id="349" r:id="rId90"/>
    <p:sldId id="350" r:id="rId91"/>
    <p:sldId id="351" r:id="rId92"/>
    <p:sldId id="352" r:id="rId93"/>
    <p:sldId id="353" r:id="rId94"/>
    <p:sldId id="354" r:id="rId95"/>
    <p:sldId id="355" r:id="rId96"/>
    <p:sldId id="356" r:id="rId97"/>
    <p:sldId id="357" r:id="rId98"/>
    <p:sldId id="358" r:id="rId99"/>
    <p:sldId id="359" r:id="rId100"/>
    <p:sldId id="360" r:id="rId101"/>
    <p:sldId id="361" r:id="rId102"/>
    <p:sldId id="362" r:id="rId103"/>
    <p:sldId id="363" r:id="rId104"/>
    <p:sldId id="364" r:id="rId105"/>
    <p:sldId id="365" r:id="rId106"/>
    <p:sldId id="366" r:id="rId107"/>
    <p:sldId id="367" r:id="rId108"/>
    <p:sldId id="368" r:id="rId109"/>
    <p:sldId id="369" r:id="rId110"/>
    <p:sldId id="370" r:id="rId111"/>
    <p:sldId id="371" r:id="rId112"/>
    <p:sldId id="372" r:id="rId113"/>
    <p:sldId id="373" r:id="rId114"/>
    <p:sldId id="374" r:id="rId115"/>
    <p:sldId id="375" r:id="rId116"/>
    <p:sldId id="376" r:id="rId117"/>
    <p:sldId id="377" r:id="rId118"/>
    <p:sldId id="378" r:id="rId119"/>
    <p:sldId id="379" r:id="rId120"/>
    <p:sldId id="380" r:id="rId121"/>
    <p:sldId id="381" r:id="rId122"/>
    <p:sldId id="382" r:id="rId123"/>
    <p:sldId id="386" r:id="rId124"/>
    <p:sldId id="387" r:id="rId125"/>
    <p:sldId id="388" r:id="rId126"/>
    <p:sldId id="389" r:id="rId127"/>
    <p:sldId id="390" r:id="rId128"/>
    <p:sldId id="391" r:id="rId129"/>
    <p:sldId id="392" r:id="rId130"/>
    <p:sldId id="393" r:id="rId131"/>
    <p:sldId id="399" r:id="rId132"/>
    <p:sldId id="400" r:id="rId133"/>
    <p:sldId id="397" r:id="rId134"/>
    <p:sldId id="401" r:id="rId135"/>
    <p:sldId id="402" r:id="rId136"/>
    <p:sldId id="403" r:id="rId137"/>
    <p:sldId id="404" r:id="rId138"/>
    <p:sldId id="405" r:id="rId139"/>
    <p:sldId id="406" r:id="rId140"/>
    <p:sldId id="407" r:id="rId141"/>
    <p:sldId id="408" r:id="rId142"/>
    <p:sldId id="409" r:id="rId143"/>
    <p:sldId id="410" r:id="rId144"/>
    <p:sldId id="411" r:id="rId145"/>
    <p:sldId id="412" r:id="rId146"/>
    <p:sldId id="413" r:id="rId147"/>
    <p:sldId id="414" r:id="rId148"/>
    <p:sldId id="415" r:id="rId149"/>
    <p:sldId id="416" r:id="rId150"/>
    <p:sldId id="417" r:id="rId151"/>
    <p:sldId id="418" r:id="rId152"/>
    <p:sldId id="419" r:id="rId153"/>
    <p:sldId id="420" r:id="rId154"/>
    <p:sldId id="421" r:id="rId155"/>
    <p:sldId id="422" r:id="rId156"/>
    <p:sldId id="423" r:id="rId157"/>
    <p:sldId id="424" r:id="rId158"/>
    <p:sldId id="425" r:id="rId159"/>
    <p:sldId id="426" r:id="rId160"/>
    <p:sldId id="427" r:id="rId161"/>
    <p:sldId id="428" r:id="rId162"/>
    <p:sldId id="429" r:id="rId163"/>
    <p:sldId id="430" r:id="rId164"/>
    <p:sldId id="431" r:id="rId165"/>
    <p:sldId id="432" r:id="rId166"/>
    <p:sldId id="433" r:id="rId167"/>
    <p:sldId id="434" r:id="rId168"/>
    <p:sldId id="435" r:id="rId169"/>
    <p:sldId id="436" r:id="rId170"/>
    <p:sldId id="437" r:id="rId171"/>
    <p:sldId id="438" r:id="rId172"/>
    <p:sldId id="439" r:id="rId173"/>
    <p:sldId id="440" r:id="rId174"/>
    <p:sldId id="441" r:id="rId175"/>
    <p:sldId id="442" r:id="rId176"/>
    <p:sldId id="443" r:id="rId177"/>
    <p:sldId id="444" r:id="rId178"/>
    <p:sldId id="445" r:id="rId179"/>
    <p:sldId id="446" r:id="rId180"/>
    <p:sldId id="447" r:id="rId181"/>
    <p:sldId id="448" r:id="rId182"/>
    <p:sldId id="449" r:id="rId183"/>
    <p:sldId id="450" r:id="rId184"/>
    <p:sldId id="451" r:id="rId185"/>
    <p:sldId id="452" r:id="rId186"/>
    <p:sldId id="453" r:id="rId187"/>
    <p:sldId id="454" r:id="rId188"/>
    <p:sldId id="455" r:id="rId189"/>
    <p:sldId id="456" r:id="rId190"/>
    <p:sldId id="457" r:id="rId191"/>
    <p:sldId id="458" r:id="rId192"/>
    <p:sldId id="459" r:id="rId193"/>
    <p:sldId id="460" r:id="rId194"/>
    <p:sldId id="461" r:id="rId195"/>
    <p:sldId id="462" r:id="rId196"/>
    <p:sldId id="463" r:id="rId197"/>
    <p:sldId id="464" r:id="rId198"/>
    <p:sldId id="465" r:id="rId199"/>
    <p:sldId id="466" r:id="rId200"/>
    <p:sldId id="467" r:id="rId201"/>
    <p:sldId id="468" r:id="rId202"/>
    <p:sldId id="469" r:id="rId203"/>
    <p:sldId id="470" r:id="rId204"/>
    <p:sldId id="471" r:id="rId205"/>
    <p:sldId id="472" r:id="rId206"/>
    <p:sldId id="473" r:id="rId207"/>
    <p:sldId id="474" r:id="rId208"/>
    <p:sldId id="475" r:id="rId209"/>
    <p:sldId id="476" r:id="rId210"/>
    <p:sldId id="477" r:id="rId211"/>
    <p:sldId id="478" r:id="rId212"/>
    <p:sldId id="479" r:id="rId213"/>
    <p:sldId id="480" r:id="rId214"/>
    <p:sldId id="481" r:id="rId215"/>
    <p:sldId id="482" r:id="rId216"/>
    <p:sldId id="483" r:id="rId217"/>
    <p:sldId id="484" r:id="rId218"/>
    <p:sldId id="485" r:id="rId219"/>
    <p:sldId id="486" r:id="rId220"/>
    <p:sldId id="488" r:id="rId221"/>
    <p:sldId id="489" r:id="rId222"/>
    <p:sldId id="490" r:id="rId223"/>
    <p:sldId id="491" r:id="rId224"/>
    <p:sldId id="492" r:id="rId225"/>
    <p:sldId id="493" r:id="rId226"/>
    <p:sldId id="494" r:id="rId227"/>
    <p:sldId id="495" r:id="rId228"/>
    <p:sldId id="496" r:id="rId229"/>
    <p:sldId id="497" r:id="rId230"/>
    <p:sldId id="498" r:id="rId231"/>
    <p:sldId id="499" r:id="rId232"/>
    <p:sldId id="500" r:id="rId233"/>
    <p:sldId id="501" r:id="rId234"/>
    <p:sldId id="502" r:id="rId235"/>
    <p:sldId id="503" r:id="rId236"/>
    <p:sldId id="504" r:id="rId237"/>
    <p:sldId id="505" r:id="rId238"/>
    <p:sldId id="506" r:id="rId239"/>
    <p:sldId id="507" r:id="rId240"/>
    <p:sldId id="508" r:id="rId241"/>
    <p:sldId id="509" r:id="rId242"/>
    <p:sldId id="510" r:id="rId243"/>
    <p:sldId id="511" r:id="rId244"/>
    <p:sldId id="512" r:id="rId245"/>
    <p:sldId id="513" r:id="rId246"/>
    <p:sldId id="514" r:id="rId247"/>
    <p:sldId id="553" r:id="rId248"/>
    <p:sldId id="515" r:id="rId249"/>
    <p:sldId id="516" r:id="rId250"/>
    <p:sldId id="517" r:id="rId251"/>
    <p:sldId id="518" r:id="rId252"/>
    <p:sldId id="519" r:id="rId253"/>
    <p:sldId id="520" r:id="rId254"/>
    <p:sldId id="521" r:id="rId255"/>
    <p:sldId id="522" r:id="rId256"/>
    <p:sldId id="523" r:id="rId257"/>
    <p:sldId id="524" r:id="rId258"/>
    <p:sldId id="525" r:id="rId259"/>
    <p:sldId id="526" r:id="rId260"/>
    <p:sldId id="527" r:id="rId261"/>
    <p:sldId id="528" r:id="rId262"/>
    <p:sldId id="529" r:id="rId263"/>
    <p:sldId id="530" r:id="rId264"/>
    <p:sldId id="531" r:id="rId265"/>
    <p:sldId id="532" r:id="rId266"/>
    <p:sldId id="533" r:id="rId267"/>
    <p:sldId id="534" r:id="rId268"/>
    <p:sldId id="535" r:id="rId269"/>
    <p:sldId id="536" r:id="rId270"/>
    <p:sldId id="537" r:id="rId271"/>
    <p:sldId id="539" r:id="rId272"/>
    <p:sldId id="540" r:id="rId273"/>
    <p:sldId id="541" r:id="rId274"/>
    <p:sldId id="542" r:id="rId275"/>
    <p:sldId id="543" r:id="rId276"/>
    <p:sldId id="544" r:id="rId277"/>
    <p:sldId id="545" r:id="rId278"/>
    <p:sldId id="546" r:id="rId279"/>
    <p:sldId id="547" r:id="rId280"/>
    <p:sldId id="548" r:id="rId281"/>
    <p:sldId id="538" r:id="rId282"/>
    <p:sldId id="549" r:id="rId283"/>
    <p:sldId id="550" r:id="rId284"/>
    <p:sldId id="551" r:id="rId285"/>
    <p:sldId id="552" r:id="rId286"/>
    <p:sldId id="554" r:id="rId287"/>
    <p:sldId id="555" r:id="rId288"/>
    <p:sldId id="556" r:id="rId289"/>
    <p:sldId id="557" r:id="rId290"/>
    <p:sldId id="558" r:id="rId291"/>
    <p:sldId id="559" r:id="rId292"/>
    <p:sldId id="560" r:id="rId293"/>
    <p:sldId id="561" r:id="rId294"/>
    <p:sldId id="562" r:id="rId295"/>
    <p:sldId id="563" r:id="rId296"/>
    <p:sldId id="564" r:id="rId297"/>
    <p:sldId id="565" r:id="rId298"/>
    <p:sldId id="566" r:id="rId299"/>
    <p:sldId id="567" r:id="rId300"/>
    <p:sldId id="568" r:id="rId301"/>
    <p:sldId id="569" r:id="rId302"/>
    <p:sldId id="570" r:id="rId303"/>
    <p:sldId id="571" r:id="rId304"/>
    <p:sldId id="572" r:id="rId305"/>
    <p:sldId id="573" r:id="rId306"/>
    <p:sldId id="574" r:id="rId307"/>
    <p:sldId id="575" r:id="rId308"/>
    <p:sldId id="576" r:id="rId309"/>
    <p:sldId id="577" r:id="rId310"/>
    <p:sldId id="578" r:id="rId311"/>
    <p:sldId id="579" r:id="rId312"/>
    <p:sldId id="580" r:id="rId313"/>
    <p:sldId id="581" r:id="rId314"/>
    <p:sldId id="582" r:id="rId315"/>
    <p:sldId id="583" r:id="rId316"/>
    <p:sldId id="584" r:id="rId317"/>
    <p:sldId id="585" r:id="rId318"/>
    <p:sldId id="586" r:id="rId319"/>
    <p:sldId id="587" r:id="rId320"/>
    <p:sldId id="588" r:id="rId321"/>
    <p:sldId id="589" r:id="rId322"/>
    <p:sldId id="590" r:id="rId323"/>
    <p:sldId id="591" r:id="rId324"/>
    <p:sldId id="592" r:id="rId325"/>
    <p:sldId id="593" r:id="rId326"/>
    <p:sldId id="594" r:id="rId327"/>
    <p:sldId id="595" r:id="rId328"/>
    <p:sldId id="596" r:id="rId329"/>
    <p:sldId id="599" r:id="rId330"/>
    <p:sldId id="600" r:id="rId331"/>
    <p:sldId id="601" r:id="rId332"/>
    <p:sldId id="602" r:id="rId333"/>
    <p:sldId id="603" r:id="rId334"/>
    <p:sldId id="604" r:id="rId335"/>
    <p:sldId id="605" r:id="rId336"/>
    <p:sldId id="606" r:id="rId337"/>
    <p:sldId id="607" r:id="rId338"/>
    <p:sldId id="608" r:id="rId339"/>
    <p:sldId id="598" r:id="rId340"/>
    <p:sldId id="609" r:id="rId341"/>
    <p:sldId id="610" r:id="rId342"/>
    <p:sldId id="611" r:id="rId343"/>
    <p:sldId id="612" r:id="rId344"/>
    <p:sldId id="613" r:id="rId345"/>
    <p:sldId id="614" r:id="rId346"/>
    <p:sldId id="615" r:id="rId347"/>
    <p:sldId id="616" r:id="rId348"/>
    <p:sldId id="617" r:id="rId349"/>
    <p:sldId id="618" r:id="rId350"/>
    <p:sldId id="619" r:id="rId351"/>
    <p:sldId id="620" r:id="rId352"/>
    <p:sldId id="621" r:id="rId353"/>
    <p:sldId id="622" r:id="rId354"/>
    <p:sldId id="487" r:id="rId355"/>
    <p:sldId id="623" r:id="rId356"/>
    <p:sldId id="624" r:id="rId357"/>
    <p:sldId id="625" r:id="rId358"/>
    <p:sldId id="630" r:id="rId359"/>
    <p:sldId id="631" r:id="rId360"/>
    <p:sldId id="632" r:id="rId361"/>
    <p:sldId id="633" r:id="rId362"/>
    <p:sldId id="634" r:id="rId363"/>
    <p:sldId id="635" r:id="rId364"/>
    <p:sldId id="636" r:id="rId365"/>
    <p:sldId id="637" r:id="rId366"/>
    <p:sldId id="638" r:id="rId367"/>
    <p:sldId id="639" r:id="rId368"/>
    <p:sldId id="640" r:id="rId369"/>
    <p:sldId id="641" r:id="rId370"/>
    <p:sldId id="642" r:id="rId371"/>
    <p:sldId id="643" r:id="rId372"/>
    <p:sldId id="644" r:id="rId373"/>
    <p:sldId id="645" r:id="rId374"/>
    <p:sldId id="647" r:id="rId375"/>
    <p:sldId id="646" r:id="rId376"/>
    <p:sldId id="648" r:id="rId377"/>
    <p:sldId id="649" r:id="rId378"/>
    <p:sldId id="650" r:id="rId379"/>
    <p:sldId id="651" r:id="rId380"/>
    <p:sldId id="652" r:id="rId381"/>
    <p:sldId id="654" r:id="rId382"/>
    <p:sldId id="655" r:id="rId383"/>
    <p:sldId id="656" r:id="rId384"/>
    <p:sldId id="657" r:id="rId385"/>
    <p:sldId id="658" r:id="rId386"/>
    <p:sldId id="659" r:id="rId387"/>
    <p:sldId id="660" r:id="rId388"/>
    <p:sldId id="661" r:id="rId389"/>
    <p:sldId id="662" r:id="rId390"/>
    <p:sldId id="663" r:id="rId391"/>
    <p:sldId id="664" r:id="rId392"/>
    <p:sldId id="665" r:id="rId393"/>
    <p:sldId id="666" r:id="rId394"/>
    <p:sldId id="667" r:id="rId395"/>
    <p:sldId id="668" r:id="rId396"/>
    <p:sldId id="669" r:id="rId397"/>
    <p:sldId id="670" r:id="rId398"/>
    <p:sldId id="671" r:id="rId399"/>
    <p:sldId id="672" r:id="rId400"/>
    <p:sldId id="673" r:id="rId401"/>
    <p:sldId id="674" r:id="rId402"/>
    <p:sldId id="675" r:id="rId403"/>
    <p:sldId id="676" r:id="rId404"/>
    <p:sldId id="677" r:id="rId405"/>
    <p:sldId id="678" r:id="rId406"/>
    <p:sldId id="679" r:id="rId407"/>
    <p:sldId id="680" r:id="rId408"/>
    <p:sldId id="681" r:id="rId409"/>
    <p:sldId id="682" r:id="rId410"/>
    <p:sldId id="683" r:id="rId411"/>
    <p:sldId id="684" r:id="rId412"/>
    <p:sldId id="685" r:id="rId413"/>
    <p:sldId id="686" r:id="rId414"/>
    <p:sldId id="687" r:id="rId415"/>
    <p:sldId id="688" r:id="rId416"/>
    <p:sldId id="689" r:id="rId417"/>
    <p:sldId id="690" r:id="rId418"/>
    <p:sldId id="691" r:id="rId419"/>
    <p:sldId id="692" r:id="rId420"/>
    <p:sldId id="693" r:id="rId421"/>
    <p:sldId id="694" r:id="rId422"/>
    <p:sldId id="695" r:id="rId4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60" d="100"/>
          <a:sy n="160" d="100"/>
        </p:scale>
        <p:origin x="-112" y="-5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70" Type="http://schemas.openxmlformats.org/officeDocument/2006/relationships/slide" Target="slides/slide169.xml"/><Relationship Id="rId171" Type="http://schemas.openxmlformats.org/officeDocument/2006/relationships/slide" Target="slides/slide170.xml"/><Relationship Id="rId172" Type="http://schemas.openxmlformats.org/officeDocument/2006/relationships/slide" Target="slides/slide171.xml"/><Relationship Id="rId173" Type="http://schemas.openxmlformats.org/officeDocument/2006/relationships/slide" Target="slides/slide172.xml"/><Relationship Id="rId174" Type="http://schemas.openxmlformats.org/officeDocument/2006/relationships/slide" Target="slides/slide173.xml"/><Relationship Id="rId175" Type="http://schemas.openxmlformats.org/officeDocument/2006/relationships/slide" Target="slides/slide174.xml"/><Relationship Id="rId176" Type="http://schemas.openxmlformats.org/officeDocument/2006/relationships/slide" Target="slides/slide175.xml"/><Relationship Id="rId177" Type="http://schemas.openxmlformats.org/officeDocument/2006/relationships/slide" Target="slides/slide176.xml"/><Relationship Id="rId178" Type="http://schemas.openxmlformats.org/officeDocument/2006/relationships/slide" Target="slides/slide177.xml"/><Relationship Id="rId179" Type="http://schemas.openxmlformats.org/officeDocument/2006/relationships/slide" Target="slides/slide178.xml"/><Relationship Id="rId230" Type="http://schemas.openxmlformats.org/officeDocument/2006/relationships/slide" Target="slides/slide229.xml"/><Relationship Id="rId231" Type="http://schemas.openxmlformats.org/officeDocument/2006/relationships/slide" Target="slides/slide230.xml"/><Relationship Id="rId232" Type="http://schemas.openxmlformats.org/officeDocument/2006/relationships/slide" Target="slides/slide231.xml"/><Relationship Id="rId233" Type="http://schemas.openxmlformats.org/officeDocument/2006/relationships/slide" Target="slides/slide232.xml"/><Relationship Id="rId234" Type="http://schemas.openxmlformats.org/officeDocument/2006/relationships/slide" Target="slides/slide233.xml"/><Relationship Id="rId235" Type="http://schemas.openxmlformats.org/officeDocument/2006/relationships/slide" Target="slides/slide234.xml"/><Relationship Id="rId236" Type="http://schemas.openxmlformats.org/officeDocument/2006/relationships/slide" Target="slides/slide235.xml"/><Relationship Id="rId237" Type="http://schemas.openxmlformats.org/officeDocument/2006/relationships/slide" Target="slides/slide236.xml"/><Relationship Id="rId238" Type="http://schemas.openxmlformats.org/officeDocument/2006/relationships/slide" Target="slides/slide237.xml"/><Relationship Id="rId239" Type="http://schemas.openxmlformats.org/officeDocument/2006/relationships/slide" Target="slides/slide23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180" Type="http://schemas.openxmlformats.org/officeDocument/2006/relationships/slide" Target="slides/slide179.xml"/><Relationship Id="rId181" Type="http://schemas.openxmlformats.org/officeDocument/2006/relationships/slide" Target="slides/slide180.xml"/><Relationship Id="rId182" Type="http://schemas.openxmlformats.org/officeDocument/2006/relationships/slide" Target="slides/slide181.xml"/><Relationship Id="rId183" Type="http://schemas.openxmlformats.org/officeDocument/2006/relationships/slide" Target="slides/slide182.xml"/><Relationship Id="rId184" Type="http://schemas.openxmlformats.org/officeDocument/2006/relationships/slide" Target="slides/slide183.xml"/><Relationship Id="rId185" Type="http://schemas.openxmlformats.org/officeDocument/2006/relationships/slide" Target="slides/slide184.xml"/><Relationship Id="rId186" Type="http://schemas.openxmlformats.org/officeDocument/2006/relationships/slide" Target="slides/slide185.xml"/><Relationship Id="rId187" Type="http://schemas.openxmlformats.org/officeDocument/2006/relationships/slide" Target="slides/slide186.xml"/><Relationship Id="rId188" Type="http://schemas.openxmlformats.org/officeDocument/2006/relationships/slide" Target="slides/slide187.xml"/><Relationship Id="rId189" Type="http://schemas.openxmlformats.org/officeDocument/2006/relationships/slide" Target="slides/slide188.xml"/><Relationship Id="rId240" Type="http://schemas.openxmlformats.org/officeDocument/2006/relationships/slide" Target="slides/slide239.xml"/><Relationship Id="rId241" Type="http://schemas.openxmlformats.org/officeDocument/2006/relationships/slide" Target="slides/slide240.xml"/><Relationship Id="rId242" Type="http://schemas.openxmlformats.org/officeDocument/2006/relationships/slide" Target="slides/slide241.xml"/><Relationship Id="rId243" Type="http://schemas.openxmlformats.org/officeDocument/2006/relationships/slide" Target="slides/slide242.xml"/><Relationship Id="rId244" Type="http://schemas.openxmlformats.org/officeDocument/2006/relationships/slide" Target="slides/slide243.xml"/><Relationship Id="rId245" Type="http://schemas.openxmlformats.org/officeDocument/2006/relationships/slide" Target="slides/slide244.xml"/><Relationship Id="rId246" Type="http://schemas.openxmlformats.org/officeDocument/2006/relationships/slide" Target="slides/slide245.xml"/><Relationship Id="rId247" Type="http://schemas.openxmlformats.org/officeDocument/2006/relationships/slide" Target="slides/slide246.xml"/><Relationship Id="rId248" Type="http://schemas.openxmlformats.org/officeDocument/2006/relationships/slide" Target="slides/slide247.xml"/><Relationship Id="rId249" Type="http://schemas.openxmlformats.org/officeDocument/2006/relationships/slide" Target="slides/slide248.xml"/><Relationship Id="rId300" Type="http://schemas.openxmlformats.org/officeDocument/2006/relationships/slide" Target="slides/slide299.xml"/><Relationship Id="rId301" Type="http://schemas.openxmlformats.org/officeDocument/2006/relationships/slide" Target="slides/slide300.xml"/><Relationship Id="rId302" Type="http://schemas.openxmlformats.org/officeDocument/2006/relationships/slide" Target="slides/slide301.xml"/><Relationship Id="rId303" Type="http://schemas.openxmlformats.org/officeDocument/2006/relationships/slide" Target="slides/slide302.xml"/><Relationship Id="rId304" Type="http://schemas.openxmlformats.org/officeDocument/2006/relationships/slide" Target="slides/slide303.xml"/><Relationship Id="rId305" Type="http://schemas.openxmlformats.org/officeDocument/2006/relationships/slide" Target="slides/slide304.xml"/><Relationship Id="rId306" Type="http://schemas.openxmlformats.org/officeDocument/2006/relationships/slide" Target="slides/slide305.xml"/><Relationship Id="rId307" Type="http://schemas.openxmlformats.org/officeDocument/2006/relationships/slide" Target="slides/slide306.xml"/><Relationship Id="rId308" Type="http://schemas.openxmlformats.org/officeDocument/2006/relationships/slide" Target="slides/slide307.xml"/><Relationship Id="rId309" Type="http://schemas.openxmlformats.org/officeDocument/2006/relationships/slide" Target="slides/slide30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90" Type="http://schemas.openxmlformats.org/officeDocument/2006/relationships/slide" Target="slides/slide189.xml"/><Relationship Id="rId191" Type="http://schemas.openxmlformats.org/officeDocument/2006/relationships/slide" Target="slides/slide190.xml"/><Relationship Id="rId192" Type="http://schemas.openxmlformats.org/officeDocument/2006/relationships/slide" Target="slides/slide191.xml"/><Relationship Id="rId193" Type="http://schemas.openxmlformats.org/officeDocument/2006/relationships/slide" Target="slides/slide192.xml"/><Relationship Id="rId194" Type="http://schemas.openxmlformats.org/officeDocument/2006/relationships/slide" Target="slides/slide193.xml"/><Relationship Id="rId195" Type="http://schemas.openxmlformats.org/officeDocument/2006/relationships/slide" Target="slides/slide194.xml"/><Relationship Id="rId196" Type="http://schemas.openxmlformats.org/officeDocument/2006/relationships/slide" Target="slides/slide195.xml"/><Relationship Id="rId197" Type="http://schemas.openxmlformats.org/officeDocument/2006/relationships/slide" Target="slides/slide196.xml"/><Relationship Id="rId198" Type="http://schemas.openxmlformats.org/officeDocument/2006/relationships/slide" Target="slides/slide197.xml"/><Relationship Id="rId199" Type="http://schemas.openxmlformats.org/officeDocument/2006/relationships/slide" Target="slides/slide198.xml"/><Relationship Id="rId250" Type="http://schemas.openxmlformats.org/officeDocument/2006/relationships/slide" Target="slides/slide249.xml"/><Relationship Id="rId251" Type="http://schemas.openxmlformats.org/officeDocument/2006/relationships/slide" Target="slides/slide250.xml"/><Relationship Id="rId252" Type="http://schemas.openxmlformats.org/officeDocument/2006/relationships/slide" Target="slides/slide251.xml"/><Relationship Id="rId253" Type="http://schemas.openxmlformats.org/officeDocument/2006/relationships/slide" Target="slides/slide252.xml"/><Relationship Id="rId254" Type="http://schemas.openxmlformats.org/officeDocument/2006/relationships/slide" Target="slides/slide253.xml"/><Relationship Id="rId255" Type="http://schemas.openxmlformats.org/officeDocument/2006/relationships/slide" Target="slides/slide254.xml"/><Relationship Id="rId256" Type="http://schemas.openxmlformats.org/officeDocument/2006/relationships/slide" Target="slides/slide255.xml"/><Relationship Id="rId257" Type="http://schemas.openxmlformats.org/officeDocument/2006/relationships/slide" Target="slides/slide256.xml"/><Relationship Id="rId258" Type="http://schemas.openxmlformats.org/officeDocument/2006/relationships/slide" Target="slides/slide257.xml"/><Relationship Id="rId259" Type="http://schemas.openxmlformats.org/officeDocument/2006/relationships/slide" Target="slides/slide258.xml"/><Relationship Id="rId310" Type="http://schemas.openxmlformats.org/officeDocument/2006/relationships/slide" Target="slides/slide309.xml"/><Relationship Id="rId311" Type="http://schemas.openxmlformats.org/officeDocument/2006/relationships/slide" Target="slides/slide310.xml"/><Relationship Id="rId312" Type="http://schemas.openxmlformats.org/officeDocument/2006/relationships/slide" Target="slides/slide311.xml"/><Relationship Id="rId313" Type="http://schemas.openxmlformats.org/officeDocument/2006/relationships/slide" Target="slides/slide312.xml"/><Relationship Id="rId314" Type="http://schemas.openxmlformats.org/officeDocument/2006/relationships/slide" Target="slides/slide313.xml"/><Relationship Id="rId315" Type="http://schemas.openxmlformats.org/officeDocument/2006/relationships/slide" Target="slides/slide314.xml"/><Relationship Id="rId316" Type="http://schemas.openxmlformats.org/officeDocument/2006/relationships/slide" Target="slides/slide315.xml"/><Relationship Id="rId317" Type="http://schemas.openxmlformats.org/officeDocument/2006/relationships/slide" Target="slides/slide316.xml"/><Relationship Id="rId318" Type="http://schemas.openxmlformats.org/officeDocument/2006/relationships/slide" Target="slides/slide317.xml"/><Relationship Id="rId319" Type="http://schemas.openxmlformats.org/officeDocument/2006/relationships/slide" Target="slides/slide3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260" Type="http://schemas.openxmlformats.org/officeDocument/2006/relationships/slide" Target="slides/slide259.xml"/><Relationship Id="rId261" Type="http://schemas.openxmlformats.org/officeDocument/2006/relationships/slide" Target="slides/slide260.xml"/><Relationship Id="rId262" Type="http://schemas.openxmlformats.org/officeDocument/2006/relationships/slide" Target="slides/slide261.xml"/><Relationship Id="rId263" Type="http://schemas.openxmlformats.org/officeDocument/2006/relationships/slide" Target="slides/slide262.xml"/><Relationship Id="rId264" Type="http://schemas.openxmlformats.org/officeDocument/2006/relationships/slide" Target="slides/slide263.xml"/><Relationship Id="rId265" Type="http://schemas.openxmlformats.org/officeDocument/2006/relationships/slide" Target="slides/slide264.xml"/><Relationship Id="rId266" Type="http://schemas.openxmlformats.org/officeDocument/2006/relationships/slide" Target="slides/slide265.xml"/><Relationship Id="rId267" Type="http://schemas.openxmlformats.org/officeDocument/2006/relationships/slide" Target="slides/slide266.xml"/><Relationship Id="rId268" Type="http://schemas.openxmlformats.org/officeDocument/2006/relationships/slide" Target="slides/slide267.xml"/><Relationship Id="rId269" Type="http://schemas.openxmlformats.org/officeDocument/2006/relationships/slide" Target="slides/slide268.xml"/><Relationship Id="rId320" Type="http://schemas.openxmlformats.org/officeDocument/2006/relationships/slide" Target="slides/slide319.xml"/><Relationship Id="rId321" Type="http://schemas.openxmlformats.org/officeDocument/2006/relationships/slide" Target="slides/slide320.xml"/><Relationship Id="rId322" Type="http://schemas.openxmlformats.org/officeDocument/2006/relationships/slide" Target="slides/slide321.xml"/><Relationship Id="rId323" Type="http://schemas.openxmlformats.org/officeDocument/2006/relationships/slide" Target="slides/slide322.xml"/><Relationship Id="rId324" Type="http://schemas.openxmlformats.org/officeDocument/2006/relationships/slide" Target="slides/slide323.xml"/><Relationship Id="rId325" Type="http://schemas.openxmlformats.org/officeDocument/2006/relationships/slide" Target="slides/slide324.xml"/><Relationship Id="rId326" Type="http://schemas.openxmlformats.org/officeDocument/2006/relationships/slide" Target="slides/slide325.xml"/><Relationship Id="rId327" Type="http://schemas.openxmlformats.org/officeDocument/2006/relationships/slide" Target="slides/slide326.xml"/><Relationship Id="rId328" Type="http://schemas.openxmlformats.org/officeDocument/2006/relationships/slide" Target="slides/slide327.xml"/><Relationship Id="rId329" Type="http://schemas.openxmlformats.org/officeDocument/2006/relationships/slide" Target="slides/slide328.xml"/><Relationship Id="rId100" Type="http://schemas.openxmlformats.org/officeDocument/2006/relationships/slide" Target="slides/slide99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270" Type="http://schemas.openxmlformats.org/officeDocument/2006/relationships/slide" Target="slides/slide269.xml"/><Relationship Id="rId271" Type="http://schemas.openxmlformats.org/officeDocument/2006/relationships/slide" Target="slides/slide270.xml"/><Relationship Id="rId272" Type="http://schemas.openxmlformats.org/officeDocument/2006/relationships/slide" Target="slides/slide271.xml"/><Relationship Id="rId273" Type="http://schemas.openxmlformats.org/officeDocument/2006/relationships/slide" Target="slides/slide272.xml"/><Relationship Id="rId274" Type="http://schemas.openxmlformats.org/officeDocument/2006/relationships/slide" Target="slides/slide273.xml"/><Relationship Id="rId275" Type="http://schemas.openxmlformats.org/officeDocument/2006/relationships/slide" Target="slides/slide274.xml"/><Relationship Id="rId276" Type="http://schemas.openxmlformats.org/officeDocument/2006/relationships/slide" Target="slides/slide275.xml"/><Relationship Id="rId277" Type="http://schemas.openxmlformats.org/officeDocument/2006/relationships/slide" Target="slides/slide276.xml"/><Relationship Id="rId278" Type="http://schemas.openxmlformats.org/officeDocument/2006/relationships/slide" Target="slides/slide277.xml"/><Relationship Id="rId279" Type="http://schemas.openxmlformats.org/officeDocument/2006/relationships/slide" Target="slides/slide278.xml"/><Relationship Id="rId330" Type="http://schemas.openxmlformats.org/officeDocument/2006/relationships/slide" Target="slides/slide329.xml"/><Relationship Id="rId331" Type="http://schemas.openxmlformats.org/officeDocument/2006/relationships/slide" Target="slides/slide330.xml"/><Relationship Id="rId332" Type="http://schemas.openxmlformats.org/officeDocument/2006/relationships/slide" Target="slides/slide331.xml"/><Relationship Id="rId333" Type="http://schemas.openxmlformats.org/officeDocument/2006/relationships/slide" Target="slides/slide332.xml"/><Relationship Id="rId334" Type="http://schemas.openxmlformats.org/officeDocument/2006/relationships/slide" Target="slides/slide333.xml"/><Relationship Id="rId335" Type="http://schemas.openxmlformats.org/officeDocument/2006/relationships/slide" Target="slides/slide334.xml"/><Relationship Id="rId336" Type="http://schemas.openxmlformats.org/officeDocument/2006/relationships/slide" Target="slides/slide335.xml"/><Relationship Id="rId337" Type="http://schemas.openxmlformats.org/officeDocument/2006/relationships/slide" Target="slides/slide336.xml"/><Relationship Id="rId338" Type="http://schemas.openxmlformats.org/officeDocument/2006/relationships/slide" Target="slides/slide337.xml"/><Relationship Id="rId339" Type="http://schemas.openxmlformats.org/officeDocument/2006/relationships/slide" Target="slides/slide33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280" Type="http://schemas.openxmlformats.org/officeDocument/2006/relationships/slide" Target="slides/slide279.xml"/><Relationship Id="rId281" Type="http://schemas.openxmlformats.org/officeDocument/2006/relationships/slide" Target="slides/slide280.xml"/><Relationship Id="rId282" Type="http://schemas.openxmlformats.org/officeDocument/2006/relationships/slide" Target="slides/slide281.xml"/><Relationship Id="rId283" Type="http://schemas.openxmlformats.org/officeDocument/2006/relationships/slide" Target="slides/slide282.xml"/><Relationship Id="rId284" Type="http://schemas.openxmlformats.org/officeDocument/2006/relationships/slide" Target="slides/slide283.xml"/><Relationship Id="rId285" Type="http://schemas.openxmlformats.org/officeDocument/2006/relationships/slide" Target="slides/slide284.xml"/><Relationship Id="rId286" Type="http://schemas.openxmlformats.org/officeDocument/2006/relationships/slide" Target="slides/slide285.xml"/><Relationship Id="rId287" Type="http://schemas.openxmlformats.org/officeDocument/2006/relationships/slide" Target="slides/slide286.xml"/><Relationship Id="rId288" Type="http://schemas.openxmlformats.org/officeDocument/2006/relationships/slide" Target="slides/slide287.xml"/><Relationship Id="rId289" Type="http://schemas.openxmlformats.org/officeDocument/2006/relationships/slide" Target="slides/slide288.xml"/><Relationship Id="rId340" Type="http://schemas.openxmlformats.org/officeDocument/2006/relationships/slide" Target="slides/slide339.xml"/><Relationship Id="rId341" Type="http://schemas.openxmlformats.org/officeDocument/2006/relationships/slide" Target="slides/slide340.xml"/><Relationship Id="rId342" Type="http://schemas.openxmlformats.org/officeDocument/2006/relationships/slide" Target="slides/slide341.xml"/><Relationship Id="rId343" Type="http://schemas.openxmlformats.org/officeDocument/2006/relationships/slide" Target="slides/slide342.xml"/><Relationship Id="rId344" Type="http://schemas.openxmlformats.org/officeDocument/2006/relationships/slide" Target="slides/slide343.xml"/><Relationship Id="rId345" Type="http://schemas.openxmlformats.org/officeDocument/2006/relationships/slide" Target="slides/slide344.xml"/><Relationship Id="rId346" Type="http://schemas.openxmlformats.org/officeDocument/2006/relationships/slide" Target="slides/slide345.xml"/><Relationship Id="rId347" Type="http://schemas.openxmlformats.org/officeDocument/2006/relationships/slide" Target="slides/slide346.xml"/><Relationship Id="rId348" Type="http://schemas.openxmlformats.org/officeDocument/2006/relationships/slide" Target="slides/slide347.xml"/><Relationship Id="rId349" Type="http://schemas.openxmlformats.org/officeDocument/2006/relationships/slide" Target="slides/slide348.xml"/><Relationship Id="rId400" Type="http://schemas.openxmlformats.org/officeDocument/2006/relationships/slide" Target="slides/slide399.xml"/><Relationship Id="rId401" Type="http://schemas.openxmlformats.org/officeDocument/2006/relationships/slide" Target="slides/slide400.xml"/><Relationship Id="rId402" Type="http://schemas.openxmlformats.org/officeDocument/2006/relationships/slide" Target="slides/slide401.xml"/><Relationship Id="rId403" Type="http://schemas.openxmlformats.org/officeDocument/2006/relationships/slide" Target="slides/slide402.xml"/><Relationship Id="rId404" Type="http://schemas.openxmlformats.org/officeDocument/2006/relationships/slide" Target="slides/slide403.xml"/><Relationship Id="rId405" Type="http://schemas.openxmlformats.org/officeDocument/2006/relationships/slide" Target="slides/slide404.xml"/><Relationship Id="rId406" Type="http://schemas.openxmlformats.org/officeDocument/2006/relationships/slide" Target="slides/slide405.xml"/><Relationship Id="rId407" Type="http://schemas.openxmlformats.org/officeDocument/2006/relationships/slide" Target="slides/slide406.xml"/><Relationship Id="rId408" Type="http://schemas.openxmlformats.org/officeDocument/2006/relationships/slide" Target="slides/slide407.xml"/><Relationship Id="rId409" Type="http://schemas.openxmlformats.org/officeDocument/2006/relationships/slide" Target="slides/slide40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290" Type="http://schemas.openxmlformats.org/officeDocument/2006/relationships/slide" Target="slides/slide289.xml"/><Relationship Id="rId291" Type="http://schemas.openxmlformats.org/officeDocument/2006/relationships/slide" Target="slides/slide290.xml"/><Relationship Id="rId292" Type="http://schemas.openxmlformats.org/officeDocument/2006/relationships/slide" Target="slides/slide291.xml"/><Relationship Id="rId293" Type="http://schemas.openxmlformats.org/officeDocument/2006/relationships/slide" Target="slides/slide292.xml"/><Relationship Id="rId294" Type="http://schemas.openxmlformats.org/officeDocument/2006/relationships/slide" Target="slides/slide293.xml"/><Relationship Id="rId295" Type="http://schemas.openxmlformats.org/officeDocument/2006/relationships/slide" Target="slides/slide294.xml"/><Relationship Id="rId296" Type="http://schemas.openxmlformats.org/officeDocument/2006/relationships/slide" Target="slides/slide295.xml"/><Relationship Id="rId297" Type="http://schemas.openxmlformats.org/officeDocument/2006/relationships/slide" Target="slides/slide296.xml"/><Relationship Id="rId298" Type="http://schemas.openxmlformats.org/officeDocument/2006/relationships/slide" Target="slides/slide297.xml"/><Relationship Id="rId299" Type="http://schemas.openxmlformats.org/officeDocument/2006/relationships/slide" Target="slides/slide298.xml"/><Relationship Id="rId350" Type="http://schemas.openxmlformats.org/officeDocument/2006/relationships/slide" Target="slides/slide349.xml"/><Relationship Id="rId351" Type="http://schemas.openxmlformats.org/officeDocument/2006/relationships/slide" Target="slides/slide350.xml"/><Relationship Id="rId352" Type="http://schemas.openxmlformats.org/officeDocument/2006/relationships/slide" Target="slides/slide351.xml"/><Relationship Id="rId353" Type="http://schemas.openxmlformats.org/officeDocument/2006/relationships/slide" Target="slides/slide352.xml"/><Relationship Id="rId354" Type="http://schemas.openxmlformats.org/officeDocument/2006/relationships/slide" Target="slides/slide353.xml"/><Relationship Id="rId355" Type="http://schemas.openxmlformats.org/officeDocument/2006/relationships/slide" Target="slides/slide354.xml"/><Relationship Id="rId356" Type="http://schemas.openxmlformats.org/officeDocument/2006/relationships/slide" Target="slides/slide355.xml"/><Relationship Id="rId357" Type="http://schemas.openxmlformats.org/officeDocument/2006/relationships/slide" Target="slides/slide356.xml"/><Relationship Id="rId358" Type="http://schemas.openxmlformats.org/officeDocument/2006/relationships/slide" Target="slides/slide357.xml"/><Relationship Id="rId359" Type="http://schemas.openxmlformats.org/officeDocument/2006/relationships/slide" Target="slides/slide358.xml"/><Relationship Id="rId410" Type="http://schemas.openxmlformats.org/officeDocument/2006/relationships/slide" Target="slides/slide409.xml"/><Relationship Id="rId411" Type="http://schemas.openxmlformats.org/officeDocument/2006/relationships/slide" Target="slides/slide410.xml"/><Relationship Id="rId412" Type="http://schemas.openxmlformats.org/officeDocument/2006/relationships/slide" Target="slides/slide411.xml"/><Relationship Id="rId413" Type="http://schemas.openxmlformats.org/officeDocument/2006/relationships/slide" Target="slides/slide412.xml"/><Relationship Id="rId414" Type="http://schemas.openxmlformats.org/officeDocument/2006/relationships/slide" Target="slides/slide413.xml"/><Relationship Id="rId415" Type="http://schemas.openxmlformats.org/officeDocument/2006/relationships/slide" Target="slides/slide414.xml"/><Relationship Id="rId416" Type="http://schemas.openxmlformats.org/officeDocument/2006/relationships/slide" Target="slides/slide415.xml"/><Relationship Id="rId417" Type="http://schemas.openxmlformats.org/officeDocument/2006/relationships/slide" Target="slides/slide416.xml"/><Relationship Id="rId418" Type="http://schemas.openxmlformats.org/officeDocument/2006/relationships/slide" Target="slides/slide417.xml"/><Relationship Id="rId419" Type="http://schemas.openxmlformats.org/officeDocument/2006/relationships/slide" Target="slides/slide41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36" Type="http://schemas.openxmlformats.org/officeDocument/2006/relationships/slide" Target="slides/slide135.xml"/><Relationship Id="rId137" Type="http://schemas.openxmlformats.org/officeDocument/2006/relationships/slide" Target="slides/slide136.xml"/><Relationship Id="rId138" Type="http://schemas.openxmlformats.org/officeDocument/2006/relationships/slide" Target="slides/slide137.xml"/><Relationship Id="rId139" Type="http://schemas.openxmlformats.org/officeDocument/2006/relationships/slide" Target="slides/slide138.xml"/><Relationship Id="rId360" Type="http://schemas.openxmlformats.org/officeDocument/2006/relationships/slide" Target="slides/slide359.xml"/><Relationship Id="rId361" Type="http://schemas.openxmlformats.org/officeDocument/2006/relationships/slide" Target="slides/slide360.xml"/><Relationship Id="rId362" Type="http://schemas.openxmlformats.org/officeDocument/2006/relationships/slide" Target="slides/slide361.xml"/><Relationship Id="rId363" Type="http://schemas.openxmlformats.org/officeDocument/2006/relationships/slide" Target="slides/slide362.xml"/><Relationship Id="rId364" Type="http://schemas.openxmlformats.org/officeDocument/2006/relationships/slide" Target="slides/slide363.xml"/><Relationship Id="rId365" Type="http://schemas.openxmlformats.org/officeDocument/2006/relationships/slide" Target="slides/slide364.xml"/><Relationship Id="rId366" Type="http://schemas.openxmlformats.org/officeDocument/2006/relationships/slide" Target="slides/slide365.xml"/><Relationship Id="rId367" Type="http://schemas.openxmlformats.org/officeDocument/2006/relationships/slide" Target="slides/slide366.xml"/><Relationship Id="rId368" Type="http://schemas.openxmlformats.org/officeDocument/2006/relationships/slide" Target="slides/slide367.xml"/><Relationship Id="rId369" Type="http://schemas.openxmlformats.org/officeDocument/2006/relationships/slide" Target="slides/slide368.xml"/><Relationship Id="rId420" Type="http://schemas.openxmlformats.org/officeDocument/2006/relationships/slide" Target="slides/slide419.xml"/><Relationship Id="rId421" Type="http://schemas.openxmlformats.org/officeDocument/2006/relationships/slide" Target="slides/slide420.xml"/><Relationship Id="rId422" Type="http://schemas.openxmlformats.org/officeDocument/2006/relationships/slide" Target="slides/slide421.xml"/><Relationship Id="rId423" Type="http://schemas.openxmlformats.org/officeDocument/2006/relationships/slide" Target="slides/slide422.xml"/><Relationship Id="rId424" Type="http://schemas.openxmlformats.org/officeDocument/2006/relationships/printerSettings" Target="printerSettings/printerSettings1.bin"/><Relationship Id="rId425" Type="http://schemas.openxmlformats.org/officeDocument/2006/relationships/presProps" Target="presProps.xml"/><Relationship Id="rId426" Type="http://schemas.openxmlformats.org/officeDocument/2006/relationships/viewProps" Target="viewProps.xml"/><Relationship Id="rId427" Type="http://schemas.openxmlformats.org/officeDocument/2006/relationships/theme" Target="theme/theme1.xml"/><Relationship Id="rId428" Type="http://schemas.openxmlformats.org/officeDocument/2006/relationships/tableStyles" Target="tableStyles.xml"/><Relationship Id="rId140" Type="http://schemas.openxmlformats.org/officeDocument/2006/relationships/slide" Target="slides/slide139.xml"/><Relationship Id="rId141" Type="http://schemas.openxmlformats.org/officeDocument/2006/relationships/slide" Target="slides/slide140.xml"/><Relationship Id="rId142" Type="http://schemas.openxmlformats.org/officeDocument/2006/relationships/slide" Target="slides/slide141.xml"/><Relationship Id="rId143" Type="http://schemas.openxmlformats.org/officeDocument/2006/relationships/slide" Target="slides/slide142.xml"/><Relationship Id="rId144" Type="http://schemas.openxmlformats.org/officeDocument/2006/relationships/slide" Target="slides/slide143.xml"/><Relationship Id="rId145" Type="http://schemas.openxmlformats.org/officeDocument/2006/relationships/slide" Target="slides/slide144.xml"/><Relationship Id="rId146" Type="http://schemas.openxmlformats.org/officeDocument/2006/relationships/slide" Target="slides/slide145.xml"/><Relationship Id="rId147" Type="http://schemas.openxmlformats.org/officeDocument/2006/relationships/slide" Target="slides/slide146.xml"/><Relationship Id="rId148" Type="http://schemas.openxmlformats.org/officeDocument/2006/relationships/slide" Target="slides/slide147.xml"/><Relationship Id="rId149" Type="http://schemas.openxmlformats.org/officeDocument/2006/relationships/slide" Target="slides/slide148.xml"/><Relationship Id="rId200" Type="http://schemas.openxmlformats.org/officeDocument/2006/relationships/slide" Target="slides/slide199.xml"/><Relationship Id="rId201" Type="http://schemas.openxmlformats.org/officeDocument/2006/relationships/slide" Target="slides/slide200.xml"/><Relationship Id="rId202" Type="http://schemas.openxmlformats.org/officeDocument/2006/relationships/slide" Target="slides/slide201.xml"/><Relationship Id="rId203" Type="http://schemas.openxmlformats.org/officeDocument/2006/relationships/slide" Target="slides/slide202.xml"/><Relationship Id="rId204" Type="http://schemas.openxmlformats.org/officeDocument/2006/relationships/slide" Target="slides/slide203.xml"/><Relationship Id="rId205" Type="http://schemas.openxmlformats.org/officeDocument/2006/relationships/slide" Target="slides/slide204.xml"/><Relationship Id="rId206" Type="http://schemas.openxmlformats.org/officeDocument/2006/relationships/slide" Target="slides/slide205.xml"/><Relationship Id="rId207" Type="http://schemas.openxmlformats.org/officeDocument/2006/relationships/slide" Target="slides/slide206.xml"/><Relationship Id="rId208" Type="http://schemas.openxmlformats.org/officeDocument/2006/relationships/slide" Target="slides/slide207.xml"/><Relationship Id="rId209" Type="http://schemas.openxmlformats.org/officeDocument/2006/relationships/slide" Target="slides/slide208.xml"/><Relationship Id="rId370" Type="http://schemas.openxmlformats.org/officeDocument/2006/relationships/slide" Target="slides/slide369.xml"/><Relationship Id="rId371" Type="http://schemas.openxmlformats.org/officeDocument/2006/relationships/slide" Target="slides/slide370.xml"/><Relationship Id="rId372" Type="http://schemas.openxmlformats.org/officeDocument/2006/relationships/slide" Target="slides/slide371.xml"/><Relationship Id="rId373" Type="http://schemas.openxmlformats.org/officeDocument/2006/relationships/slide" Target="slides/slide372.xml"/><Relationship Id="rId374" Type="http://schemas.openxmlformats.org/officeDocument/2006/relationships/slide" Target="slides/slide373.xml"/><Relationship Id="rId375" Type="http://schemas.openxmlformats.org/officeDocument/2006/relationships/slide" Target="slides/slide374.xml"/><Relationship Id="rId376" Type="http://schemas.openxmlformats.org/officeDocument/2006/relationships/slide" Target="slides/slide375.xml"/><Relationship Id="rId377" Type="http://schemas.openxmlformats.org/officeDocument/2006/relationships/slide" Target="slides/slide376.xml"/><Relationship Id="rId378" Type="http://schemas.openxmlformats.org/officeDocument/2006/relationships/slide" Target="slides/slide377.xml"/><Relationship Id="rId379" Type="http://schemas.openxmlformats.org/officeDocument/2006/relationships/slide" Target="slides/slide378.xml"/><Relationship Id="rId150" Type="http://schemas.openxmlformats.org/officeDocument/2006/relationships/slide" Target="slides/slide149.xml"/><Relationship Id="rId151" Type="http://schemas.openxmlformats.org/officeDocument/2006/relationships/slide" Target="slides/slide150.xml"/><Relationship Id="rId152" Type="http://schemas.openxmlformats.org/officeDocument/2006/relationships/slide" Target="slides/slide151.xml"/><Relationship Id="rId153" Type="http://schemas.openxmlformats.org/officeDocument/2006/relationships/slide" Target="slides/slide152.xml"/><Relationship Id="rId154" Type="http://schemas.openxmlformats.org/officeDocument/2006/relationships/slide" Target="slides/slide153.xml"/><Relationship Id="rId155" Type="http://schemas.openxmlformats.org/officeDocument/2006/relationships/slide" Target="slides/slide154.xml"/><Relationship Id="rId156" Type="http://schemas.openxmlformats.org/officeDocument/2006/relationships/slide" Target="slides/slide155.xml"/><Relationship Id="rId157" Type="http://schemas.openxmlformats.org/officeDocument/2006/relationships/slide" Target="slides/slide156.xml"/><Relationship Id="rId158" Type="http://schemas.openxmlformats.org/officeDocument/2006/relationships/slide" Target="slides/slide157.xml"/><Relationship Id="rId159" Type="http://schemas.openxmlformats.org/officeDocument/2006/relationships/slide" Target="slides/slide158.xml"/><Relationship Id="rId210" Type="http://schemas.openxmlformats.org/officeDocument/2006/relationships/slide" Target="slides/slide209.xml"/><Relationship Id="rId211" Type="http://schemas.openxmlformats.org/officeDocument/2006/relationships/slide" Target="slides/slide210.xml"/><Relationship Id="rId212" Type="http://schemas.openxmlformats.org/officeDocument/2006/relationships/slide" Target="slides/slide211.xml"/><Relationship Id="rId213" Type="http://schemas.openxmlformats.org/officeDocument/2006/relationships/slide" Target="slides/slide212.xml"/><Relationship Id="rId214" Type="http://schemas.openxmlformats.org/officeDocument/2006/relationships/slide" Target="slides/slide213.xml"/><Relationship Id="rId215" Type="http://schemas.openxmlformats.org/officeDocument/2006/relationships/slide" Target="slides/slide214.xml"/><Relationship Id="rId216" Type="http://schemas.openxmlformats.org/officeDocument/2006/relationships/slide" Target="slides/slide215.xml"/><Relationship Id="rId217" Type="http://schemas.openxmlformats.org/officeDocument/2006/relationships/slide" Target="slides/slide216.xml"/><Relationship Id="rId218" Type="http://schemas.openxmlformats.org/officeDocument/2006/relationships/slide" Target="slides/slide217.xml"/><Relationship Id="rId219" Type="http://schemas.openxmlformats.org/officeDocument/2006/relationships/slide" Target="slides/slide218.xml"/><Relationship Id="rId380" Type="http://schemas.openxmlformats.org/officeDocument/2006/relationships/slide" Target="slides/slide379.xml"/><Relationship Id="rId381" Type="http://schemas.openxmlformats.org/officeDocument/2006/relationships/slide" Target="slides/slide380.xml"/><Relationship Id="rId382" Type="http://schemas.openxmlformats.org/officeDocument/2006/relationships/slide" Target="slides/slide381.xml"/><Relationship Id="rId383" Type="http://schemas.openxmlformats.org/officeDocument/2006/relationships/slide" Target="slides/slide382.xml"/><Relationship Id="rId384" Type="http://schemas.openxmlformats.org/officeDocument/2006/relationships/slide" Target="slides/slide383.xml"/><Relationship Id="rId385" Type="http://schemas.openxmlformats.org/officeDocument/2006/relationships/slide" Target="slides/slide384.xml"/><Relationship Id="rId386" Type="http://schemas.openxmlformats.org/officeDocument/2006/relationships/slide" Target="slides/slide385.xml"/><Relationship Id="rId387" Type="http://schemas.openxmlformats.org/officeDocument/2006/relationships/slide" Target="slides/slide386.xml"/><Relationship Id="rId388" Type="http://schemas.openxmlformats.org/officeDocument/2006/relationships/slide" Target="slides/slide387.xml"/><Relationship Id="rId389" Type="http://schemas.openxmlformats.org/officeDocument/2006/relationships/slide" Target="slides/slide38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60" Type="http://schemas.openxmlformats.org/officeDocument/2006/relationships/slide" Target="slides/slide159.xml"/><Relationship Id="rId161" Type="http://schemas.openxmlformats.org/officeDocument/2006/relationships/slide" Target="slides/slide160.xml"/><Relationship Id="rId162" Type="http://schemas.openxmlformats.org/officeDocument/2006/relationships/slide" Target="slides/slide161.xml"/><Relationship Id="rId163" Type="http://schemas.openxmlformats.org/officeDocument/2006/relationships/slide" Target="slides/slide162.xml"/><Relationship Id="rId164" Type="http://schemas.openxmlformats.org/officeDocument/2006/relationships/slide" Target="slides/slide163.xml"/><Relationship Id="rId165" Type="http://schemas.openxmlformats.org/officeDocument/2006/relationships/slide" Target="slides/slide164.xml"/><Relationship Id="rId166" Type="http://schemas.openxmlformats.org/officeDocument/2006/relationships/slide" Target="slides/slide165.xml"/><Relationship Id="rId167" Type="http://schemas.openxmlformats.org/officeDocument/2006/relationships/slide" Target="slides/slide166.xml"/><Relationship Id="rId168" Type="http://schemas.openxmlformats.org/officeDocument/2006/relationships/slide" Target="slides/slide167.xml"/><Relationship Id="rId169" Type="http://schemas.openxmlformats.org/officeDocument/2006/relationships/slide" Target="slides/slide168.xml"/><Relationship Id="rId220" Type="http://schemas.openxmlformats.org/officeDocument/2006/relationships/slide" Target="slides/slide219.xml"/><Relationship Id="rId221" Type="http://schemas.openxmlformats.org/officeDocument/2006/relationships/slide" Target="slides/slide220.xml"/><Relationship Id="rId222" Type="http://schemas.openxmlformats.org/officeDocument/2006/relationships/slide" Target="slides/slide221.xml"/><Relationship Id="rId223" Type="http://schemas.openxmlformats.org/officeDocument/2006/relationships/slide" Target="slides/slide222.xml"/><Relationship Id="rId224" Type="http://schemas.openxmlformats.org/officeDocument/2006/relationships/slide" Target="slides/slide223.xml"/><Relationship Id="rId225" Type="http://schemas.openxmlformats.org/officeDocument/2006/relationships/slide" Target="slides/slide224.xml"/><Relationship Id="rId226" Type="http://schemas.openxmlformats.org/officeDocument/2006/relationships/slide" Target="slides/slide225.xml"/><Relationship Id="rId227" Type="http://schemas.openxmlformats.org/officeDocument/2006/relationships/slide" Target="slides/slide226.xml"/><Relationship Id="rId228" Type="http://schemas.openxmlformats.org/officeDocument/2006/relationships/slide" Target="slides/slide227.xml"/><Relationship Id="rId229" Type="http://schemas.openxmlformats.org/officeDocument/2006/relationships/slide" Target="slides/slide228.xml"/><Relationship Id="rId390" Type="http://schemas.openxmlformats.org/officeDocument/2006/relationships/slide" Target="slides/slide389.xml"/><Relationship Id="rId391" Type="http://schemas.openxmlformats.org/officeDocument/2006/relationships/slide" Target="slides/slide390.xml"/><Relationship Id="rId392" Type="http://schemas.openxmlformats.org/officeDocument/2006/relationships/slide" Target="slides/slide391.xml"/><Relationship Id="rId393" Type="http://schemas.openxmlformats.org/officeDocument/2006/relationships/slide" Target="slides/slide392.xml"/><Relationship Id="rId394" Type="http://schemas.openxmlformats.org/officeDocument/2006/relationships/slide" Target="slides/slide393.xml"/><Relationship Id="rId395" Type="http://schemas.openxmlformats.org/officeDocument/2006/relationships/slide" Target="slides/slide394.xml"/><Relationship Id="rId396" Type="http://schemas.openxmlformats.org/officeDocument/2006/relationships/slide" Target="slides/slide395.xml"/><Relationship Id="rId397" Type="http://schemas.openxmlformats.org/officeDocument/2006/relationships/slide" Target="slides/slide396.xml"/><Relationship Id="rId398" Type="http://schemas.openxmlformats.org/officeDocument/2006/relationships/slide" Target="slides/slide397.xml"/><Relationship Id="rId399" Type="http://schemas.openxmlformats.org/officeDocument/2006/relationships/slide" Target="slides/slide39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6DD2-1756-D945-8657-65351DA99D23}" type="datetimeFigureOut">
              <a:rPr lang="en-US" smtClean="0"/>
              <a:t>8/9/16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F3D9C-3E4D-5049-B1FD-D072FD073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029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6DD2-1756-D945-8657-65351DA99D23}" type="datetimeFigureOut">
              <a:rPr lang="en-US" smtClean="0"/>
              <a:t>8/9/16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F3D9C-3E4D-5049-B1FD-D072FD073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97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6DD2-1756-D945-8657-65351DA99D23}" type="datetimeFigureOut">
              <a:rPr lang="en-US" smtClean="0"/>
              <a:t>8/9/16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F3D9C-3E4D-5049-B1FD-D072FD073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95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6DD2-1756-D945-8657-65351DA99D23}" type="datetimeFigureOut">
              <a:rPr lang="en-US" smtClean="0"/>
              <a:t>8/9/16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F3D9C-3E4D-5049-B1FD-D072FD073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233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6DD2-1756-D945-8657-65351DA99D23}" type="datetimeFigureOut">
              <a:rPr lang="en-US" smtClean="0"/>
              <a:t>8/9/16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F3D9C-3E4D-5049-B1FD-D072FD073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8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6DD2-1756-D945-8657-65351DA99D23}" type="datetimeFigureOut">
              <a:rPr lang="en-US" smtClean="0"/>
              <a:t>8/9/16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F3D9C-3E4D-5049-B1FD-D072FD073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469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6DD2-1756-D945-8657-65351DA99D23}" type="datetimeFigureOut">
              <a:rPr lang="en-US" smtClean="0"/>
              <a:t>8/9/16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F3D9C-3E4D-5049-B1FD-D072FD073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11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6DD2-1756-D945-8657-65351DA99D23}" type="datetimeFigureOut">
              <a:rPr lang="en-US" smtClean="0"/>
              <a:t>8/9/16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F3D9C-3E4D-5049-B1FD-D072FD073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760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6DD2-1756-D945-8657-65351DA99D23}" type="datetimeFigureOut">
              <a:rPr lang="en-US" smtClean="0"/>
              <a:t>8/9/16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F3D9C-3E4D-5049-B1FD-D072FD073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191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6DD2-1756-D945-8657-65351DA99D23}" type="datetimeFigureOut">
              <a:rPr lang="en-US" smtClean="0"/>
              <a:t>8/9/16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F3D9C-3E4D-5049-B1FD-D072FD073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5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6DD2-1756-D945-8657-65351DA99D23}" type="datetimeFigureOut">
              <a:rPr lang="en-US" smtClean="0"/>
              <a:t>8/9/16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F3D9C-3E4D-5049-B1FD-D072FD073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923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56DD2-1756-D945-8657-65351DA99D23}" type="datetimeFigureOut">
              <a:rPr lang="en-US" smtClean="0"/>
              <a:t>8/9/16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F3D9C-3E4D-5049-B1FD-D072FD073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42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3 – Day 1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34737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493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661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i="1" dirty="0" smtClean="0">
                <a:latin typeface="Century Gothic" panose="020B0502020202020204" pitchFamily="34" charset="0"/>
              </a:rPr>
              <a:t>l-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</a:p>
        </p:txBody>
      </p:sp>
    </p:spTree>
    <p:extLst>
      <p:ext uri="{BB962C8B-B14F-4D97-AF65-F5344CB8AC3E}">
        <p14:creationId xmlns:p14="http://schemas.microsoft.com/office/powerpoint/2010/main" val="273053013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  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   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ck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ck</a:t>
            </a:r>
          </a:p>
          <a:p>
            <a:endParaRPr lang="en-US" sz="6400" dirty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m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m  gl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ss  k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ss</a:t>
            </a: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 f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x  </a:t>
            </a:r>
            <a:r>
              <a:rPr lang="en-US" sz="6400" dirty="0" err="1" smtClean="0">
                <a:latin typeface="Century Gothic"/>
                <a:cs typeface="Century Gothic"/>
              </a:rPr>
              <a:t>b</a:t>
            </a:r>
            <a:r>
              <a:rPr lang="en-US" sz="64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1297369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  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   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ck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ck</a:t>
            </a:r>
          </a:p>
          <a:p>
            <a:endParaRPr lang="en-US" sz="6400" dirty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m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m  gl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ss  k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ss</a:t>
            </a: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 f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x  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 	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7896623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  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   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ck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ck</a:t>
            </a:r>
          </a:p>
          <a:p>
            <a:endParaRPr lang="en-US" sz="6400" dirty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m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m  gl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ss  k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ss</a:t>
            </a: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 f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x  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 	</a:t>
            </a:r>
            <a:r>
              <a:rPr lang="en-US" sz="6400" dirty="0" err="1" smtClean="0">
                <a:latin typeface="Century Gothic"/>
                <a:cs typeface="Century Gothic"/>
              </a:rPr>
              <a:t>pl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7046939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  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   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ck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ck</a:t>
            </a:r>
          </a:p>
          <a:p>
            <a:endParaRPr lang="en-US" sz="6400" dirty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m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m  gl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ss  k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ss</a:t>
            </a: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 f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x  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 	</a:t>
            </a:r>
            <a:r>
              <a:rPr lang="en-US" sz="6400" dirty="0" err="1" smtClean="0">
                <a:latin typeface="Century Gothic"/>
                <a:cs typeface="Century Gothic"/>
              </a:rPr>
              <a:t>pl</a:t>
            </a:r>
            <a:r>
              <a:rPr lang="en-US" sz="64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2359165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  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   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ck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ck</a:t>
            </a:r>
          </a:p>
          <a:p>
            <a:endParaRPr lang="en-US" sz="6400" dirty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m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m  gl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ss  k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ss</a:t>
            </a: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 f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x  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 	pl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4586265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  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   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ck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ck</a:t>
            </a:r>
          </a:p>
          <a:p>
            <a:endParaRPr lang="en-US" sz="6400" dirty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m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m  gl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ss  k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ss</a:t>
            </a: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 f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x  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 	pl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ns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7325047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  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   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ck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ck</a:t>
            </a:r>
          </a:p>
          <a:p>
            <a:endParaRPr lang="en-US" sz="6400" dirty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m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m  gl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ss  k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ss</a:t>
            </a: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 f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x  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 	pl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ns  cl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9799543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  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   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ck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ck</a:t>
            </a:r>
          </a:p>
          <a:p>
            <a:endParaRPr lang="en-US" sz="6400" dirty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m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m  gl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ss  k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ss</a:t>
            </a: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 f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x  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 	pl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ns  </a:t>
            </a:r>
            <a:r>
              <a:rPr lang="en-US" sz="6400" dirty="0" err="1" smtClean="0">
                <a:latin typeface="Century Gothic"/>
                <a:cs typeface="Century Gothic"/>
              </a:rPr>
              <a:t>cl</a:t>
            </a:r>
            <a:r>
              <a:rPr lang="en-US" sz="64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4831087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  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   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ck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ck</a:t>
            </a:r>
          </a:p>
          <a:p>
            <a:endParaRPr lang="en-US" sz="6400" dirty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m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m  gl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ss  k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ss</a:t>
            </a: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 f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x  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 	pl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ns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9436237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  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   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ck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ck</a:t>
            </a:r>
          </a:p>
          <a:p>
            <a:endParaRPr lang="en-US" sz="6400" dirty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m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m  gl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ss  k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ss</a:t>
            </a: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 f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x  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 	pl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ns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ps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01097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493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661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10767" y="200566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i="1" dirty="0" smtClean="0">
                <a:latin typeface="Century Gothic" panose="020B0502020202020204" pitchFamily="34" charset="0"/>
              </a:rPr>
              <a:t>l-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</a:p>
        </p:txBody>
      </p:sp>
    </p:spTree>
    <p:extLst>
      <p:ext uri="{BB962C8B-B14F-4D97-AF65-F5344CB8AC3E}">
        <p14:creationId xmlns:p14="http://schemas.microsoft.com/office/powerpoint/2010/main" val="35597436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900391"/>
            <a:ext cx="9005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Jim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3500259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900391"/>
            <a:ext cx="9005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Jim  sits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7881549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900391"/>
            <a:ext cx="9005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Jim  sits  in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080120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900391"/>
            <a:ext cx="90053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Jim  sits  in  class.</a:t>
            </a:r>
          </a:p>
          <a:p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0525908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900391"/>
            <a:ext cx="90053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Jim  sits  in  class.</a:t>
            </a:r>
          </a:p>
          <a:p>
            <a:endParaRPr lang="en-US" sz="6400" dirty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The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32697053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900391"/>
            <a:ext cx="90053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Jim  sits  in  class.</a:t>
            </a:r>
          </a:p>
          <a:p>
            <a:endParaRPr lang="en-US" sz="6400" dirty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The  black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03349751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900391"/>
            <a:ext cx="90053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Jim  sits  in  class.</a:t>
            </a:r>
          </a:p>
          <a:p>
            <a:endParaRPr lang="en-US" sz="6400" dirty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The  black  flag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15631434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900391"/>
            <a:ext cx="900532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Jim  sits  in  class.</a:t>
            </a:r>
          </a:p>
          <a:p>
            <a:endParaRPr lang="en-US" sz="6400" dirty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The  black  flag  flaps.</a:t>
            </a:r>
          </a:p>
          <a:p>
            <a:endParaRPr lang="en-US" sz="64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33156890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900391"/>
            <a:ext cx="90053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Jim  sits  in  class.</a:t>
            </a:r>
          </a:p>
          <a:p>
            <a:endParaRPr lang="en-US" sz="6400" dirty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The  black  flag  flaps.</a:t>
            </a: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The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14866714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900391"/>
            <a:ext cx="90053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Jim  sits  in  class.</a:t>
            </a:r>
          </a:p>
          <a:p>
            <a:endParaRPr lang="en-US" sz="6400" dirty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The  black  flag  flaps.</a:t>
            </a: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The pig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34402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493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661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10767" y="200566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18979" y="200566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i="1" dirty="0" smtClean="0">
                <a:latin typeface="Century Gothic" panose="020B0502020202020204" pitchFamily="34" charset="0"/>
              </a:rPr>
              <a:t>l-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</a:p>
        </p:txBody>
      </p:sp>
    </p:spTree>
    <p:extLst>
      <p:ext uri="{BB962C8B-B14F-4D97-AF65-F5344CB8AC3E}">
        <p14:creationId xmlns:p14="http://schemas.microsoft.com/office/powerpoint/2010/main" val="3777070865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900391"/>
            <a:ext cx="90053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Jim  sits  in  class.</a:t>
            </a:r>
          </a:p>
          <a:p>
            <a:endParaRPr lang="en-US" sz="6400" dirty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The  black  flag  flaps.</a:t>
            </a: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The pig flips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08048956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900391"/>
            <a:ext cx="90053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Jim  sits  in  class.</a:t>
            </a:r>
          </a:p>
          <a:p>
            <a:endParaRPr lang="en-US" sz="6400" dirty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The  black  flag  flaps.</a:t>
            </a: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The pig flips and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21406011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900391"/>
            <a:ext cx="90053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Jim  sits  in  class.</a:t>
            </a:r>
          </a:p>
          <a:p>
            <a:endParaRPr lang="en-US" sz="6400" dirty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The  black  flag  flaps.</a:t>
            </a: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The pig flips and flops.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91951261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3779" y="281266"/>
            <a:ext cx="5370049" cy="571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Spelling / Dictation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7831" y="1129374"/>
            <a:ext cx="3955084" cy="55230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dirty="0" smtClean="0">
                <a:latin typeface="Century Gothic"/>
                <a:cs typeface="Century Gothic"/>
              </a:rPr>
              <a:t>1.</a:t>
            </a:r>
          </a:p>
          <a:p>
            <a:r>
              <a:rPr lang="en-US" sz="5400" dirty="0" smtClean="0">
                <a:latin typeface="Century Gothic"/>
                <a:cs typeface="Century Gothic"/>
              </a:rPr>
              <a:t>2.</a:t>
            </a:r>
          </a:p>
          <a:p>
            <a:r>
              <a:rPr lang="en-US" sz="5400" dirty="0" smtClean="0">
                <a:latin typeface="Century Gothic"/>
                <a:cs typeface="Century Gothic"/>
              </a:rPr>
              <a:t>3.</a:t>
            </a:r>
          </a:p>
          <a:p>
            <a:r>
              <a:rPr lang="en-US" sz="5400" dirty="0" smtClean="0">
                <a:latin typeface="Century Gothic"/>
                <a:cs typeface="Century Gothic"/>
              </a:rPr>
              <a:t>4.</a:t>
            </a:r>
          </a:p>
          <a:p>
            <a:r>
              <a:rPr lang="en-US" sz="5400" dirty="0" smtClean="0">
                <a:latin typeface="Century Gothic"/>
                <a:cs typeface="Century Gothic"/>
              </a:rPr>
              <a:t>5. </a:t>
            </a:r>
            <a:endParaRPr lang="en-US" sz="5400" dirty="0">
              <a:latin typeface="Century Gothic"/>
              <a:cs typeface="Century Gothic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273172" y="1823969"/>
            <a:ext cx="2190639" cy="718367"/>
            <a:chOff x="3273172" y="1823969"/>
            <a:chExt cx="2190639" cy="718367"/>
          </a:xfrm>
        </p:grpSpPr>
        <p:sp>
          <p:nvSpPr>
            <p:cNvPr id="4" name="Rectangle 3"/>
            <p:cNvSpPr/>
            <p:nvPr/>
          </p:nvSpPr>
          <p:spPr>
            <a:xfrm>
              <a:off x="3273172" y="1823969"/>
              <a:ext cx="733054" cy="71836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989179" y="1823969"/>
              <a:ext cx="733054" cy="71836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730757" y="1823969"/>
              <a:ext cx="733054" cy="71836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273172" y="2632658"/>
            <a:ext cx="2207686" cy="718367"/>
            <a:chOff x="3256125" y="1823969"/>
            <a:chExt cx="2207686" cy="718367"/>
          </a:xfrm>
        </p:grpSpPr>
        <p:sp>
          <p:nvSpPr>
            <p:cNvPr id="9" name="Rectangle 8"/>
            <p:cNvSpPr/>
            <p:nvPr/>
          </p:nvSpPr>
          <p:spPr>
            <a:xfrm>
              <a:off x="3256125" y="1823969"/>
              <a:ext cx="733054" cy="71836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89179" y="1823969"/>
              <a:ext cx="733054" cy="71836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730757" y="1823969"/>
              <a:ext cx="733054" cy="71836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273172" y="3435873"/>
            <a:ext cx="2207686" cy="718367"/>
            <a:chOff x="3256125" y="1823969"/>
            <a:chExt cx="2207686" cy="718367"/>
          </a:xfrm>
        </p:grpSpPr>
        <p:sp>
          <p:nvSpPr>
            <p:cNvPr id="13" name="Rectangle 12"/>
            <p:cNvSpPr/>
            <p:nvPr/>
          </p:nvSpPr>
          <p:spPr>
            <a:xfrm>
              <a:off x="3256125" y="1823969"/>
              <a:ext cx="733054" cy="71836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989179" y="1823969"/>
              <a:ext cx="733054" cy="71836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730757" y="1823969"/>
              <a:ext cx="733054" cy="71836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273172" y="4275603"/>
            <a:ext cx="2207686" cy="718367"/>
            <a:chOff x="3256125" y="1823969"/>
            <a:chExt cx="2207686" cy="718367"/>
          </a:xfrm>
        </p:grpSpPr>
        <p:sp>
          <p:nvSpPr>
            <p:cNvPr id="17" name="Rectangle 16"/>
            <p:cNvSpPr/>
            <p:nvPr/>
          </p:nvSpPr>
          <p:spPr>
            <a:xfrm>
              <a:off x="3256125" y="1823969"/>
              <a:ext cx="733054" cy="71836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989179" y="1823969"/>
              <a:ext cx="733054" cy="71836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730757" y="1823969"/>
              <a:ext cx="733054" cy="71836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273172" y="5118385"/>
            <a:ext cx="2207686" cy="718367"/>
            <a:chOff x="3256125" y="1823969"/>
            <a:chExt cx="2207686" cy="718367"/>
          </a:xfrm>
        </p:grpSpPr>
        <p:sp>
          <p:nvSpPr>
            <p:cNvPr id="21" name="Rectangle 20"/>
            <p:cNvSpPr/>
            <p:nvPr/>
          </p:nvSpPr>
          <p:spPr>
            <a:xfrm>
              <a:off x="3256125" y="1823969"/>
              <a:ext cx="733054" cy="71836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989179" y="1823969"/>
              <a:ext cx="733054" cy="71836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730757" y="1823969"/>
              <a:ext cx="733054" cy="71836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187952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Words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11452746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be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9501" y="5736130"/>
            <a:ext cx="6863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There will be ten children at the party.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75604052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come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9501" y="5736130"/>
            <a:ext cx="6863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Will you come to the store with me?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46821727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good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9126" y="5736130"/>
            <a:ext cx="7834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The food at the restaurant was really good.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69542737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pull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9126" y="5736130"/>
            <a:ext cx="7834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If you pull too hard, it will break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70480160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526" y="298313"/>
            <a:ext cx="8813699" cy="64094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371600" indent="-1371600">
              <a:buAutoNum type="arabicPeriod"/>
            </a:pPr>
            <a:endParaRPr lang="en-US" sz="6000" dirty="0" smtClean="0">
              <a:latin typeface="Century Gothic"/>
              <a:cs typeface="Century Gothic"/>
            </a:endParaRPr>
          </a:p>
          <a:p>
            <a:pPr marL="1371600" indent="-1371600">
              <a:buAutoNum type="arabicPeriod"/>
            </a:pPr>
            <a:r>
              <a:rPr lang="en-US" sz="6000" dirty="0" smtClean="0">
                <a:latin typeface="Century Gothic"/>
                <a:cs typeface="Century Gothic"/>
              </a:rPr>
              <a:t>I  will </a:t>
            </a:r>
            <a:r>
              <a:rPr lang="en-US" sz="6000" b="1" dirty="0" smtClean="0">
                <a:latin typeface="Century Gothic"/>
                <a:cs typeface="Century Gothic"/>
              </a:rPr>
              <a:t>be</a:t>
            </a:r>
            <a:r>
              <a:rPr lang="en-US" sz="6000" dirty="0" smtClean="0">
                <a:latin typeface="Century Gothic"/>
                <a:cs typeface="Century Gothic"/>
              </a:rPr>
              <a:t> back.</a:t>
            </a:r>
          </a:p>
          <a:p>
            <a:pPr marL="1371600" indent="-1371600">
              <a:buAutoNum type="arabicPeriod"/>
            </a:pPr>
            <a:r>
              <a:rPr lang="en-US" sz="6000" dirty="0" smtClean="0">
                <a:latin typeface="Century Gothic"/>
                <a:cs typeface="Century Gothic"/>
              </a:rPr>
              <a:t>Can you </a:t>
            </a:r>
            <a:r>
              <a:rPr lang="en-US" sz="6000" b="1" dirty="0" smtClean="0">
                <a:latin typeface="Century Gothic"/>
                <a:cs typeface="Century Gothic"/>
              </a:rPr>
              <a:t>come</a:t>
            </a:r>
            <a:r>
              <a:rPr lang="en-US" sz="6000" dirty="0" smtClean="0">
                <a:latin typeface="Century Gothic"/>
                <a:cs typeface="Century Gothic"/>
              </a:rPr>
              <a:t> here.</a:t>
            </a:r>
          </a:p>
          <a:p>
            <a:pPr marL="1371600" indent="-1371600">
              <a:buAutoNum type="arabicPeriod"/>
            </a:pPr>
            <a:r>
              <a:rPr lang="en-US" sz="6000" dirty="0" smtClean="0">
                <a:latin typeface="Century Gothic"/>
                <a:cs typeface="Century Gothic"/>
              </a:rPr>
              <a:t>He had a </a:t>
            </a:r>
            <a:r>
              <a:rPr lang="en-US" sz="6000" b="1" dirty="0" smtClean="0">
                <a:latin typeface="Century Gothic"/>
                <a:cs typeface="Century Gothic"/>
              </a:rPr>
              <a:t>good</a:t>
            </a:r>
            <a:r>
              <a:rPr lang="en-US" sz="6000" dirty="0" smtClean="0">
                <a:latin typeface="Century Gothic"/>
                <a:cs typeface="Century Gothic"/>
              </a:rPr>
              <a:t> hit.</a:t>
            </a:r>
          </a:p>
          <a:p>
            <a:pPr marL="1371600" indent="-1371600">
              <a:buAutoNum type="arabicPeriod"/>
            </a:pPr>
            <a:r>
              <a:rPr lang="en-US" sz="6000" dirty="0" smtClean="0">
                <a:latin typeface="Century Gothic"/>
                <a:cs typeface="Century Gothic"/>
              </a:rPr>
              <a:t>I can </a:t>
            </a:r>
            <a:r>
              <a:rPr lang="en-US" sz="6000" b="1" dirty="0" smtClean="0">
                <a:latin typeface="Century Gothic"/>
                <a:cs typeface="Century Gothic"/>
              </a:rPr>
              <a:t>pull</a:t>
            </a:r>
            <a:r>
              <a:rPr lang="en-US" sz="6000" dirty="0" smtClean="0">
                <a:latin typeface="Century Gothic"/>
                <a:cs typeface="Century Gothic"/>
              </a:rPr>
              <a:t> it up.</a:t>
            </a:r>
          </a:p>
          <a:p>
            <a:pPr marL="1371600" indent="-1371600">
              <a:buAutoNum type="arabicPeriod"/>
            </a:pPr>
            <a:endParaRPr lang="en-US" sz="6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5341" y="102279"/>
            <a:ext cx="7560688" cy="6989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entury Gothic"/>
                <a:cs typeface="Century Gothic"/>
              </a:rPr>
              <a:t>Have children read the sentences. Prompt them to identify the high-frequency words in connected text and to blend the decodable words.</a:t>
            </a:r>
            <a:endParaRPr lang="en-US" sz="1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97147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416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661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09065" y="200566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3151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i="1" dirty="0" smtClean="0">
                <a:latin typeface="Century Gothic" panose="020B0502020202020204" pitchFamily="34" charset="0"/>
              </a:rPr>
              <a:t>l-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</a:p>
        </p:txBody>
      </p:sp>
    </p:spTree>
    <p:extLst>
      <p:ext uri="{BB962C8B-B14F-4D97-AF65-F5344CB8AC3E}">
        <p14:creationId xmlns:p14="http://schemas.microsoft.com/office/powerpoint/2010/main" val="1792092966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3 – Day 2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73586489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Phonemic Awareness – </a:t>
            </a:r>
            <a:r>
              <a:rPr lang="en-US" sz="2400" dirty="0" smtClean="0">
                <a:latin typeface="Century Gothic"/>
                <a:cs typeface="Century Gothic"/>
              </a:rPr>
              <a:t>Phoneme Blending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7118" y="1260420"/>
            <a:ext cx="8055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I’m going to put one marker in each box as I say each sound.</a:t>
            </a:r>
          </a:p>
          <a:p>
            <a:pPr algn="ctr"/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Then I will blend the sounds to form a word.</a:t>
            </a:r>
            <a:endParaRPr lang="en-US" dirty="0">
              <a:solidFill>
                <a:srgbClr val="D9D9D9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26410" y="2648295"/>
            <a:ext cx="1662158" cy="14659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88568" y="2648295"/>
            <a:ext cx="1662158" cy="14659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50726" y="2648295"/>
            <a:ext cx="1662158" cy="14659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465079" y="4352939"/>
            <a:ext cx="971723" cy="93755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237018" y="4352939"/>
            <a:ext cx="971723" cy="93755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992938" y="4352939"/>
            <a:ext cx="971723" cy="93755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848654" y="2186630"/>
            <a:ext cx="750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/s/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58639" y="2201248"/>
            <a:ext cx="750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/l/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14559" y="2201248"/>
            <a:ext cx="750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5" name="Right Arrow 14"/>
          <p:cNvSpPr/>
          <p:nvPr/>
        </p:nvSpPr>
        <p:spPr>
          <a:xfrm rot="16200000">
            <a:off x="1601451" y="3790406"/>
            <a:ext cx="750102" cy="25569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6200000">
            <a:off x="3364866" y="3790407"/>
            <a:ext cx="750102" cy="25569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6200000">
            <a:off x="5137834" y="3790407"/>
            <a:ext cx="750102" cy="25569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39518" y="5827851"/>
            <a:ext cx="8055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This word has four sounds: /s/ /l/ /</a:t>
            </a:r>
            <a:r>
              <a:rPr lang="en-US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/ /p/. Listen as I blend these sounds to form a word: /</a:t>
            </a:r>
            <a:r>
              <a:rPr lang="en-US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sliiip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/, sit. The word is slip.</a:t>
            </a:r>
            <a:endParaRPr lang="en-US" dirty="0">
              <a:solidFill>
                <a:srgbClr val="D9D9D9"/>
              </a:solidFill>
              <a:latin typeface="Century Gothic"/>
              <a:cs typeface="Century Gothic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12884" y="2648295"/>
            <a:ext cx="1662158" cy="14659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771897" y="2190447"/>
            <a:ext cx="750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/p/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645526" y="4352939"/>
            <a:ext cx="971723" cy="93755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16200000">
            <a:off x="6790422" y="3801007"/>
            <a:ext cx="750102" cy="25569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559920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153418"/>
            <a:ext cx="8515363" cy="60514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Guided Practice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6527" y="937254"/>
            <a:ext cx="8600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Let’s do some together. Place a marker for each sound you hear. </a:t>
            </a:r>
          </a:p>
          <a:p>
            <a:pPr algn="ctr"/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I will say one sound at a time. Then we will blend the sounds to say a word.</a:t>
            </a:r>
            <a:endParaRPr lang="en-US" dirty="0">
              <a:solidFill>
                <a:srgbClr val="D9D9D9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63694" y="1900679"/>
            <a:ext cx="1662158" cy="14659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25852" y="1900679"/>
            <a:ext cx="1662158" cy="14659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88010" y="1900679"/>
            <a:ext cx="1662158" cy="14659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602363" y="3605323"/>
            <a:ext cx="971723" cy="93755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374302" y="3605323"/>
            <a:ext cx="971723" cy="93755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130222" y="3605323"/>
            <a:ext cx="971723" cy="93755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6200000">
            <a:off x="1738735" y="2983129"/>
            <a:ext cx="750102" cy="25569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6200000">
            <a:off x="3502150" y="3042791"/>
            <a:ext cx="750102" cy="25569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6200000">
            <a:off x="5275118" y="3042791"/>
            <a:ext cx="750102" cy="25569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68075" y="4890296"/>
            <a:ext cx="80550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		/l/ /</a:t>
            </a:r>
            <a:r>
              <a:rPr lang="en-US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/ /p/		/f/ /l/ /</a:t>
            </a:r>
            <a:r>
              <a:rPr lang="en-US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/ /p/		/k/ /l/ /</a:t>
            </a:r>
            <a:r>
              <a:rPr lang="en-US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/ /p/</a:t>
            </a:r>
          </a:p>
          <a:p>
            <a:pPr lvl="1"/>
            <a:endParaRPr lang="en-US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pPr lvl="1"/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		/l/</a:t>
            </a:r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 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/a/ /p/ 		/s/ /l/ /a/ /p/	/k/ /l/ /a/ /p/</a:t>
            </a:r>
          </a:p>
          <a:p>
            <a:pPr lvl="1"/>
            <a:endParaRPr lang="en-US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pPr lvl="1"/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		/p/ /a/ /n/		/p/ /l/ /a/ /n/	/g/</a:t>
            </a:r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 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/l/ /a/ /d/</a:t>
            </a:r>
            <a:endParaRPr lang="en-US" dirty="0">
              <a:solidFill>
                <a:srgbClr val="D9D9D9"/>
              </a:solidFill>
              <a:latin typeface="Century Gothic"/>
              <a:cs typeface="Century Gothic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40238" y="1900679"/>
            <a:ext cx="1662158" cy="14659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751059" y="3605323"/>
            <a:ext cx="971723" cy="93755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16200000">
            <a:off x="6864205" y="3042791"/>
            <a:ext cx="750102" cy="25569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910843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Review l-blend</a:t>
            </a:r>
          </a:p>
        </p:txBody>
      </p:sp>
      <p:sp>
        <p:nvSpPr>
          <p:cNvPr id="3" name="Rectangle 2"/>
          <p:cNvSpPr/>
          <p:nvPr/>
        </p:nvSpPr>
        <p:spPr>
          <a:xfrm>
            <a:off x="232895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6332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63022832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Review l-blend</a:t>
            </a:r>
          </a:p>
        </p:txBody>
      </p:sp>
      <p:sp>
        <p:nvSpPr>
          <p:cNvPr id="3" name="Rectangle 2"/>
          <p:cNvSpPr/>
          <p:nvPr/>
        </p:nvSpPr>
        <p:spPr>
          <a:xfrm>
            <a:off x="232895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6332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0841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25584635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Review l-blend</a:t>
            </a:r>
          </a:p>
        </p:txBody>
      </p:sp>
      <p:sp>
        <p:nvSpPr>
          <p:cNvPr id="3" name="Rectangle 2"/>
          <p:cNvSpPr/>
          <p:nvPr/>
        </p:nvSpPr>
        <p:spPr>
          <a:xfrm>
            <a:off x="232895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6332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0841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0869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51509060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Review l-blend</a:t>
            </a:r>
          </a:p>
        </p:txBody>
      </p:sp>
      <p:sp>
        <p:nvSpPr>
          <p:cNvPr id="3" name="Rectangle 2"/>
          <p:cNvSpPr/>
          <p:nvPr/>
        </p:nvSpPr>
        <p:spPr>
          <a:xfrm>
            <a:off x="353884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6332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9878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2122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2175027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Review l-blend</a:t>
            </a:r>
          </a:p>
        </p:txBody>
      </p:sp>
      <p:sp>
        <p:nvSpPr>
          <p:cNvPr id="3" name="Rectangle 2"/>
          <p:cNvSpPr/>
          <p:nvPr/>
        </p:nvSpPr>
        <p:spPr>
          <a:xfrm>
            <a:off x="232895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b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6332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28365917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Review l-blend</a:t>
            </a:r>
          </a:p>
        </p:txBody>
      </p:sp>
      <p:sp>
        <p:nvSpPr>
          <p:cNvPr id="3" name="Rectangle 2"/>
          <p:cNvSpPr/>
          <p:nvPr/>
        </p:nvSpPr>
        <p:spPr>
          <a:xfrm>
            <a:off x="232895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b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6332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0841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1943419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Review l-blend</a:t>
            </a:r>
          </a:p>
        </p:txBody>
      </p:sp>
      <p:sp>
        <p:nvSpPr>
          <p:cNvPr id="3" name="Rectangle 2"/>
          <p:cNvSpPr/>
          <p:nvPr/>
        </p:nvSpPr>
        <p:spPr>
          <a:xfrm>
            <a:off x="232895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b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6332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0841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0869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ck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14804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493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g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661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i="1" dirty="0" smtClean="0">
                <a:latin typeface="Century Gothic" panose="020B0502020202020204" pitchFamily="34" charset="0"/>
              </a:rPr>
              <a:t>l-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</a:p>
        </p:txBody>
      </p:sp>
    </p:spTree>
    <p:extLst>
      <p:ext uri="{BB962C8B-B14F-4D97-AF65-F5344CB8AC3E}">
        <p14:creationId xmlns:p14="http://schemas.microsoft.com/office/powerpoint/2010/main" val="3103609971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Review l-blend</a:t>
            </a:r>
          </a:p>
        </p:txBody>
      </p:sp>
      <p:sp>
        <p:nvSpPr>
          <p:cNvPr id="3" name="Rectangle 2"/>
          <p:cNvSpPr/>
          <p:nvPr/>
        </p:nvSpPr>
        <p:spPr>
          <a:xfrm>
            <a:off x="353884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b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6332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9878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2122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ck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1202179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Review l-blend</a:t>
            </a:r>
          </a:p>
        </p:txBody>
      </p:sp>
      <p:sp>
        <p:nvSpPr>
          <p:cNvPr id="3" name="Rectangle 2"/>
          <p:cNvSpPr/>
          <p:nvPr/>
        </p:nvSpPr>
        <p:spPr>
          <a:xfrm>
            <a:off x="232895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6332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81719213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Review l-blend</a:t>
            </a:r>
          </a:p>
        </p:txBody>
      </p:sp>
      <p:sp>
        <p:nvSpPr>
          <p:cNvPr id="3" name="Rectangle 2"/>
          <p:cNvSpPr/>
          <p:nvPr/>
        </p:nvSpPr>
        <p:spPr>
          <a:xfrm>
            <a:off x="232895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6332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0841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71436990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Review l-blend</a:t>
            </a:r>
          </a:p>
        </p:txBody>
      </p:sp>
      <p:sp>
        <p:nvSpPr>
          <p:cNvPr id="3" name="Rectangle 2"/>
          <p:cNvSpPr/>
          <p:nvPr/>
        </p:nvSpPr>
        <p:spPr>
          <a:xfrm>
            <a:off x="232895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6332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0841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0869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57930794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Review l-blend</a:t>
            </a:r>
          </a:p>
        </p:txBody>
      </p:sp>
      <p:sp>
        <p:nvSpPr>
          <p:cNvPr id="3" name="Rectangle 2"/>
          <p:cNvSpPr/>
          <p:nvPr/>
        </p:nvSpPr>
        <p:spPr>
          <a:xfrm>
            <a:off x="353884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6332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9878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2122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16893299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Review l-blend</a:t>
            </a:r>
          </a:p>
        </p:txBody>
      </p:sp>
      <p:sp>
        <p:nvSpPr>
          <p:cNvPr id="3" name="Rectangle 2"/>
          <p:cNvSpPr/>
          <p:nvPr/>
        </p:nvSpPr>
        <p:spPr>
          <a:xfrm>
            <a:off x="232895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6332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81719213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Review l-blend</a:t>
            </a:r>
          </a:p>
        </p:txBody>
      </p:sp>
      <p:sp>
        <p:nvSpPr>
          <p:cNvPr id="3" name="Rectangle 2"/>
          <p:cNvSpPr/>
          <p:nvPr/>
        </p:nvSpPr>
        <p:spPr>
          <a:xfrm>
            <a:off x="232895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6332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0841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71436990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Review l-blend</a:t>
            </a:r>
          </a:p>
        </p:txBody>
      </p:sp>
      <p:sp>
        <p:nvSpPr>
          <p:cNvPr id="3" name="Rectangle 2"/>
          <p:cNvSpPr/>
          <p:nvPr/>
        </p:nvSpPr>
        <p:spPr>
          <a:xfrm>
            <a:off x="232895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6332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0841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0869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g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57930794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Review l-blend</a:t>
            </a:r>
          </a:p>
        </p:txBody>
      </p:sp>
      <p:sp>
        <p:nvSpPr>
          <p:cNvPr id="3" name="Rectangle 2"/>
          <p:cNvSpPr/>
          <p:nvPr/>
        </p:nvSpPr>
        <p:spPr>
          <a:xfrm>
            <a:off x="353884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6332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9878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2122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g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16893299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Review l-blend</a:t>
            </a:r>
          </a:p>
        </p:txBody>
      </p:sp>
      <p:sp>
        <p:nvSpPr>
          <p:cNvPr id="3" name="Rectangle 2"/>
          <p:cNvSpPr/>
          <p:nvPr/>
        </p:nvSpPr>
        <p:spPr>
          <a:xfrm>
            <a:off x="232895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6332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81719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493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g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661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10767" y="200566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i="1" dirty="0" smtClean="0">
                <a:latin typeface="Century Gothic" panose="020B0502020202020204" pitchFamily="34" charset="0"/>
              </a:rPr>
              <a:t>l-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</a:p>
        </p:txBody>
      </p:sp>
    </p:spTree>
    <p:extLst>
      <p:ext uri="{BB962C8B-B14F-4D97-AF65-F5344CB8AC3E}">
        <p14:creationId xmlns:p14="http://schemas.microsoft.com/office/powerpoint/2010/main" val="951493600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Review l-blend</a:t>
            </a:r>
          </a:p>
        </p:txBody>
      </p:sp>
      <p:sp>
        <p:nvSpPr>
          <p:cNvPr id="3" name="Rectangle 2"/>
          <p:cNvSpPr/>
          <p:nvPr/>
        </p:nvSpPr>
        <p:spPr>
          <a:xfrm>
            <a:off x="232895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6332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0841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71436990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Review l-blend</a:t>
            </a:r>
          </a:p>
        </p:txBody>
      </p:sp>
      <p:sp>
        <p:nvSpPr>
          <p:cNvPr id="3" name="Rectangle 2"/>
          <p:cNvSpPr/>
          <p:nvPr/>
        </p:nvSpPr>
        <p:spPr>
          <a:xfrm>
            <a:off x="232895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6332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0841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0869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57930794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Review l-blend</a:t>
            </a:r>
          </a:p>
        </p:txBody>
      </p:sp>
      <p:sp>
        <p:nvSpPr>
          <p:cNvPr id="3" name="Rectangle 2"/>
          <p:cNvSpPr/>
          <p:nvPr/>
        </p:nvSpPr>
        <p:spPr>
          <a:xfrm>
            <a:off x="353884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6332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9878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2122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16893299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Review l-blend</a:t>
            </a:r>
          </a:p>
        </p:txBody>
      </p:sp>
      <p:sp>
        <p:nvSpPr>
          <p:cNvPr id="3" name="Rectangle 2"/>
          <p:cNvSpPr/>
          <p:nvPr/>
        </p:nvSpPr>
        <p:spPr>
          <a:xfrm>
            <a:off x="232895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g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6332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81719213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Review l-blend</a:t>
            </a:r>
          </a:p>
        </p:txBody>
      </p:sp>
      <p:sp>
        <p:nvSpPr>
          <p:cNvPr id="3" name="Rectangle 2"/>
          <p:cNvSpPr/>
          <p:nvPr/>
        </p:nvSpPr>
        <p:spPr>
          <a:xfrm>
            <a:off x="232895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g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6332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0841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71436990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Review l-blend</a:t>
            </a:r>
          </a:p>
        </p:txBody>
      </p:sp>
      <p:sp>
        <p:nvSpPr>
          <p:cNvPr id="3" name="Rectangle 2"/>
          <p:cNvSpPr/>
          <p:nvPr/>
        </p:nvSpPr>
        <p:spPr>
          <a:xfrm>
            <a:off x="232895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g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6332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0841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0869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57930794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Review l-blend</a:t>
            </a:r>
          </a:p>
        </p:txBody>
      </p:sp>
      <p:sp>
        <p:nvSpPr>
          <p:cNvPr id="3" name="Rectangle 2"/>
          <p:cNvSpPr/>
          <p:nvPr/>
        </p:nvSpPr>
        <p:spPr>
          <a:xfrm>
            <a:off x="353884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g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6332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9878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2122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16893299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l-blend</a:t>
            </a:r>
          </a:p>
        </p:txBody>
      </p:sp>
      <p:sp>
        <p:nvSpPr>
          <p:cNvPr id="3" name="Rectangle 2"/>
          <p:cNvSpPr/>
          <p:nvPr/>
        </p:nvSpPr>
        <p:spPr>
          <a:xfrm>
            <a:off x="232895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6332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12808927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2895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6332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0841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l-blend</a:t>
            </a:r>
          </a:p>
        </p:txBody>
      </p:sp>
    </p:spTree>
    <p:extLst>
      <p:ext uri="{BB962C8B-B14F-4D97-AF65-F5344CB8AC3E}">
        <p14:creationId xmlns:p14="http://schemas.microsoft.com/office/powerpoint/2010/main" val="2217827546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2895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6332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0841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0869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l-blend</a:t>
            </a:r>
          </a:p>
        </p:txBody>
      </p:sp>
    </p:spTree>
    <p:extLst>
      <p:ext uri="{BB962C8B-B14F-4D97-AF65-F5344CB8AC3E}">
        <p14:creationId xmlns:p14="http://schemas.microsoft.com/office/powerpoint/2010/main" val="3536949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493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g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661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10767" y="200566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18979" y="200566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ss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i="1" dirty="0" smtClean="0">
                <a:latin typeface="Century Gothic" panose="020B0502020202020204" pitchFamily="34" charset="0"/>
              </a:rPr>
              <a:t>l-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</a:p>
        </p:txBody>
      </p:sp>
    </p:spTree>
    <p:extLst>
      <p:ext uri="{BB962C8B-B14F-4D97-AF65-F5344CB8AC3E}">
        <p14:creationId xmlns:p14="http://schemas.microsoft.com/office/powerpoint/2010/main" val="3250712684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3884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6332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9878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2122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l-blend</a:t>
            </a:r>
          </a:p>
        </p:txBody>
      </p:sp>
    </p:spTree>
    <p:extLst>
      <p:ext uri="{BB962C8B-B14F-4D97-AF65-F5344CB8AC3E}">
        <p14:creationId xmlns:p14="http://schemas.microsoft.com/office/powerpoint/2010/main" val="3117421822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l-blend</a:t>
            </a:r>
          </a:p>
        </p:txBody>
      </p:sp>
      <p:sp>
        <p:nvSpPr>
          <p:cNvPr id="3" name="Rectangle 2"/>
          <p:cNvSpPr/>
          <p:nvPr/>
        </p:nvSpPr>
        <p:spPr>
          <a:xfrm>
            <a:off x="232895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b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6332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64201398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2895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b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6332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0841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l-blend</a:t>
            </a:r>
          </a:p>
        </p:txBody>
      </p:sp>
    </p:spTree>
    <p:extLst>
      <p:ext uri="{BB962C8B-B14F-4D97-AF65-F5344CB8AC3E}">
        <p14:creationId xmlns:p14="http://schemas.microsoft.com/office/powerpoint/2010/main" val="1157935675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2895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b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6332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0841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0869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l-blend</a:t>
            </a:r>
          </a:p>
        </p:txBody>
      </p:sp>
    </p:spTree>
    <p:extLst>
      <p:ext uri="{BB962C8B-B14F-4D97-AF65-F5344CB8AC3E}">
        <p14:creationId xmlns:p14="http://schemas.microsoft.com/office/powerpoint/2010/main" val="842940445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3884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b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6332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9878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2122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l-blend</a:t>
            </a:r>
          </a:p>
        </p:txBody>
      </p:sp>
    </p:spTree>
    <p:extLst>
      <p:ext uri="{BB962C8B-B14F-4D97-AF65-F5344CB8AC3E}">
        <p14:creationId xmlns:p14="http://schemas.microsoft.com/office/powerpoint/2010/main" val="2394353246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l-blend</a:t>
            </a:r>
          </a:p>
        </p:txBody>
      </p:sp>
      <p:sp>
        <p:nvSpPr>
          <p:cNvPr id="3" name="Rectangle 2"/>
          <p:cNvSpPr/>
          <p:nvPr/>
        </p:nvSpPr>
        <p:spPr>
          <a:xfrm>
            <a:off x="232895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6332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08642156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2895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6332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0841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l-blend</a:t>
            </a:r>
          </a:p>
        </p:txBody>
      </p:sp>
    </p:spTree>
    <p:extLst>
      <p:ext uri="{BB962C8B-B14F-4D97-AF65-F5344CB8AC3E}">
        <p14:creationId xmlns:p14="http://schemas.microsoft.com/office/powerpoint/2010/main" val="96408092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2895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6332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0841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0869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l-blend</a:t>
            </a:r>
          </a:p>
        </p:txBody>
      </p:sp>
    </p:spTree>
    <p:extLst>
      <p:ext uri="{BB962C8B-B14F-4D97-AF65-F5344CB8AC3E}">
        <p14:creationId xmlns:p14="http://schemas.microsoft.com/office/powerpoint/2010/main" val="1111744059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3884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6332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9878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2122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l-blend</a:t>
            </a:r>
          </a:p>
        </p:txBody>
      </p:sp>
    </p:spTree>
    <p:extLst>
      <p:ext uri="{BB962C8B-B14F-4D97-AF65-F5344CB8AC3E}">
        <p14:creationId xmlns:p14="http://schemas.microsoft.com/office/powerpoint/2010/main" val="1657288931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l-blend</a:t>
            </a:r>
          </a:p>
        </p:txBody>
      </p:sp>
      <p:sp>
        <p:nvSpPr>
          <p:cNvPr id="3" name="Rectangle 2"/>
          <p:cNvSpPr/>
          <p:nvPr/>
        </p:nvSpPr>
        <p:spPr>
          <a:xfrm>
            <a:off x="232895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g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6332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08642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i="1" dirty="0" smtClean="0">
                <a:latin typeface="Century Gothic" panose="020B0502020202020204" pitchFamily="34" charset="0"/>
              </a:rPr>
              <a:t>l-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</a:p>
        </p:txBody>
      </p:sp>
      <p:sp>
        <p:nvSpPr>
          <p:cNvPr id="3" name="Rectangle 2"/>
          <p:cNvSpPr/>
          <p:nvPr/>
        </p:nvSpPr>
        <p:spPr>
          <a:xfrm>
            <a:off x="26416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g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661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09065" y="200566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3151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ss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53463600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2895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g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6332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0841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l-blend</a:t>
            </a:r>
          </a:p>
        </p:txBody>
      </p:sp>
    </p:spTree>
    <p:extLst>
      <p:ext uri="{BB962C8B-B14F-4D97-AF65-F5344CB8AC3E}">
        <p14:creationId xmlns:p14="http://schemas.microsoft.com/office/powerpoint/2010/main" val="96408092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2895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g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6332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0841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0869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ss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l-blend</a:t>
            </a:r>
          </a:p>
        </p:txBody>
      </p:sp>
    </p:spTree>
    <p:extLst>
      <p:ext uri="{BB962C8B-B14F-4D97-AF65-F5344CB8AC3E}">
        <p14:creationId xmlns:p14="http://schemas.microsoft.com/office/powerpoint/2010/main" val="1111744059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3884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g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6332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9878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2122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ss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l-blend</a:t>
            </a:r>
          </a:p>
        </p:txBody>
      </p:sp>
    </p:spTree>
    <p:extLst>
      <p:ext uri="{BB962C8B-B14F-4D97-AF65-F5344CB8AC3E}">
        <p14:creationId xmlns:p14="http://schemas.microsoft.com/office/powerpoint/2010/main" val="1657288931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l-blend</a:t>
            </a:r>
          </a:p>
        </p:txBody>
      </p:sp>
      <p:sp>
        <p:nvSpPr>
          <p:cNvPr id="3" name="Rectangle 2"/>
          <p:cNvSpPr/>
          <p:nvPr/>
        </p:nvSpPr>
        <p:spPr>
          <a:xfrm>
            <a:off x="232895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6332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08642156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2895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6332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0841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l-blend</a:t>
            </a:r>
          </a:p>
        </p:txBody>
      </p:sp>
    </p:spTree>
    <p:extLst>
      <p:ext uri="{BB962C8B-B14F-4D97-AF65-F5344CB8AC3E}">
        <p14:creationId xmlns:p14="http://schemas.microsoft.com/office/powerpoint/2010/main" val="96408092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2895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6332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0841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0869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l-blend</a:t>
            </a:r>
          </a:p>
        </p:txBody>
      </p:sp>
    </p:spTree>
    <p:extLst>
      <p:ext uri="{BB962C8B-B14F-4D97-AF65-F5344CB8AC3E}">
        <p14:creationId xmlns:p14="http://schemas.microsoft.com/office/powerpoint/2010/main" val="1111744059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3884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6332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9878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2122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l-blend</a:t>
            </a:r>
          </a:p>
        </p:txBody>
      </p:sp>
    </p:spTree>
    <p:extLst>
      <p:ext uri="{BB962C8B-B14F-4D97-AF65-F5344CB8AC3E}">
        <p14:creationId xmlns:p14="http://schemas.microsoft.com/office/powerpoint/2010/main" val="1657288931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l-blend</a:t>
            </a:r>
          </a:p>
        </p:txBody>
      </p:sp>
      <p:sp>
        <p:nvSpPr>
          <p:cNvPr id="3" name="Rectangle 2"/>
          <p:cNvSpPr/>
          <p:nvPr/>
        </p:nvSpPr>
        <p:spPr>
          <a:xfrm>
            <a:off x="232895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6332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08642156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2895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6332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0841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l-blend</a:t>
            </a:r>
          </a:p>
        </p:txBody>
      </p:sp>
    </p:spTree>
    <p:extLst>
      <p:ext uri="{BB962C8B-B14F-4D97-AF65-F5344CB8AC3E}">
        <p14:creationId xmlns:p14="http://schemas.microsoft.com/office/powerpoint/2010/main" val="96408092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2895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6332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0841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0869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l-blend</a:t>
            </a:r>
          </a:p>
        </p:txBody>
      </p:sp>
    </p:spTree>
    <p:extLst>
      <p:ext uri="{BB962C8B-B14F-4D97-AF65-F5344CB8AC3E}">
        <p14:creationId xmlns:p14="http://schemas.microsoft.com/office/powerpoint/2010/main" val="1111744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493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661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i="1" dirty="0" smtClean="0">
                <a:latin typeface="Century Gothic" panose="020B0502020202020204" pitchFamily="34" charset="0"/>
              </a:rPr>
              <a:t>l-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</a:p>
        </p:txBody>
      </p:sp>
    </p:spTree>
    <p:extLst>
      <p:ext uri="{BB962C8B-B14F-4D97-AF65-F5344CB8AC3E}">
        <p14:creationId xmlns:p14="http://schemas.microsoft.com/office/powerpoint/2010/main" val="1600956083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3884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6332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9878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2122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l-blend</a:t>
            </a:r>
          </a:p>
        </p:txBody>
      </p:sp>
    </p:spTree>
    <p:extLst>
      <p:ext uri="{BB962C8B-B14F-4D97-AF65-F5344CB8AC3E}">
        <p14:creationId xmlns:p14="http://schemas.microsoft.com/office/powerpoint/2010/main" val="1657288931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	  </a:t>
            </a:r>
            <a:r>
              <a:rPr lang="en-US" sz="6400" dirty="0" err="1" smtClean="0">
                <a:latin typeface="Century Gothic"/>
                <a:cs typeface="Century Gothic"/>
              </a:rPr>
              <a:t>sl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24726901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	  </a:t>
            </a:r>
            <a:r>
              <a:rPr lang="en-US" sz="6400" dirty="0" err="1" smtClean="0">
                <a:latin typeface="Century Gothic"/>
                <a:cs typeface="Century Gothic"/>
              </a:rPr>
              <a:t>sl</a:t>
            </a:r>
            <a:r>
              <a:rPr lang="en-US" sz="64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47897801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	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28967001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	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     </a:t>
            </a:r>
            <a:r>
              <a:rPr lang="en-US" sz="6400" dirty="0" err="1" smtClean="0">
                <a:latin typeface="Century Gothic"/>
                <a:cs typeface="Century Gothic"/>
              </a:rPr>
              <a:t>gl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61330382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	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     </a:t>
            </a:r>
            <a:r>
              <a:rPr lang="en-US" sz="6400" dirty="0" err="1" smtClean="0">
                <a:latin typeface="Century Gothic"/>
                <a:cs typeface="Century Gothic"/>
              </a:rPr>
              <a:t>gl</a:t>
            </a:r>
            <a:r>
              <a:rPr lang="en-US" sz="64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83307072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	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     gl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d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0332279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	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     gl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d     </a:t>
            </a:r>
            <a:r>
              <a:rPr lang="en-US" sz="6400" dirty="0" err="1" smtClean="0">
                <a:latin typeface="Century Gothic"/>
                <a:cs typeface="Century Gothic"/>
              </a:rPr>
              <a:t>pl</a:t>
            </a:r>
            <a:endParaRPr lang="en-US" sz="6400" dirty="0">
              <a:latin typeface="Century Gothic"/>
              <a:cs typeface="Century Gothic"/>
            </a:endParaRP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 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09324065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	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     gl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d     </a:t>
            </a:r>
            <a:r>
              <a:rPr lang="en-US" sz="6400" dirty="0" err="1" smtClean="0">
                <a:latin typeface="Century Gothic"/>
                <a:cs typeface="Century Gothic"/>
              </a:rPr>
              <a:t>pl</a:t>
            </a:r>
            <a:r>
              <a:rPr lang="en-US" sz="64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6400" dirty="0">
              <a:latin typeface="Century Gothic"/>
              <a:cs typeface="Century Gothic"/>
            </a:endParaRP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 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5234964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	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     gl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d     pl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400" dirty="0" smtClean="0">
                <a:latin typeface="Century Gothic"/>
                <a:cs typeface="Century Gothic"/>
              </a:rPr>
              <a:t>p</a:t>
            </a:r>
            <a:endParaRPr lang="en-US" sz="6400" dirty="0">
              <a:latin typeface="Century Gothic"/>
              <a:cs typeface="Century Gothic"/>
            </a:endParaRP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 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3066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493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661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10767" y="200566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i="1" dirty="0" smtClean="0">
                <a:latin typeface="Century Gothic" panose="020B0502020202020204" pitchFamily="34" charset="0"/>
              </a:rPr>
              <a:t>l-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</a:p>
        </p:txBody>
      </p:sp>
    </p:spTree>
    <p:extLst>
      <p:ext uri="{BB962C8B-B14F-4D97-AF65-F5344CB8AC3E}">
        <p14:creationId xmlns:p14="http://schemas.microsoft.com/office/powerpoint/2010/main" val="314629650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	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     gl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d     pl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400" dirty="0" smtClean="0">
                <a:latin typeface="Century Gothic"/>
                <a:cs typeface="Century Gothic"/>
              </a:rPr>
              <a:t>p</a:t>
            </a:r>
            <a:endParaRPr lang="en-US" sz="6400" dirty="0">
              <a:latin typeface="Century Gothic"/>
              <a:cs typeface="Century Gothic"/>
            </a:endParaRP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 </a:t>
            </a:r>
            <a:r>
              <a:rPr lang="en-US" sz="6400" dirty="0" err="1" smtClean="0">
                <a:latin typeface="Century Gothic"/>
                <a:cs typeface="Century Gothic"/>
              </a:rPr>
              <a:t>bl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48720968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	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     gl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d     pl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400" dirty="0" smtClean="0">
                <a:latin typeface="Century Gothic"/>
                <a:cs typeface="Century Gothic"/>
              </a:rPr>
              <a:t>p</a:t>
            </a:r>
            <a:endParaRPr lang="en-US" sz="6400" dirty="0">
              <a:latin typeface="Century Gothic"/>
              <a:cs typeface="Century Gothic"/>
            </a:endParaRP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 </a:t>
            </a:r>
            <a:r>
              <a:rPr lang="en-US" sz="6400" dirty="0" err="1" smtClean="0">
                <a:latin typeface="Century Gothic"/>
                <a:cs typeface="Century Gothic"/>
              </a:rPr>
              <a:t>bl</a:t>
            </a:r>
            <a:r>
              <a:rPr lang="en-US" sz="64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53190999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	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     gl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d     pl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400" dirty="0" smtClean="0">
                <a:latin typeface="Century Gothic"/>
                <a:cs typeface="Century Gothic"/>
              </a:rPr>
              <a:t>p</a:t>
            </a:r>
            <a:endParaRPr lang="en-US" sz="6400" dirty="0">
              <a:latin typeface="Century Gothic"/>
              <a:cs typeface="Century Gothic"/>
            </a:endParaRP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 bl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35119971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	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     gl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d     pl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400" dirty="0" smtClean="0">
                <a:latin typeface="Century Gothic"/>
                <a:cs typeface="Century Gothic"/>
              </a:rPr>
              <a:t>p</a:t>
            </a:r>
            <a:endParaRPr lang="en-US" sz="6400" dirty="0">
              <a:latin typeface="Century Gothic"/>
              <a:cs typeface="Century Gothic"/>
            </a:endParaRP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 bl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   cl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77602679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	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     gl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d     pl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400" dirty="0" smtClean="0">
                <a:latin typeface="Century Gothic"/>
                <a:cs typeface="Century Gothic"/>
              </a:rPr>
              <a:t>p</a:t>
            </a:r>
            <a:endParaRPr lang="en-US" sz="6400" dirty="0">
              <a:latin typeface="Century Gothic"/>
              <a:cs typeface="Century Gothic"/>
            </a:endParaRP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 bl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   </a:t>
            </a:r>
            <a:r>
              <a:rPr lang="en-US" sz="6400" dirty="0" err="1" smtClean="0">
                <a:latin typeface="Century Gothic"/>
                <a:cs typeface="Century Gothic"/>
              </a:rPr>
              <a:t>cl</a:t>
            </a:r>
            <a:r>
              <a:rPr lang="en-US" sz="64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07572047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	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     gl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d     pl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400" dirty="0" smtClean="0">
                <a:latin typeface="Century Gothic"/>
                <a:cs typeface="Century Gothic"/>
              </a:rPr>
              <a:t>p</a:t>
            </a:r>
            <a:endParaRPr lang="en-US" sz="6400" dirty="0">
              <a:latin typeface="Century Gothic"/>
              <a:cs typeface="Century Gothic"/>
            </a:endParaRP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 bl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m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22856855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	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     gl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d     pl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400" dirty="0" smtClean="0">
                <a:latin typeface="Century Gothic"/>
                <a:cs typeface="Century Gothic"/>
              </a:rPr>
              <a:t>p</a:t>
            </a:r>
            <a:endParaRPr lang="en-US" sz="6400" dirty="0">
              <a:latin typeface="Century Gothic"/>
              <a:cs typeface="Century Gothic"/>
            </a:endParaRP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 bl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m      </a:t>
            </a:r>
            <a:r>
              <a:rPr lang="en-US" sz="6400" dirty="0" err="1" smtClean="0">
                <a:latin typeface="Century Gothic"/>
                <a:cs typeface="Century Gothic"/>
              </a:rPr>
              <a:t>fl</a:t>
            </a:r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 </a:t>
            </a:r>
          </a:p>
          <a:p>
            <a:r>
              <a:rPr lang="en-US" sz="6400" dirty="0" smtClean="0">
                <a:latin typeface="Century Gothic"/>
                <a:cs typeface="Century Gothic"/>
              </a:rPr>
              <a:t>   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40429812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	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     gl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d     pl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400" dirty="0" smtClean="0">
                <a:latin typeface="Century Gothic"/>
                <a:cs typeface="Century Gothic"/>
              </a:rPr>
              <a:t>p</a:t>
            </a:r>
            <a:endParaRPr lang="en-US" sz="6400" dirty="0">
              <a:latin typeface="Century Gothic"/>
              <a:cs typeface="Century Gothic"/>
            </a:endParaRP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 bl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m      </a:t>
            </a:r>
            <a:r>
              <a:rPr lang="en-US" sz="6400" dirty="0" err="1" smtClean="0">
                <a:latin typeface="Century Gothic"/>
                <a:cs typeface="Century Gothic"/>
              </a:rPr>
              <a:t>fl</a:t>
            </a:r>
            <a:r>
              <a:rPr lang="en-US" sz="64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 </a:t>
            </a:r>
          </a:p>
          <a:p>
            <a:r>
              <a:rPr lang="en-US" sz="6400" dirty="0" smtClean="0">
                <a:latin typeface="Century Gothic"/>
                <a:cs typeface="Century Gothic"/>
              </a:rPr>
              <a:t>   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68326669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	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     gl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d     pl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400" dirty="0" smtClean="0">
                <a:latin typeface="Century Gothic"/>
                <a:cs typeface="Century Gothic"/>
              </a:rPr>
              <a:t>p</a:t>
            </a:r>
            <a:endParaRPr lang="en-US" sz="6400" dirty="0">
              <a:latin typeface="Century Gothic"/>
              <a:cs typeface="Century Gothic"/>
            </a:endParaRP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 bl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m      fl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t</a:t>
            </a:r>
          </a:p>
          <a:p>
            <a:r>
              <a:rPr lang="en-US" sz="6400" dirty="0" smtClean="0">
                <a:latin typeface="Century Gothic"/>
                <a:cs typeface="Century Gothic"/>
              </a:rPr>
              <a:t> </a:t>
            </a:r>
          </a:p>
          <a:p>
            <a:r>
              <a:rPr lang="en-US" sz="6400" dirty="0" smtClean="0">
                <a:latin typeface="Century Gothic"/>
                <a:cs typeface="Century Gothic"/>
              </a:rPr>
              <a:t>   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28494714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	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     gl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d     pl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400" dirty="0" smtClean="0">
                <a:latin typeface="Century Gothic"/>
                <a:cs typeface="Century Gothic"/>
              </a:rPr>
              <a:t>p</a:t>
            </a:r>
            <a:endParaRPr lang="en-US" sz="6400" dirty="0">
              <a:latin typeface="Century Gothic"/>
              <a:cs typeface="Century Gothic"/>
            </a:endParaRP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 bl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m      fl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t</a:t>
            </a:r>
          </a:p>
          <a:p>
            <a:r>
              <a:rPr lang="en-US" sz="6400" dirty="0" smtClean="0">
                <a:latin typeface="Century Gothic"/>
                <a:cs typeface="Century Gothic"/>
              </a:rPr>
              <a:t> </a:t>
            </a:r>
          </a:p>
          <a:p>
            <a:r>
              <a:rPr lang="en-US" sz="6400" dirty="0" smtClean="0">
                <a:latin typeface="Century Gothic"/>
                <a:cs typeface="Century Gothic"/>
              </a:rPr>
              <a:t>   </a:t>
            </a:r>
            <a:r>
              <a:rPr lang="en-US" sz="6400" dirty="0" err="1" smtClean="0">
                <a:latin typeface="Century Gothic"/>
                <a:cs typeface="Century Gothic"/>
              </a:rPr>
              <a:t>sl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73030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Phonological Awareness – </a:t>
            </a:r>
            <a:r>
              <a:rPr lang="en-US" sz="2000" dirty="0" smtClean="0">
                <a:latin typeface="Century Gothic"/>
                <a:cs typeface="Century Gothic"/>
              </a:rPr>
              <a:t>Contrast Vowel Sounds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7118" y="4239661"/>
            <a:ext cx="80550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Guided Practice:</a:t>
            </a: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I am going to say some more words. Clap if the word has the /</a:t>
            </a:r>
            <a:r>
              <a:rPr lang="en-US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/ sound in the middle.	</a:t>
            </a:r>
          </a:p>
          <a:p>
            <a:r>
              <a:rPr lang="en-US" sz="2400" dirty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  <a:endParaRPr lang="en-US" sz="2400" dirty="0" smtClean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sz="2400" dirty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  <a:r>
              <a:rPr lang="en-US" sz="2400" dirty="0" smtClean="0">
                <a:solidFill>
                  <a:srgbClr val="D9D9D9"/>
                </a:solidFill>
                <a:latin typeface="Century Gothic"/>
                <a:cs typeface="Century Gothic"/>
              </a:rPr>
              <a:t>hit, hat		set, sit			back, bake		tub, tube</a:t>
            </a:r>
          </a:p>
          <a:p>
            <a:r>
              <a:rPr lang="en-US" sz="2400" dirty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  <a:r>
              <a:rPr lang="en-US" sz="2400" dirty="0" smtClean="0">
                <a:solidFill>
                  <a:srgbClr val="D9D9D9"/>
                </a:solidFill>
                <a:latin typeface="Century Gothic"/>
                <a:cs typeface="Century Gothic"/>
              </a:rPr>
              <a:t>max, mix		fin, fine		light, lit			cot, coat</a:t>
            </a:r>
            <a:endParaRPr lang="en-US" dirty="0">
              <a:solidFill>
                <a:srgbClr val="D9D9D9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7118" y="1260420"/>
            <a:ext cx="80550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as I say a word: bit.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 hear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in the middle of bit.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Listen: /b/ /iii/ /t/.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Now listen as I say another word: bite.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Bite has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in the middle.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Listen: /b/ /iii/ t/.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as I say both words.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I’ll clap when I hear the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sound in the middle: bit, bite.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Bit has the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sound so I clapped when I said bit.</a:t>
            </a:r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945063" y="2674938"/>
            <a:ext cx="1587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246563" y="2413000"/>
            <a:ext cx="9525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4726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493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661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10767" y="200566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18979" y="200566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ck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i="1" dirty="0" smtClean="0">
                <a:latin typeface="Century Gothic" panose="020B0502020202020204" pitchFamily="34" charset="0"/>
              </a:rPr>
              <a:t>l-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</a:p>
        </p:txBody>
      </p:sp>
    </p:spTree>
    <p:extLst>
      <p:ext uri="{BB962C8B-B14F-4D97-AF65-F5344CB8AC3E}">
        <p14:creationId xmlns:p14="http://schemas.microsoft.com/office/powerpoint/2010/main" val="3163874401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	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     gl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d     pl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400" dirty="0" smtClean="0">
                <a:latin typeface="Century Gothic"/>
                <a:cs typeface="Century Gothic"/>
              </a:rPr>
              <a:t>p</a:t>
            </a:r>
            <a:endParaRPr lang="en-US" sz="6400" dirty="0">
              <a:latin typeface="Century Gothic"/>
              <a:cs typeface="Century Gothic"/>
            </a:endParaRP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 bl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m      fl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t</a:t>
            </a:r>
          </a:p>
          <a:p>
            <a:r>
              <a:rPr lang="en-US" sz="6400" dirty="0" smtClean="0">
                <a:latin typeface="Century Gothic"/>
                <a:cs typeface="Century Gothic"/>
              </a:rPr>
              <a:t> </a:t>
            </a:r>
          </a:p>
          <a:p>
            <a:r>
              <a:rPr lang="en-US" sz="6400" dirty="0" smtClean="0">
                <a:latin typeface="Century Gothic"/>
                <a:cs typeface="Century Gothic"/>
              </a:rPr>
              <a:t>   </a:t>
            </a:r>
            <a:r>
              <a:rPr lang="en-US" sz="6400" dirty="0" err="1" smtClean="0">
                <a:latin typeface="Century Gothic"/>
                <a:cs typeface="Century Gothic"/>
              </a:rPr>
              <a:t>sl</a:t>
            </a:r>
            <a:r>
              <a:rPr lang="en-US" sz="64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8222171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	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     gl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d     pl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400" dirty="0" smtClean="0">
                <a:latin typeface="Century Gothic"/>
                <a:cs typeface="Century Gothic"/>
              </a:rPr>
              <a:t>p</a:t>
            </a:r>
            <a:endParaRPr lang="en-US" sz="6400" dirty="0">
              <a:latin typeface="Century Gothic"/>
              <a:cs typeface="Century Gothic"/>
            </a:endParaRP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 bl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m      fl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t</a:t>
            </a:r>
          </a:p>
          <a:p>
            <a:r>
              <a:rPr lang="en-US" sz="6400" dirty="0" smtClean="0">
                <a:latin typeface="Century Gothic"/>
                <a:cs typeface="Century Gothic"/>
              </a:rPr>
              <a:t> </a:t>
            </a:r>
          </a:p>
          <a:p>
            <a:r>
              <a:rPr lang="en-US" sz="6400" dirty="0" smtClean="0">
                <a:latin typeface="Century Gothic"/>
                <a:cs typeface="Century Gothic"/>
              </a:rPr>
              <a:t> 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ck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82743469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	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     gl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d     pl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400" dirty="0" smtClean="0">
                <a:latin typeface="Century Gothic"/>
                <a:cs typeface="Century Gothic"/>
              </a:rPr>
              <a:t>p</a:t>
            </a:r>
            <a:endParaRPr lang="en-US" sz="6400" dirty="0">
              <a:latin typeface="Century Gothic"/>
              <a:cs typeface="Century Gothic"/>
            </a:endParaRP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 bl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m      fl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t</a:t>
            </a:r>
          </a:p>
          <a:p>
            <a:r>
              <a:rPr lang="en-US" sz="6400" dirty="0" smtClean="0">
                <a:latin typeface="Century Gothic"/>
                <a:cs typeface="Century Gothic"/>
              </a:rPr>
              <a:t> </a:t>
            </a:r>
          </a:p>
          <a:p>
            <a:r>
              <a:rPr lang="en-US" sz="6400" dirty="0" smtClean="0">
                <a:latin typeface="Century Gothic"/>
                <a:cs typeface="Century Gothic"/>
              </a:rPr>
              <a:t> 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ck    cl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18442220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	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     gl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d     pl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400" dirty="0" smtClean="0">
                <a:latin typeface="Century Gothic"/>
                <a:cs typeface="Century Gothic"/>
              </a:rPr>
              <a:t>p</a:t>
            </a:r>
            <a:endParaRPr lang="en-US" sz="6400" dirty="0">
              <a:latin typeface="Century Gothic"/>
              <a:cs typeface="Century Gothic"/>
            </a:endParaRP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 bl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m      fl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t</a:t>
            </a:r>
          </a:p>
          <a:p>
            <a:r>
              <a:rPr lang="en-US" sz="6400" dirty="0" smtClean="0">
                <a:latin typeface="Century Gothic"/>
                <a:cs typeface="Century Gothic"/>
              </a:rPr>
              <a:t> </a:t>
            </a:r>
          </a:p>
          <a:p>
            <a:r>
              <a:rPr lang="en-US" sz="6400" dirty="0" smtClean="0">
                <a:latin typeface="Century Gothic"/>
                <a:cs typeface="Century Gothic"/>
              </a:rPr>
              <a:t> 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ck    </a:t>
            </a:r>
            <a:r>
              <a:rPr lang="en-US" sz="6400" dirty="0" err="1" smtClean="0">
                <a:latin typeface="Century Gothic"/>
                <a:cs typeface="Century Gothic"/>
              </a:rPr>
              <a:t>cl</a:t>
            </a:r>
            <a:r>
              <a:rPr lang="en-US" sz="64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09734087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	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     gl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d     pl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400" dirty="0" smtClean="0">
                <a:latin typeface="Century Gothic"/>
                <a:cs typeface="Century Gothic"/>
              </a:rPr>
              <a:t>p</a:t>
            </a:r>
            <a:endParaRPr lang="en-US" sz="6400" dirty="0">
              <a:latin typeface="Century Gothic"/>
              <a:cs typeface="Century Gothic"/>
            </a:endParaRP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 bl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m      fl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t</a:t>
            </a:r>
          </a:p>
          <a:p>
            <a:r>
              <a:rPr lang="en-US" sz="6400" dirty="0" smtClean="0">
                <a:latin typeface="Century Gothic"/>
                <a:cs typeface="Century Gothic"/>
              </a:rPr>
              <a:t> </a:t>
            </a:r>
          </a:p>
          <a:p>
            <a:r>
              <a:rPr lang="en-US" sz="6400" dirty="0" smtClean="0">
                <a:latin typeface="Century Gothic"/>
                <a:cs typeface="Century Gothic"/>
              </a:rPr>
              <a:t> 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ck 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ss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26551723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	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     gl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d     pl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400" dirty="0" smtClean="0">
                <a:latin typeface="Century Gothic"/>
                <a:cs typeface="Century Gothic"/>
              </a:rPr>
              <a:t>p</a:t>
            </a:r>
            <a:endParaRPr lang="en-US" sz="6400" dirty="0">
              <a:latin typeface="Century Gothic"/>
              <a:cs typeface="Century Gothic"/>
            </a:endParaRP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 bl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m      fl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t</a:t>
            </a:r>
          </a:p>
          <a:p>
            <a:r>
              <a:rPr lang="en-US" sz="6400" dirty="0" smtClean="0">
                <a:latin typeface="Century Gothic"/>
                <a:cs typeface="Century Gothic"/>
              </a:rPr>
              <a:t> </a:t>
            </a:r>
          </a:p>
          <a:p>
            <a:r>
              <a:rPr lang="en-US" sz="6400" dirty="0" smtClean="0">
                <a:latin typeface="Century Gothic"/>
                <a:cs typeface="Century Gothic"/>
              </a:rPr>
              <a:t> 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ck 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ss      </a:t>
            </a:r>
            <a:r>
              <a:rPr lang="en-US" sz="6400" dirty="0" err="1" smtClean="0">
                <a:latin typeface="Century Gothic"/>
                <a:cs typeface="Century Gothic"/>
              </a:rPr>
              <a:t>fl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24757683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	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     gl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d     pl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400" dirty="0" smtClean="0">
                <a:latin typeface="Century Gothic"/>
                <a:cs typeface="Century Gothic"/>
              </a:rPr>
              <a:t>p</a:t>
            </a:r>
            <a:endParaRPr lang="en-US" sz="6400" dirty="0">
              <a:latin typeface="Century Gothic"/>
              <a:cs typeface="Century Gothic"/>
            </a:endParaRP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 bl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m      fl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t</a:t>
            </a:r>
          </a:p>
          <a:p>
            <a:r>
              <a:rPr lang="en-US" sz="6400" dirty="0" smtClean="0">
                <a:latin typeface="Century Gothic"/>
                <a:cs typeface="Century Gothic"/>
              </a:rPr>
              <a:t> </a:t>
            </a:r>
          </a:p>
          <a:p>
            <a:r>
              <a:rPr lang="en-US" sz="6400" dirty="0" smtClean="0">
                <a:latin typeface="Century Gothic"/>
                <a:cs typeface="Century Gothic"/>
              </a:rPr>
              <a:t> 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ck 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ss      </a:t>
            </a:r>
            <a:r>
              <a:rPr lang="en-US" sz="6400" dirty="0" err="1" smtClean="0">
                <a:latin typeface="Century Gothic"/>
                <a:cs typeface="Century Gothic"/>
              </a:rPr>
              <a:t>fl</a:t>
            </a:r>
            <a:r>
              <a:rPr lang="en-US" sz="64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86068318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	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     gl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d     pl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400" dirty="0" smtClean="0">
                <a:latin typeface="Century Gothic"/>
                <a:cs typeface="Century Gothic"/>
              </a:rPr>
              <a:t>p</a:t>
            </a:r>
            <a:endParaRPr lang="en-US" sz="6400" dirty="0">
              <a:latin typeface="Century Gothic"/>
              <a:cs typeface="Century Gothic"/>
            </a:endParaRP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 bl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m      fl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t</a:t>
            </a:r>
          </a:p>
          <a:p>
            <a:r>
              <a:rPr lang="en-US" sz="6400" dirty="0" smtClean="0">
                <a:latin typeface="Century Gothic"/>
                <a:cs typeface="Century Gothic"/>
              </a:rPr>
              <a:t> </a:t>
            </a:r>
          </a:p>
          <a:p>
            <a:r>
              <a:rPr lang="en-US" sz="6400" dirty="0" smtClean="0">
                <a:latin typeface="Century Gothic"/>
                <a:cs typeface="Century Gothic"/>
              </a:rPr>
              <a:t> 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ck 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ss      fl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18702103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i="1" dirty="0" smtClean="0">
                <a:latin typeface="Century Gothic" panose="020B0502020202020204" pitchFamily="34" charset="0"/>
              </a:rPr>
              <a:t>l</a:t>
            </a:r>
            <a:r>
              <a:rPr lang="en-US" sz="2800" dirty="0" smtClean="0">
                <a:latin typeface="Century Gothic" panose="020B0502020202020204" pitchFamily="34" charset="0"/>
              </a:rPr>
              <a:t>-blends</a:t>
            </a:r>
          </a:p>
        </p:txBody>
      </p:sp>
      <p:sp>
        <p:nvSpPr>
          <p:cNvPr id="3" name="Rectangle 2"/>
          <p:cNvSpPr/>
          <p:nvPr/>
        </p:nvSpPr>
        <p:spPr>
          <a:xfrm>
            <a:off x="266571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9019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11467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33915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c to f.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13693958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i="1" dirty="0" smtClean="0">
                <a:latin typeface="Century Gothic" panose="020B0502020202020204" pitchFamily="34" charset="0"/>
              </a:rPr>
              <a:t>l</a:t>
            </a:r>
            <a:r>
              <a:rPr lang="en-US" sz="2800" dirty="0" smtClean="0">
                <a:latin typeface="Century Gothic" panose="020B0502020202020204" pitchFamily="34" charset="0"/>
              </a:rPr>
              <a:t>-blends</a:t>
            </a:r>
          </a:p>
        </p:txBody>
      </p:sp>
      <p:sp>
        <p:nvSpPr>
          <p:cNvPr id="3" name="Rectangle 2"/>
          <p:cNvSpPr/>
          <p:nvPr/>
        </p:nvSpPr>
        <p:spPr>
          <a:xfrm>
            <a:off x="266571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9019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11467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33915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f to 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27033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i="1" dirty="0" smtClean="0">
                <a:latin typeface="Century Gothic" panose="020B0502020202020204" pitchFamily="34" charset="0"/>
              </a:rPr>
              <a:t>l-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</a:p>
        </p:txBody>
      </p:sp>
      <p:sp>
        <p:nvSpPr>
          <p:cNvPr id="3" name="Rectangle 2"/>
          <p:cNvSpPr/>
          <p:nvPr/>
        </p:nvSpPr>
        <p:spPr>
          <a:xfrm>
            <a:off x="26416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661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09065" y="200566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3151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ck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12487721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i="1" dirty="0" smtClean="0">
                <a:latin typeface="Century Gothic" panose="020B0502020202020204" pitchFamily="34" charset="0"/>
              </a:rPr>
              <a:t>l</a:t>
            </a:r>
            <a:r>
              <a:rPr lang="en-US" sz="2800" dirty="0" smtClean="0">
                <a:latin typeface="Century Gothic" panose="020B0502020202020204" pitchFamily="34" charset="0"/>
              </a:rPr>
              <a:t>-blends</a:t>
            </a:r>
          </a:p>
        </p:txBody>
      </p:sp>
      <p:sp>
        <p:nvSpPr>
          <p:cNvPr id="3" name="Rectangle 2"/>
          <p:cNvSpPr/>
          <p:nvPr/>
        </p:nvSpPr>
        <p:spPr>
          <a:xfrm>
            <a:off x="266571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9019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11467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33915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f to 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68156928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i="1" dirty="0" smtClean="0">
                <a:latin typeface="Century Gothic" panose="020B0502020202020204" pitchFamily="34" charset="0"/>
              </a:rPr>
              <a:t>l</a:t>
            </a:r>
            <a:r>
              <a:rPr lang="en-US" sz="2800" dirty="0" smtClean="0">
                <a:latin typeface="Century Gothic" panose="020B0502020202020204" pitchFamily="34" charset="0"/>
              </a:rPr>
              <a:t>-blends</a:t>
            </a:r>
          </a:p>
        </p:txBody>
      </p:sp>
      <p:sp>
        <p:nvSpPr>
          <p:cNvPr id="3" name="Rectangle 2"/>
          <p:cNvSpPr/>
          <p:nvPr/>
        </p:nvSpPr>
        <p:spPr>
          <a:xfrm>
            <a:off x="266571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9019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11467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33915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Remove the 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22677140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i="1" dirty="0" smtClean="0">
                <a:latin typeface="Century Gothic" panose="020B0502020202020204" pitchFamily="34" charset="0"/>
              </a:rPr>
              <a:t>l</a:t>
            </a:r>
            <a:r>
              <a:rPr lang="en-US" sz="2800" dirty="0" smtClean="0">
                <a:latin typeface="Century Gothic" panose="020B0502020202020204" pitchFamily="34" charset="0"/>
              </a:rPr>
              <a:t>-blends</a:t>
            </a:r>
          </a:p>
        </p:txBody>
      </p:sp>
      <p:sp>
        <p:nvSpPr>
          <p:cNvPr id="3" name="Rectangle 2"/>
          <p:cNvSpPr/>
          <p:nvPr/>
        </p:nvSpPr>
        <p:spPr>
          <a:xfrm>
            <a:off x="266571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9019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11467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33915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a.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77676892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i="1" dirty="0" smtClean="0">
                <a:latin typeface="Century Gothic" panose="020B0502020202020204" pitchFamily="34" charset="0"/>
              </a:rPr>
              <a:t>l</a:t>
            </a:r>
            <a:r>
              <a:rPr lang="en-US" sz="2800" dirty="0" smtClean="0">
                <a:latin typeface="Century Gothic" panose="020B0502020202020204" pitchFamily="34" charset="0"/>
              </a:rPr>
              <a:t>-blends</a:t>
            </a:r>
          </a:p>
        </p:txBody>
      </p:sp>
      <p:sp>
        <p:nvSpPr>
          <p:cNvPr id="3" name="Rectangle 2"/>
          <p:cNvSpPr/>
          <p:nvPr/>
        </p:nvSpPr>
        <p:spPr>
          <a:xfrm>
            <a:off x="266571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9019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11467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33915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Add c to the beginning,.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65724957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i="1" dirty="0" smtClean="0">
                <a:latin typeface="Century Gothic" panose="020B0502020202020204" pitchFamily="34" charset="0"/>
              </a:rPr>
              <a:t>l</a:t>
            </a:r>
            <a:r>
              <a:rPr lang="en-US" sz="2800" dirty="0" smtClean="0">
                <a:latin typeface="Century Gothic" panose="020B0502020202020204" pitchFamily="34" charset="0"/>
              </a:rPr>
              <a:t>-blends</a:t>
            </a:r>
          </a:p>
        </p:txBody>
      </p:sp>
      <p:sp>
        <p:nvSpPr>
          <p:cNvPr id="3" name="Rectangle 2"/>
          <p:cNvSpPr/>
          <p:nvPr/>
        </p:nvSpPr>
        <p:spPr>
          <a:xfrm>
            <a:off x="266571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9019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11467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33915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c to f.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15870072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i="1" dirty="0" smtClean="0">
                <a:latin typeface="Century Gothic" panose="020B0502020202020204" pitchFamily="34" charset="0"/>
              </a:rPr>
              <a:t>l</a:t>
            </a:r>
            <a:r>
              <a:rPr lang="en-US" sz="2800" dirty="0" smtClean="0">
                <a:latin typeface="Century Gothic" panose="020B0502020202020204" pitchFamily="34" charset="0"/>
              </a:rPr>
              <a:t>-blends</a:t>
            </a:r>
          </a:p>
        </p:txBody>
      </p:sp>
      <p:sp>
        <p:nvSpPr>
          <p:cNvPr id="3" name="Rectangle 2"/>
          <p:cNvSpPr/>
          <p:nvPr/>
        </p:nvSpPr>
        <p:spPr>
          <a:xfrm>
            <a:off x="266571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9019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11467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33915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f to 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52281772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i="1" dirty="0" smtClean="0">
                <a:latin typeface="Century Gothic" panose="020B0502020202020204" pitchFamily="34" charset="0"/>
              </a:rPr>
              <a:t>l</a:t>
            </a:r>
            <a:r>
              <a:rPr lang="en-US" sz="2800" dirty="0" smtClean="0">
                <a:latin typeface="Century Gothic" panose="020B0502020202020204" pitchFamily="34" charset="0"/>
              </a:rPr>
              <a:t>-blends</a:t>
            </a:r>
          </a:p>
        </p:txBody>
      </p:sp>
      <p:sp>
        <p:nvSpPr>
          <p:cNvPr id="3" name="Rectangle 2"/>
          <p:cNvSpPr/>
          <p:nvPr/>
        </p:nvSpPr>
        <p:spPr>
          <a:xfrm>
            <a:off x="266571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9019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11467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33915" y="20136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4632" y="5488957"/>
            <a:ext cx="6375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</p:txBody>
      </p:sp>
    </p:spTree>
    <p:extLst>
      <p:ext uri="{BB962C8B-B14F-4D97-AF65-F5344CB8AC3E}">
        <p14:creationId xmlns:p14="http://schemas.microsoft.com/office/powerpoint/2010/main" val="321274262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Rectangle 2"/>
          <p:cNvSpPr/>
          <p:nvPr/>
        </p:nvSpPr>
        <p:spPr>
          <a:xfrm>
            <a:off x="857250" y="1174750"/>
            <a:ext cx="7294563" cy="5349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flag</a:t>
            </a:r>
          </a:p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flag</a:t>
            </a:r>
            <a:r>
              <a:rPr lang="en-US" sz="8000" u="sng" dirty="0" smtClean="0">
                <a:latin typeface="Century Gothic"/>
                <a:cs typeface="Century Gothic"/>
              </a:rPr>
              <a:t>s</a:t>
            </a:r>
            <a:endParaRPr lang="en-US" sz="8000" u="sng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9500" y="1349375"/>
            <a:ext cx="696912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We add –s to many naming words to say more than one.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The letter –s at the end of flags means there is more than one flag.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9650" y="5827713"/>
            <a:ext cx="6969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Listen for the /z/ sound at the end of flags.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30777757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Rectangle 2"/>
          <p:cNvSpPr/>
          <p:nvPr/>
        </p:nvSpPr>
        <p:spPr>
          <a:xfrm>
            <a:off x="857250" y="1174750"/>
            <a:ext cx="7294563" cy="55641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0" dirty="0" smtClean="0">
              <a:latin typeface="Century Gothic"/>
              <a:cs typeface="Century Gothic"/>
            </a:endParaRPr>
          </a:p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cap</a:t>
            </a:r>
          </a:p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caps</a:t>
            </a:r>
          </a:p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pin</a:t>
            </a:r>
          </a:p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pins</a:t>
            </a:r>
          </a:p>
          <a:p>
            <a:pPr algn="ctr"/>
            <a:endParaRPr lang="en-US" sz="8000" dirty="0" smtClean="0">
              <a:latin typeface="Century Gothic"/>
              <a:cs typeface="Century Gothic"/>
            </a:endParaRPr>
          </a:p>
          <a:p>
            <a:pPr algn="ctr"/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9650" y="6250990"/>
            <a:ext cx="6969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The letter s can stand for /s/ as in caps, or /z/ as in pins.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76642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Guided Practice</a:t>
            </a:r>
          </a:p>
        </p:txBody>
      </p:sp>
      <p:sp>
        <p:nvSpPr>
          <p:cNvPr id="3" name="Rectangle 2"/>
          <p:cNvSpPr/>
          <p:nvPr/>
        </p:nvSpPr>
        <p:spPr>
          <a:xfrm>
            <a:off x="857250" y="1016000"/>
            <a:ext cx="7294563" cy="57229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0" dirty="0" smtClean="0">
              <a:latin typeface="Century Gothic"/>
              <a:cs typeface="Century Gothic"/>
            </a:endParaRPr>
          </a:p>
          <a:p>
            <a:pPr algn="ctr"/>
            <a:endParaRPr lang="en-US" sz="6000" dirty="0" smtClean="0">
              <a:latin typeface="Century Gothic"/>
              <a:cs typeface="Century Gothic"/>
            </a:endParaRPr>
          </a:p>
          <a:p>
            <a:pPr algn="ctr"/>
            <a:r>
              <a:rPr lang="en-US" sz="6000" dirty="0" smtClean="0">
                <a:latin typeface="Century Gothic"/>
                <a:cs typeface="Century Gothic"/>
              </a:rPr>
              <a:t>cat</a:t>
            </a:r>
          </a:p>
          <a:p>
            <a:pPr algn="ctr"/>
            <a:r>
              <a:rPr lang="en-US" sz="6000" dirty="0" smtClean="0">
                <a:latin typeface="Century Gothic"/>
                <a:cs typeface="Century Gothic"/>
              </a:rPr>
              <a:t>dad</a:t>
            </a:r>
          </a:p>
          <a:p>
            <a:pPr algn="ctr"/>
            <a:r>
              <a:rPr lang="en-US" sz="6000" dirty="0" smtClean="0">
                <a:latin typeface="Century Gothic"/>
                <a:cs typeface="Century Gothic"/>
              </a:rPr>
              <a:t>can</a:t>
            </a:r>
          </a:p>
          <a:p>
            <a:pPr algn="ctr"/>
            <a:r>
              <a:rPr lang="en-US" sz="6000" dirty="0" smtClean="0">
                <a:latin typeface="Century Gothic"/>
                <a:cs typeface="Century Gothic"/>
              </a:rPr>
              <a:t>wig</a:t>
            </a:r>
          </a:p>
          <a:p>
            <a:pPr algn="ctr"/>
            <a:r>
              <a:rPr lang="en-US" sz="6000" dirty="0" smtClean="0">
                <a:latin typeface="Century Gothic"/>
                <a:cs typeface="Century Gothic"/>
              </a:rPr>
              <a:t>lip</a:t>
            </a:r>
          </a:p>
          <a:p>
            <a:pPr algn="ctr"/>
            <a:r>
              <a:rPr lang="en-US" sz="6000" dirty="0" smtClean="0">
                <a:latin typeface="Century Gothic"/>
                <a:cs typeface="Century Gothic"/>
              </a:rPr>
              <a:t>pin</a:t>
            </a:r>
          </a:p>
          <a:p>
            <a:pPr algn="ctr"/>
            <a:endParaRPr lang="en-US" sz="8000" dirty="0" smtClean="0">
              <a:latin typeface="Century Gothic"/>
              <a:cs typeface="Century Gothic"/>
            </a:endParaRPr>
          </a:p>
          <a:p>
            <a:pPr algn="ctr"/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9650" y="6449795"/>
            <a:ext cx="6969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add –s to each word and then use each word in a sentence.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47349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493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661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i="1" dirty="0" smtClean="0">
                <a:latin typeface="Century Gothic" panose="020B0502020202020204" pitchFamily="34" charset="0"/>
              </a:rPr>
              <a:t>l-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</a:p>
        </p:txBody>
      </p:sp>
    </p:spTree>
    <p:extLst>
      <p:ext uri="{BB962C8B-B14F-4D97-AF65-F5344CB8AC3E}">
        <p14:creationId xmlns:p14="http://schemas.microsoft.com/office/powerpoint/2010/main" val="2801829967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Spelling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89812" y="1960342"/>
            <a:ext cx="8694365" cy="85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370780" y="1141093"/>
            <a:ext cx="34096" cy="542077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056020" y="1141093"/>
            <a:ext cx="34096" cy="542077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02910" y="1231597"/>
            <a:ext cx="878216" cy="6648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Century Gothic"/>
                <a:cs typeface="Century Gothic"/>
              </a:rPr>
              <a:t>bl</a:t>
            </a:r>
            <a:endParaRPr lang="en-US" sz="4800" dirty="0"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05667" y="1231597"/>
            <a:ext cx="878216" cy="6648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cl</a:t>
            </a:r>
            <a:endParaRPr lang="en-US" sz="4800" dirty="0">
              <a:latin typeface="Century Gothic"/>
              <a:cs typeface="Century Gothic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58898" y="1234165"/>
            <a:ext cx="878216" cy="6648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Century Gothic"/>
                <a:cs typeface="Century Gothic"/>
              </a:rPr>
              <a:t>fl</a:t>
            </a:r>
            <a:endParaRPr lang="en-US" sz="4800" dirty="0">
              <a:latin typeface="Century Gothic"/>
              <a:cs typeface="Century Gothic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94047" y="1232881"/>
            <a:ext cx="878216" cy="6648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Century Gothic"/>
                <a:cs typeface="Century Gothic"/>
              </a:rPr>
              <a:t>pl</a:t>
            </a:r>
            <a:endParaRPr lang="en-US" sz="4800" dirty="0">
              <a:latin typeface="Century Gothic"/>
              <a:cs typeface="Century Gothic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76798" y="1231597"/>
            <a:ext cx="878216" cy="6648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Century Gothic"/>
                <a:cs typeface="Century Gothic"/>
              </a:rPr>
              <a:t>sl</a:t>
            </a:r>
            <a:endParaRPr lang="en-US" sz="4800" dirty="0">
              <a:latin typeface="Century Gothic"/>
              <a:cs typeface="Century Gothic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507055" y="1141093"/>
            <a:ext cx="34096" cy="542077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758827" y="1234165"/>
            <a:ext cx="34096" cy="542077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2730983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3 – Day 3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10945244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Phonological Awareness – </a:t>
            </a:r>
            <a:r>
              <a:rPr lang="en-US" sz="2000" dirty="0" smtClean="0">
                <a:latin typeface="Century Gothic"/>
                <a:cs typeface="Century Gothic"/>
              </a:rPr>
              <a:t>Phoneme Substitution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7118" y="2779161"/>
            <a:ext cx="80550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Guided Practice:</a:t>
            </a: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Let’s do some together. The new word is fog. Say it with me: fig.</a:t>
            </a: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We will change the first sound /f/ to /j/.</a:t>
            </a: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Let’s say the new word together: jig.</a:t>
            </a: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Continue by telling children the sound to replace in each word.</a:t>
            </a:r>
          </a:p>
          <a:p>
            <a:endParaRPr lang="en-US" dirty="0" smtClean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sz="2400" dirty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  <a:r>
              <a:rPr lang="en-US" sz="2400" dirty="0" smtClean="0">
                <a:solidFill>
                  <a:srgbClr val="D9D9D9"/>
                </a:solidFill>
                <a:latin typeface="Century Gothic"/>
                <a:cs typeface="Century Gothic"/>
              </a:rPr>
              <a:t>				jig, pig, dig, fig</a:t>
            </a:r>
          </a:p>
          <a:p>
            <a:r>
              <a:rPr lang="en-US" sz="2400" dirty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  <a:r>
              <a:rPr lang="en-US" sz="2400" dirty="0" smtClean="0">
                <a:solidFill>
                  <a:srgbClr val="D9D9D9"/>
                </a:solidFill>
                <a:latin typeface="Century Gothic"/>
                <a:cs typeface="Century Gothic"/>
              </a:rPr>
              <a:t>				flit, slit</a:t>
            </a:r>
          </a:p>
          <a:p>
            <a:r>
              <a:rPr lang="en-US" sz="2400" dirty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  <a:r>
              <a:rPr lang="en-US" sz="2400" dirty="0" smtClean="0">
                <a:solidFill>
                  <a:srgbClr val="D9D9D9"/>
                </a:solidFill>
                <a:latin typeface="Century Gothic"/>
                <a:cs typeface="Century Gothic"/>
              </a:rPr>
              <a:t>				slip, flip, clip</a:t>
            </a:r>
            <a:endParaRPr lang="en-US" dirty="0">
              <a:solidFill>
                <a:srgbClr val="D9D9D9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7118" y="1260420"/>
            <a:ext cx="8055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 am going to say a word: pig.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 will change the /p/ to /f/ and make a new word. 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 word is fig.</a:t>
            </a:r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18302251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493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g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661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i="1" dirty="0" smtClean="0">
                <a:latin typeface="Century Gothic" panose="020B0502020202020204" pitchFamily="34" charset="0"/>
              </a:rPr>
              <a:t>l-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</a:p>
        </p:txBody>
      </p:sp>
    </p:spTree>
    <p:extLst>
      <p:ext uri="{BB962C8B-B14F-4D97-AF65-F5344CB8AC3E}">
        <p14:creationId xmlns:p14="http://schemas.microsoft.com/office/powerpoint/2010/main" val="4227895860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493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g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661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10767" y="200566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i="1" dirty="0" smtClean="0">
                <a:latin typeface="Century Gothic" panose="020B0502020202020204" pitchFamily="34" charset="0"/>
              </a:rPr>
              <a:t>l-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</a:p>
        </p:txBody>
      </p:sp>
    </p:spTree>
    <p:extLst>
      <p:ext uri="{BB962C8B-B14F-4D97-AF65-F5344CB8AC3E}">
        <p14:creationId xmlns:p14="http://schemas.microsoft.com/office/powerpoint/2010/main" val="2210631879"/>
      </p:ext>
    </p:extLst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493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g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661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10767" y="200566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18979" y="200566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i="1" dirty="0" smtClean="0">
                <a:latin typeface="Century Gothic" panose="020B0502020202020204" pitchFamily="34" charset="0"/>
              </a:rPr>
              <a:t>l-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</a:p>
        </p:txBody>
      </p:sp>
    </p:spTree>
    <p:extLst>
      <p:ext uri="{BB962C8B-B14F-4D97-AF65-F5344CB8AC3E}">
        <p14:creationId xmlns:p14="http://schemas.microsoft.com/office/powerpoint/2010/main" val="1097433194"/>
      </p:ext>
    </p:extLst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416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g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661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09065" y="200566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3151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i="1" dirty="0" smtClean="0">
                <a:latin typeface="Century Gothic" panose="020B0502020202020204" pitchFamily="34" charset="0"/>
              </a:rPr>
              <a:t>l-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</a:p>
        </p:txBody>
      </p:sp>
    </p:spTree>
    <p:extLst>
      <p:ext uri="{BB962C8B-B14F-4D97-AF65-F5344CB8AC3E}">
        <p14:creationId xmlns:p14="http://schemas.microsoft.com/office/powerpoint/2010/main" val="3295366044"/>
      </p:ext>
    </p:extLst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493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b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661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i="1" dirty="0" smtClean="0">
                <a:latin typeface="Century Gothic" panose="020B0502020202020204" pitchFamily="34" charset="0"/>
              </a:rPr>
              <a:t>l-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</a:p>
        </p:txBody>
      </p:sp>
    </p:spTree>
    <p:extLst>
      <p:ext uri="{BB962C8B-B14F-4D97-AF65-F5344CB8AC3E}">
        <p14:creationId xmlns:p14="http://schemas.microsoft.com/office/powerpoint/2010/main" val="2754748332"/>
      </p:ext>
    </p:extLst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493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b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661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10767" y="200566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i="1" dirty="0" smtClean="0">
                <a:latin typeface="Century Gothic" panose="020B0502020202020204" pitchFamily="34" charset="0"/>
              </a:rPr>
              <a:t>l-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</a:p>
        </p:txBody>
      </p:sp>
    </p:spTree>
    <p:extLst>
      <p:ext uri="{BB962C8B-B14F-4D97-AF65-F5344CB8AC3E}">
        <p14:creationId xmlns:p14="http://schemas.microsoft.com/office/powerpoint/2010/main" val="1187025617"/>
      </p:ext>
    </p:extLst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493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b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661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10767" y="200566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18979" y="200566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i="1" dirty="0" smtClean="0">
                <a:latin typeface="Century Gothic" panose="020B0502020202020204" pitchFamily="34" charset="0"/>
              </a:rPr>
              <a:t>l-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</a:p>
        </p:txBody>
      </p:sp>
    </p:spTree>
    <p:extLst>
      <p:ext uri="{BB962C8B-B14F-4D97-AF65-F5344CB8AC3E}">
        <p14:creationId xmlns:p14="http://schemas.microsoft.com/office/powerpoint/2010/main" val="1099747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493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661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10767" y="200566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i="1" dirty="0" smtClean="0">
                <a:latin typeface="Century Gothic" panose="020B0502020202020204" pitchFamily="34" charset="0"/>
              </a:rPr>
              <a:t>l-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</a:p>
        </p:txBody>
      </p:sp>
    </p:spTree>
    <p:extLst>
      <p:ext uri="{BB962C8B-B14F-4D97-AF65-F5344CB8AC3E}">
        <p14:creationId xmlns:p14="http://schemas.microsoft.com/office/powerpoint/2010/main" val="1349732136"/>
      </p:ext>
    </p:extLst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416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b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661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09065" y="200566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3151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i="1" dirty="0" smtClean="0">
                <a:latin typeface="Century Gothic" panose="020B0502020202020204" pitchFamily="34" charset="0"/>
              </a:rPr>
              <a:t>l-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</a:p>
        </p:txBody>
      </p:sp>
    </p:spTree>
    <p:extLst>
      <p:ext uri="{BB962C8B-B14F-4D97-AF65-F5344CB8AC3E}">
        <p14:creationId xmlns:p14="http://schemas.microsoft.com/office/powerpoint/2010/main" val="1614054318"/>
      </p:ext>
    </p:extLst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493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661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i="1" dirty="0" smtClean="0">
                <a:latin typeface="Century Gothic" panose="020B0502020202020204" pitchFamily="34" charset="0"/>
              </a:rPr>
              <a:t>l-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</a:p>
        </p:txBody>
      </p:sp>
    </p:spTree>
    <p:extLst>
      <p:ext uri="{BB962C8B-B14F-4D97-AF65-F5344CB8AC3E}">
        <p14:creationId xmlns:p14="http://schemas.microsoft.com/office/powerpoint/2010/main" val="2754748332"/>
      </p:ext>
    </p:extLst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493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661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10767" y="200566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i="1" dirty="0" smtClean="0">
                <a:latin typeface="Century Gothic" panose="020B0502020202020204" pitchFamily="34" charset="0"/>
              </a:rPr>
              <a:t>l-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</a:p>
        </p:txBody>
      </p:sp>
    </p:spTree>
    <p:extLst>
      <p:ext uri="{BB962C8B-B14F-4D97-AF65-F5344CB8AC3E}">
        <p14:creationId xmlns:p14="http://schemas.microsoft.com/office/powerpoint/2010/main" val="1187025617"/>
      </p:ext>
    </p:extLst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493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661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10767" y="200566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18979" y="200566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g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i="1" dirty="0" smtClean="0">
                <a:latin typeface="Century Gothic" panose="020B0502020202020204" pitchFamily="34" charset="0"/>
              </a:rPr>
              <a:t>l-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</a:p>
        </p:txBody>
      </p:sp>
    </p:spTree>
    <p:extLst>
      <p:ext uri="{BB962C8B-B14F-4D97-AF65-F5344CB8AC3E}">
        <p14:creationId xmlns:p14="http://schemas.microsoft.com/office/powerpoint/2010/main" val="109974757"/>
      </p:ext>
    </p:extLst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416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661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09065" y="200566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3151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g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i="1" dirty="0" smtClean="0">
                <a:latin typeface="Century Gothic" panose="020B0502020202020204" pitchFamily="34" charset="0"/>
              </a:rPr>
              <a:t>l-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</a:p>
        </p:txBody>
      </p:sp>
    </p:spTree>
    <p:extLst>
      <p:ext uri="{BB962C8B-B14F-4D97-AF65-F5344CB8AC3E}">
        <p14:creationId xmlns:p14="http://schemas.microsoft.com/office/powerpoint/2010/main" val="1614054318"/>
      </p:ext>
    </p:extLst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493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661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i="1" dirty="0" smtClean="0">
                <a:latin typeface="Century Gothic" panose="020B0502020202020204" pitchFamily="34" charset="0"/>
              </a:rPr>
              <a:t>l-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</a:p>
        </p:txBody>
      </p:sp>
    </p:spTree>
    <p:extLst>
      <p:ext uri="{BB962C8B-B14F-4D97-AF65-F5344CB8AC3E}">
        <p14:creationId xmlns:p14="http://schemas.microsoft.com/office/powerpoint/2010/main" val="2754748332"/>
      </p:ext>
    </p:extLst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493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661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10767" y="200566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i="1" dirty="0" smtClean="0">
                <a:latin typeface="Century Gothic" panose="020B0502020202020204" pitchFamily="34" charset="0"/>
              </a:rPr>
              <a:t>l-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</a:p>
        </p:txBody>
      </p:sp>
    </p:spTree>
    <p:extLst>
      <p:ext uri="{BB962C8B-B14F-4D97-AF65-F5344CB8AC3E}">
        <p14:creationId xmlns:p14="http://schemas.microsoft.com/office/powerpoint/2010/main" val="1187025617"/>
      </p:ext>
    </p:extLst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493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661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10767" y="200566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18979" y="200566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ff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i="1" dirty="0" smtClean="0">
                <a:latin typeface="Century Gothic" panose="020B0502020202020204" pitchFamily="34" charset="0"/>
              </a:rPr>
              <a:t>l-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</a:p>
        </p:txBody>
      </p:sp>
    </p:spTree>
    <p:extLst>
      <p:ext uri="{BB962C8B-B14F-4D97-AF65-F5344CB8AC3E}">
        <p14:creationId xmlns:p14="http://schemas.microsoft.com/office/powerpoint/2010/main" val="109974757"/>
      </p:ext>
    </p:extLst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416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661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09065" y="200566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3151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ff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i="1" dirty="0" smtClean="0">
                <a:latin typeface="Century Gothic" panose="020B0502020202020204" pitchFamily="34" charset="0"/>
              </a:rPr>
              <a:t>l-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</a:p>
        </p:txBody>
      </p:sp>
    </p:spTree>
    <p:extLst>
      <p:ext uri="{BB962C8B-B14F-4D97-AF65-F5344CB8AC3E}">
        <p14:creationId xmlns:p14="http://schemas.microsoft.com/office/powerpoint/2010/main" val="1614054318"/>
      </p:ext>
    </p:extLst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493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661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i="1" dirty="0" smtClean="0">
                <a:latin typeface="Century Gothic" panose="020B0502020202020204" pitchFamily="34" charset="0"/>
              </a:rPr>
              <a:t>l-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</a:p>
        </p:txBody>
      </p:sp>
    </p:spTree>
    <p:extLst>
      <p:ext uri="{BB962C8B-B14F-4D97-AF65-F5344CB8AC3E}">
        <p14:creationId xmlns:p14="http://schemas.microsoft.com/office/powerpoint/2010/main" val="27547483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493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661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10767" y="200566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18979" y="200566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i="1" dirty="0" smtClean="0">
                <a:latin typeface="Century Gothic" panose="020B0502020202020204" pitchFamily="34" charset="0"/>
              </a:rPr>
              <a:t>l-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</a:p>
        </p:txBody>
      </p:sp>
    </p:spTree>
    <p:extLst>
      <p:ext uri="{BB962C8B-B14F-4D97-AF65-F5344CB8AC3E}">
        <p14:creationId xmlns:p14="http://schemas.microsoft.com/office/powerpoint/2010/main" val="3699052084"/>
      </p:ext>
    </p:extLst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493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661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10767" y="200566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i="1" dirty="0" smtClean="0">
                <a:latin typeface="Century Gothic" panose="020B0502020202020204" pitchFamily="34" charset="0"/>
              </a:rPr>
              <a:t>l-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</a:p>
        </p:txBody>
      </p:sp>
    </p:spTree>
    <p:extLst>
      <p:ext uri="{BB962C8B-B14F-4D97-AF65-F5344CB8AC3E}">
        <p14:creationId xmlns:p14="http://schemas.microsoft.com/office/powerpoint/2010/main" val="1187025617"/>
      </p:ext>
    </p:extLst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493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661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10767" y="200566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18979" y="200566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i="1" dirty="0" smtClean="0">
                <a:latin typeface="Century Gothic" panose="020B0502020202020204" pitchFamily="34" charset="0"/>
              </a:rPr>
              <a:t>l-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</a:p>
        </p:txBody>
      </p:sp>
    </p:spTree>
    <p:extLst>
      <p:ext uri="{BB962C8B-B14F-4D97-AF65-F5344CB8AC3E}">
        <p14:creationId xmlns:p14="http://schemas.microsoft.com/office/powerpoint/2010/main" val="109974757"/>
      </p:ext>
    </p:extLst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416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661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09065" y="200566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3151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i="1" dirty="0" smtClean="0">
                <a:latin typeface="Century Gothic" panose="020B0502020202020204" pitchFamily="34" charset="0"/>
              </a:rPr>
              <a:t>l-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</a:p>
        </p:txBody>
      </p:sp>
    </p:spTree>
    <p:extLst>
      <p:ext uri="{BB962C8B-B14F-4D97-AF65-F5344CB8AC3E}">
        <p14:creationId xmlns:p14="http://schemas.microsoft.com/office/powerpoint/2010/main" val="1614054318"/>
      </p:ext>
    </p:extLst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493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661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i="1" dirty="0" smtClean="0">
                <a:latin typeface="Century Gothic" panose="020B0502020202020204" pitchFamily="34" charset="0"/>
              </a:rPr>
              <a:t>l-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</a:p>
        </p:txBody>
      </p:sp>
    </p:spTree>
    <p:extLst>
      <p:ext uri="{BB962C8B-B14F-4D97-AF65-F5344CB8AC3E}">
        <p14:creationId xmlns:p14="http://schemas.microsoft.com/office/powerpoint/2010/main" val="2754748332"/>
      </p:ext>
    </p:extLst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493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661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10767" y="200566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i="1" dirty="0" smtClean="0">
                <a:latin typeface="Century Gothic" panose="020B0502020202020204" pitchFamily="34" charset="0"/>
              </a:rPr>
              <a:t>l-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</a:p>
        </p:txBody>
      </p:sp>
    </p:spTree>
    <p:extLst>
      <p:ext uri="{BB962C8B-B14F-4D97-AF65-F5344CB8AC3E}">
        <p14:creationId xmlns:p14="http://schemas.microsoft.com/office/powerpoint/2010/main" val="1187025617"/>
      </p:ext>
    </p:extLst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493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661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10767" y="200566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18979" y="200566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i="1" dirty="0" smtClean="0">
                <a:latin typeface="Century Gothic" panose="020B0502020202020204" pitchFamily="34" charset="0"/>
              </a:rPr>
              <a:t>l-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</a:p>
        </p:txBody>
      </p:sp>
    </p:spTree>
    <p:extLst>
      <p:ext uri="{BB962C8B-B14F-4D97-AF65-F5344CB8AC3E}">
        <p14:creationId xmlns:p14="http://schemas.microsoft.com/office/powerpoint/2010/main" val="109974757"/>
      </p:ext>
    </p:extLst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416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661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09065" y="200566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3151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i="1" dirty="0" smtClean="0">
                <a:latin typeface="Century Gothic" panose="020B0502020202020204" pitchFamily="34" charset="0"/>
              </a:rPr>
              <a:t>l-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</a:p>
        </p:txBody>
      </p:sp>
    </p:spTree>
    <p:extLst>
      <p:ext uri="{BB962C8B-B14F-4D97-AF65-F5344CB8AC3E}">
        <p14:creationId xmlns:p14="http://schemas.microsoft.com/office/powerpoint/2010/main" val="1614054318"/>
      </p:ext>
    </p:extLst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75" y="222250"/>
            <a:ext cx="88265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	cl       </a:t>
            </a:r>
            <a:r>
              <a:rPr lang="en-US" sz="6600" dirty="0" err="1" smtClean="0">
                <a:latin typeface="Century Gothic"/>
                <a:cs typeface="Century Gothic"/>
              </a:rPr>
              <a:t>fl</a:t>
            </a:r>
            <a:r>
              <a:rPr lang="en-US" sz="6600" dirty="0" smtClean="0">
                <a:latin typeface="Century Gothic"/>
                <a:cs typeface="Century Gothic"/>
              </a:rPr>
              <a:t>       </a:t>
            </a:r>
            <a:r>
              <a:rPr lang="en-US" sz="6600" dirty="0" err="1" smtClean="0">
                <a:latin typeface="Century Gothic"/>
                <a:cs typeface="Century Gothic"/>
              </a:rPr>
              <a:t>ck</a:t>
            </a:r>
            <a:r>
              <a:rPr lang="en-US" sz="6600" dirty="0" smtClean="0">
                <a:latin typeface="Century Gothic"/>
                <a:cs typeface="Century Gothic"/>
              </a:rPr>
              <a:t> 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err="1" smtClean="0">
                <a:latin typeface="Century Gothic"/>
                <a:cs typeface="Century Gothic"/>
              </a:rPr>
              <a:t>pl</a:t>
            </a:r>
            <a:r>
              <a:rPr lang="en-US" sz="6600" dirty="0">
                <a:latin typeface="Century Gothic"/>
                <a:cs typeface="Century Gothic"/>
              </a:rPr>
              <a:t> </a:t>
            </a:r>
            <a:r>
              <a:rPr lang="en-US" sz="6600" dirty="0" smtClean="0">
                <a:latin typeface="Century Gothic"/>
                <a:cs typeface="Century Gothic"/>
              </a:rPr>
              <a:t> 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   </a:t>
            </a:r>
            <a:r>
              <a:rPr lang="en-US" sz="6600" dirty="0" err="1" smtClean="0">
                <a:latin typeface="Century Gothic"/>
                <a:cs typeface="Century Gothic"/>
              </a:rPr>
              <a:t>bl</a:t>
            </a:r>
            <a:r>
              <a:rPr lang="en-US" sz="6600" dirty="0" smtClean="0">
                <a:latin typeface="Century Gothic"/>
                <a:cs typeface="Century Gothic"/>
              </a:rPr>
              <a:t>       </a:t>
            </a:r>
            <a:r>
              <a:rPr lang="en-US" sz="6600" dirty="0" err="1" smtClean="0">
                <a:latin typeface="Century Gothic"/>
                <a:cs typeface="Century Gothic"/>
              </a:rPr>
              <a:t>gl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 </a:t>
            </a:r>
            <a:r>
              <a:rPr lang="en-US" sz="6600" dirty="0" err="1" smtClean="0">
                <a:latin typeface="Century Gothic"/>
                <a:cs typeface="Century Gothic"/>
              </a:rPr>
              <a:t>sl</a:t>
            </a:r>
            <a:r>
              <a:rPr lang="en-US" sz="6600" dirty="0" smtClean="0">
                <a:latin typeface="Century Gothic"/>
                <a:cs typeface="Century Gothic"/>
              </a:rPr>
              <a:t>      v        </a:t>
            </a:r>
            <a:r>
              <a:rPr lang="en-US" sz="6600" dirty="0" err="1" smtClean="0">
                <a:latin typeface="Century Gothic"/>
                <a:cs typeface="Century Gothic"/>
              </a:rPr>
              <a:t>ff</a:t>
            </a:r>
            <a:r>
              <a:rPr lang="en-US" sz="6600" dirty="0" smtClean="0">
                <a:latin typeface="Century Gothic"/>
                <a:cs typeface="Century Gothic"/>
              </a:rPr>
              <a:t>  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7724361"/>
      </p:ext>
    </p:extLst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cl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45764125"/>
      </p:ext>
    </p:extLst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err="1" smtClean="0">
                <a:latin typeface="Century Gothic"/>
                <a:cs typeface="Century Gothic"/>
              </a:rPr>
              <a:t>cl</a:t>
            </a:r>
            <a:r>
              <a:rPr lang="en-US" sz="64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280515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i="1" dirty="0" smtClean="0">
                <a:latin typeface="Century Gothic" panose="020B0502020202020204" pitchFamily="34" charset="0"/>
              </a:rPr>
              <a:t>l-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</a:p>
        </p:txBody>
      </p:sp>
      <p:sp>
        <p:nvSpPr>
          <p:cNvPr id="3" name="Rectangle 2"/>
          <p:cNvSpPr/>
          <p:nvPr/>
        </p:nvSpPr>
        <p:spPr>
          <a:xfrm>
            <a:off x="26416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661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09065" y="200566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3151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04871449"/>
      </p:ext>
    </p:extLst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ss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96559021"/>
      </p:ext>
    </p:extLst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ss   </a:t>
            </a:r>
            <a:r>
              <a:rPr lang="en-US" sz="6400" dirty="0" err="1" smtClean="0">
                <a:latin typeface="Century Gothic"/>
                <a:cs typeface="Century Gothic"/>
              </a:rPr>
              <a:t>fl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77753680"/>
      </p:ext>
    </p:extLst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ss   </a:t>
            </a:r>
            <a:r>
              <a:rPr lang="en-US" sz="6400" dirty="0" err="1" smtClean="0">
                <a:latin typeface="Century Gothic"/>
                <a:cs typeface="Century Gothic"/>
              </a:rPr>
              <a:t>fl</a:t>
            </a:r>
            <a:r>
              <a:rPr lang="en-US" sz="64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06018804"/>
      </p:ext>
    </p:extLst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ss   fl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27955475"/>
      </p:ext>
    </p:extLst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ss   fl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   </a:t>
            </a:r>
            <a:r>
              <a:rPr lang="en-US" sz="6400" dirty="0" err="1" smtClean="0">
                <a:latin typeface="Century Gothic"/>
                <a:cs typeface="Century Gothic"/>
              </a:rPr>
              <a:t>pl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02532294"/>
      </p:ext>
    </p:extLst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ss   fl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   </a:t>
            </a:r>
            <a:r>
              <a:rPr lang="en-US" sz="6400" dirty="0" err="1" smtClean="0">
                <a:latin typeface="Century Gothic"/>
                <a:cs typeface="Century Gothic"/>
              </a:rPr>
              <a:t>pl</a:t>
            </a:r>
            <a:r>
              <a:rPr lang="en-US" sz="64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80534020"/>
      </p:ext>
    </p:extLst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ss   fl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   pl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99182311"/>
      </p:ext>
    </p:extLst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ss   fl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   pl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  </a:t>
            </a:r>
            <a:r>
              <a:rPr lang="en-US" sz="6400" dirty="0" err="1" smtClean="0">
                <a:latin typeface="Century Gothic"/>
                <a:cs typeface="Century Gothic"/>
              </a:rPr>
              <a:t>bl</a:t>
            </a:r>
            <a:endParaRPr lang="en-US" sz="6400" dirty="0">
              <a:latin typeface="Century Gothic"/>
              <a:cs typeface="Century Gothic"/>
            </a:endParaRPr>
          </a:p>
          <a:p>
            <a:endParaRPr lang="en-US" sz="64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87883534"/>
      </p:ext>
    </p:extLst>
  </p:cSld>
  <p:clrMapOvr>
    <a:masterClrMapping/>
  </p:clrMapOvr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ss   fl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   pl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  </a:t>
            </a:r>
            <a:r>
              <a:rPr lang="en-US" sz="6400" dirty="0" err="1" smtClean="0">
                <a:latin typeface="Century Gothic"/>
                <a:cs typeface="Century Gothic"/>
              </a:rPr>
              <a:t>bl</a:t>
            </a:r>
            <a:r>
              <a:rPr lang="en-US" sz="64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6400" dirty="0">
              <a:latin typeface="Century Gothic"/>
              <a:cs typeface="Century Gothic"/>
            </a:endParaRPr>
          </a:p>
          <a:p>
            <a:endParaRPr lang="en-US" sz="64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38309619"/>
      </p:ext>
    </p:extLst>
  </p:cSld>
  <p:clrMapOvr>
    <a:masterClrMapping/>
  </p:clrMapOvr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ss   fl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   pl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  bl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</a:t>
            </a:r>
            <a:endParaRPr lang="en-US" sz="6400" dirty="0">
              <a:latin typeface="Century Gothic"/>
              <a:cs typeface="Century Gothic"/>
            </a:endParaRPr>
          </a:p>
          <a:p>
            <a:endParaRPr lang="en-US" sz="64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400406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493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b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661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i="1" dirty="0" smtClean="0">
                <a:latin typeface="Century Gothic" panose="020B0502020202020204" pitchFamily="34" charset="0"/>
              </a:rPr>
              <a:t>l-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</a:p>
        </p:txBody>
      </p:sp>
    </p:spTree>
    <p:extLst>
      <p:ext uri="{BB962C8B-B14F-4D97-AF65-F5344CB8AC3E}">
        <p14:creationId xmlns:p14="http://schemas.microsoft.com/office/powerpoint/2010/main" val="3881069295"/>
      </p:ext>
    </p:extLst>
  </p:cSld>
  <p:clrMapOvr>
    <a:masterClrMapping/>
  </p:clrMapOvr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ss   fl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   pl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  bl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</a:t>
            </a:r>
            <a:endParaRPr lang="en-US" sz="6400" dirty="0">
              <a:latin typeface="Century Gothic"/>
              <a:cs typeface="Century Gothic"/>
            </a:endParaRP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err="1" smtClean="0">
                <a:latin typeface="Century Gothic"/>
                <a:cs typeface="Century Gothic"/>
              </a:rPr>
              <a:t>gl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1542506"/>
      </p:ext>
    </p:extLst>
  </p:cSld>
  <p:clrMapOvr>
    <a:masterClrMapping/>
  </p:clrMapOvr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ss   fl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   pl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  bl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</a:t>
            </a:r>
            <a:endParaRPr lang="en-US" sz="6400" dirty="0">
              <a:latin typeface="Century Gothic"/>
              <a:cs typeface="Century Gothic"/>
            </a:endParaRP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err="1" smtClean="0">
                <a:latin typeface="Century Gothic"/>
                <a:cs typeface="Century Gothic"/>
              </a:rPr>
              <a:t>gl</a:t>
            </a:r>
            <a:r>
              <a:rPr lang="en-US" sz="64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46471767"/>
      </p:ext>
    </p:extLst>
  </p:cSld>
  <p:clrMapOvr>
    <a:masterClrMapping/>
  </p:clrMapOvr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ss   fl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   pl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  bl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</a:t>
            </a:r>
            <a:endParaRPr lang="en-US" sz="6400" dirty="0">
              <a:latin typeface="Century Gothic"/>
              <a:cs typeface="Century Gothic"/>
            </a:endParaRP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gl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d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5230690"/>
      </p:ext>
    </p:extLst>
  </p:cSld>
  <p:clrMapOvr>
    <a:masterClrMapping/>
  </p:clrMapOvr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ss   fl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   pl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  bl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</a:t>
            </a:r>
            <a:endParaRPr lang="en-US" sz="6400" dirty="0">
              <a:latin typeface="Century Gothic"/>
              <a:cs typeface="Century Gothic"/>
            </a:endParaRP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gl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d  cl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3663792"/>
      </p:ext>
    </p:extLst>
  </p:cSld>
  <p:clrMapOvr>
    <a:masterClrMapping/>
  </p:clrMapOvr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ss   fl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   pl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  bl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</a:t>
            </a:r>
            <a:endParaRPr lang="en-US" sz="6400" dirty="0">
              <a:latin typeface="Century Gothic"/>
              <a:cs typeface="Century Gothic"/>
            </a:endParaRP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gl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d  </a:t>
            </a:r>
            <a:r>
              <a:rPr lang="en-US" sz="6400" dirty="0" err="1" smtClean="0">
                <a:latin typeface="Century Gothic"/>
                <a:cs typeface="Century Gothic"/>
              </a:rPr>
              <a:t>cl</a:t>
            </a:r>
            <a:r>
              <a:rPr lang="en-US" sz="64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96851263"/>
      </p:ext>
    </p:extLst>
  </p:cSld>
  <p:clrMapOvr>
    <a:masterClrMapping/>
  </p:clrMapOvr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ss   fl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   pl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  bl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</a:t>
            </a:r>
            <a:endParaRPr lang="en-US" sz="6400" dirty="0">
              <a:latin typeface="Century Gothic"/>
              <a:cs typeface="Century Gothic"/>
            </a:endParaRP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gl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d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40314814"/>
      </p:ext>
    </p:extLst>
  </p:cSld>
  <p:clrMapOvr>
    <a:masterClrMapping/>
  </p:clrMapOvr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ss   fl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   pl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  bl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</a:t>
            </a:r>
            <a:endParaRPr lang="en-US" sz="6400" dirty="0">
              <a:latin typeface="Century Gothic"/>
              <a:cs typeface="Century Gothic"/>
            </a:endParaRP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gl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d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ps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79409164"/>
      </p:ext>
    </p:extLst>
  </p:cSld>
  <p:clrMapOvr>
    <a:masterClrMapping/>
  </p:clrMapOvr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ss   fl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   pl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  bl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</a:t>
            </a:r>
            <a:endParaRPr lang="en-US" sz="6400" dirty="0">
              <a:latin typeface="Century Gothic"/>
              <a:cs typeface="Century Gothic"/>
            </a:endParaRP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gl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d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ps  cl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78344598"/>
      </p:ext>
    </p:extLst>
  </p:cSld>
  <p:clrMapOvr>
    <a:masterClrMapping/>
  </p:clrMapOvr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ss   fl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   pl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  bl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</a:t>
            </a:r>
            <a:endParaRPr lang="en-US" sz="6400" dirty="0">
              <a:latin typeface="Century Gothic"/>
              <a:cs typeface="Century Gothic"/>
            </a:endParaRP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gl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d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ps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33279691"/>
      </p:ext>
    </p:extLst>
  </p:cSld>
  <p:clrMapOvr>
    <a:masterClrMapping/>
  </p:clrMapOvr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ss   fl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   pl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  bl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</a:t>
            </a:r>
            <a:endParaRPr lang="en-US" sz="6400" dirty="0">
              <a:latin typeface="Century Gothic"/>
              <a:cs typeface="Century Gothic"/>
            </a:endParaRP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gl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d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ps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357879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493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b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661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10767" y="200566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i="1" dirty="0" smtClean="0">
                <a:latin typeface="Century Gothic" panose="020B0502020202020204" pitchFamily="34" charset="0"/>
              </a:rPr>
              <a:t>l-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</a:p>
        </p:txBody>
      </p:sp>
    </p:spTree>
    <p:extLst>
      <p:ext uri="{BB962C8B-B14F-4D97-AF65-F5344CB8AC3E}">
        <p14:creationId xmlns:p14="http://schemas.microsoft.com/office/powerpoint/2010/main" val="182378306"/>
      </p:ext>
    </p:extLst>
  </p:cSld>
  <p:clrMapOvr>
    <a:masterClrMapping/>
  </p:clrMapOvr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ss   fl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   pl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  bl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</a:t>
            </a:r>
            <a:endParaRPr lang="en-US" sz="6400" dirty="0">
              <a:latin typeface="Century Gothic"/>
              <a:cs typeface="Century Gothic"/>
            </a:endParaRP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gl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d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ps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   </a:t>
            </a:r>
            <a:r>
              <a:rPr lang="en-US" sz="6400" dirty="0" err="1" smtClean="0">
                <a:latin typeface="Century Gothic"/>
                <a:cs typeface="Century Gothic"/>
              </a:rPr>
              <a:t>bl</a:t>
            </a:r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9898111"/>
      </p:ext>
    </p:extLst>
  </p:cSld>
  <p:clrMapOvr>
    <a:masterClrMapping/>
  </p:clrMapOvr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ss   fl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   pl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  bl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</a:t>
            </a:r>
            <a:endParaRPr lang="en-US" sz="6400" dirty="0">
              <a:latin typeface="Century Gothic"/>
              <a:cs typeface="Century Gothic"/>
            </a:endParaRP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gl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d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ps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   </a:t>
            </a:r>
            <a:r>
              <a:rPr lang="en-US" sz="6400" dirty="0" err="1" smtClean="0">
                <a:latin typeface="Century Gothic"/>
                <a:cs typeface="Century Gothic"/>
              </a:rPr>
              <a:t>bl</a:t>
            </a:r>
            <a:r>
              <a:rPr lang="en-US" sz="64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5863641"/>
      </p:ext>
    </p:extLst>
  </p:cSld>
  <p:clrMapOvr>
    <a:masterClrMapping/>
  </p:clrMapOvr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ss   fl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   pl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  bl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</a:t>
            </a:r>
            <a:endParaRPr lang="en-US" sz="6400" dirty="0">
              <a:latin typeface="Century Gothic"/>
              <a:cs typeface="Century Gothic"/>
            </a:endParaRP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gl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d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ps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   bl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b</a:t>
            </a:r>
          </a:p>
          <a:p>
            <a:r>
              <a:rPr lang="en-US" sz="6400" dirty="0" smtClean="0">
                <a:latin typeface="Century Gothic"/>
                <a:cs typeface="Century Gothic"/>
              </a:rPr>
              <a:t> </a:t>
            </a:r>
          </a:p>
          <a:p>
            <a:endParaRPr lang="en-US" sz="64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30612929"/>
      </p:ext>
    </p:extLst>
  </p:cSld>
  <p:clrMapOvr>
    <a:masterClrMapping/>
  </p:clrMapOvr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ss   fl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   pl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  bl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</a:t>
            </a:r>
            <a:endParaRPr lang="en-US" sz="6400" dirty="0">
              <a:latin typeface="Century Gothic"/>
              <a:cs typeface="Century Gothic"/>
            </a:endParaRP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gl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d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ps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   bl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b</a:t>
            </a:r>
          </a:p>
          <a:p>
            <a:r>
              <a:rPr lang="en-US" sz="6400" dirty="0" smtClean="0">
                <a:latin typeface="Century Gothic"/>
                <a:cs typeface="Century Gothic"/>
              </a:rPr>
              <a:t> </a:t>
            </a:r>
          </a:p>
          <a:p>
            <a:r>
              <a:rPr lang="en-US" sz="6400" dirty="0" smtClean="0">
                <a:latin typeface="Century Gothic"/>
                <a:cs typeface="Century Gothic"/>
              </a:rPr>
              <a:t>cl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25660482"/>
      </p:ext>
    </p:extLst>
  </p:cSld>
  <p:clrMapOvr>
    <a:masterClrMapping/>
  </p:clrMapOvr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ss   fl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   pl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  bl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</a:t>
            </a:r>
            <a:endParaRPr lang="en-US" sz="6400" dirty="0">
              <a:latin typeface="Century Gothic"/>
              <a:cs typeface="Century Gothic"/>
            </a:endParaRP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gl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d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ps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   bl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b</a:t>
            </a:r>
          </a:p>
          <a:p>
            <a:r>
              <a:rPr lang="en-US" sz="6400" dirty="0" smtClean="0">
                <a:latin typeface="Century Gothic"/>
                <a:cs typeface="Century Gothic"/>
              </a:rPr>
              <a:t> </a:t>
            </a:r>
          </a:p>
          <a:p>
            <a:r>
              <a:rPr lang="en-US" sz="6400" dirty="0" err="1" smtClean="0">
                <a:latin typeface="Century Gothic"/>
                <a:cs typeface="Century Gothic"/>
              </a:rPr>
              <a:t>cl</a:t>
            </a:r>
            <a:r>
              <a:rPr lang="en-US" sz="64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94610649"/>
      </p:ext>
    </p:extLst>
  </p:cSld>
  <p:clrMapOvr>
    <a:masterClrMapping/>
  </p:clrMapOvr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ss   fl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   pl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  bl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</a:t>
            </a:r>
            <a:endParaRPr lang="en-US" sz="6400" dirty="0">
              <a:latin typeface="Century Gothic"/>
              <a:cs typeface="Century Gothic"/>
            </a:endParaRP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gl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d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ps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   bl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b</a:t>
            </a:r>
          </a:p>
          <a:p>
            <a:r>
              <a:rPr lang="en-US" sz="6400" dirty="0" smtClean="0">
                <a:latin typeface="Century Gothic"/>
                <a:cs typeface="Century Gothic"/>
              </a:rPr>
              <a:t> </a:t>
            </a:r>
          </a:p>
          <a:p>
            <a:r>
              <a:rPr lang="en-US" sz="6400" dirty="0" smtClean="0">
                <a:latin typeface="Century Gothic"/>
                <a:cs typeface="Century Gothic"/>
              </a:rPr>
              <a:t>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m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12678961"/>
      </p:ext>
    </p:extLst>
  </p:cSld>
  <p:clrMapOvr>
    <a:masterClrMapping/>
  </p:clrMapOvr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ss   fl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   pl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  bl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</a:t>
            </a:r>
            <a:endParaRPr lang="en-US" sz="6400" dirty="0">
              <a:latin typeface="Century Gothic"/>
              <a:cs typeface="Century Gothic"/>
            </a:endParaRP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gl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d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ps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   bl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b</a:t>
            </a:r>
          </a:p>
          <a:p>
            <a:r>
              <a:rPr lang="en-US" sz="6400" dirty="0" smtClean="0">
                <a:latin typeface="Century Gothic"/>
                <a:cs typeface="Century Gothic"/>
              </a:rPr>
              <a:t> </a:t>
            </a:r>
          </a:p>
          <a:p>
            <a:r>
              <a:rPr lang="en-US" sz="6400" dirty="0" smtClean="0">
                <a:latin typeface="Century Gothic"/>
                <a:cs typeface="Century Gothic"/>
              </a:rPr>
              <a:t>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m   </a:t>
            </a:r>
            <a:r>
              <a:rPr lang="en-US" sz="6400" dirty="0" err="1" smtClean="0">
                <a:latin typeface="Century Gothic"/>
                <a:cs typeface="Century Gothic"/>
              </a:rPr>
              <a:t>sl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85671773"/>
      </p:ext>
    </p:extLst>
  </p:cSld>
  <p:clrMapOvr>
    <a:masterClrMapping/>
  </p:clrMapOvr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ss   fl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   pl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  bl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</a:t>
            </a:r>
            <a:endParaRPr lang="en-US" sz="6400" dirty="0">
              <a:latin typeface="Century Gothic"/>
              <a:cs typeface="Century Gothic"/>
            </a:endParaRP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gl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d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ps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   bl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b</a:t>
            </a:r>
          </a:p>
          <a:p>
            <a:r>
              <a:rPr lang="en-US" sz="6400" dirty="0" smtClean="0">
                <a:latin typeface="Century Gothic"/>
                <a:cs typeface="Century Gothic"/>
              </a:rPr>
              <a:t> </a:t>
            </a:r>
          </a:p>
          <a:p>
            <a:r>
              <a:rPr lang="en-US" sz="6400" dirty="0" smtClean="0">
                <a:latin typeface="Century Gothic"/>
                <a:cs typeface="Century Gothic"/>
              </a:rPr>
              <a:t>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m   </a:t>
            </a:r>
            <a:r>
              <a:rPr lang="en-US" sz="6400" dirty="0" err="1" smtClean="0">
                <a:latin typeface="Century Gothic"/>
                <a:cs typeface="Century Gothic"/>
              </a:rPr>
              <a:t>sl</a:t>
            </a:r>
            <a:r>
              <a:rPr lang="en-US" sz="64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92765391"/>
      </p:ext>
    </p:extLst>
  </p:cSld>
  <p:clrMapOvr>
    <a:masterClrMapping/>
  </p:clrMapOvr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ss   fl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   pl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  bl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</a:t>
            </a:r>
            <a:endParaRPr lang="en-US" sz="6400" dirty="0">
              <a:latin typeface="Century Gothic"/>
              <a:cs typeface="Century Gothic"/>
            </a:endParaRP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gl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d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ps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   bl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b</a:t>
            </a:r>
          </a:p>
          <a:p>
            <a:r>
              <a:rPr lang="en-US" sz="6400" dirty="0" smtClean="0">
                <a:latin typeface="Century Gothic"/>
                <a:cs typeface="Century Gothic"/>
              </a:rPr>
              <a:t> </a:t>
            </a:r>
          </a:p>
          <a:p>
            <a:r>
              <a:rPr lang="en-US" sz="6400" dirty="0" smtClean="0">
                <a:latin typeface="Century Gothic"/>
                <a:cs typeface="Century Gothic"/>
              </a:rPr>
              <a:t>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m 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m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41961010"/>
      </p:ext>
    </p:extLst>
  </p:cSld>
  <p:clrMapOvr>
    <a:masterClrMapping/>
  </p:clrMapOvr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ss   fl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   pl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  bl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</a:t>
            </a:r>
            <a:endParaRPr lang="en-US" sz="6400" dirty="0">
              <a:latin typeface="Century Gothic"/>
              <a:cs typeface="Century Gothic"/>
            </a:endParaRP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gl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d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ps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   bl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b</a:t>
            </a:r>
          </a:p>
          <a:p>
            <a:r>
              <a:rPr lang="en-US" sz="6400" dirty="0" smtClean="0">
                <a:latin typeface="Century Gothic"/>
                <a:cs typeface="Century Gothic"/>
              </a:rPr>
              <a:t> </a:t>
            </a:r>
          </a:p>
          <a:p>
            <a:r>
              <a:rPr lang="en-US" sz="6400" dirty="0" smtClean="0">
                <a:latin typeface="Century Gothic"/>
                <a:cs typeface="Century Gothic"/>
              </a:rPr>
              <a:t>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m 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m    </a:t>
            </a:r>
            <a:r>
              <a:rPr lang="en-US" sz="6400" dirty="0" err="1" smtClean="0">
                <a:latin typeface="Century Gothic"/>
                <a:cs typeface="Century Gothic"/>
              </a:rPr>
              <a:t>fl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24739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493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b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661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10767" y="200566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18979" y="200566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b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i="1" dirty="0" smtClean="0">
                <a:latin typeface="Century Gothic" panose="020B0502020202020204" pitchFamily="34" charset="0"/>
              </a:rPr>
              <a:t>l-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</a:p>
        </p:txBody>
      </p:sp>
    </p:spTree>
    <p:extLst>
      <p:ext uri="{BB962C8B-B14F-4D97-AF65-F5344CB8AC3E}">
        <p14:creationId xmlns:p14="http://schemas.microsoft.com/office/powerpoint/2010/main" val="4186856894"/>
      </p:ext>
    </p:extLst>
  </p:cSld>
  <p:clrMapOvr>
    <a:masterClrMapping/>
  </p:clrMapOvr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ss   fl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   pl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  bl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</a:t>
            </a:r>
            <a:endParaRPr lang="en-US" sz="6400" dirty="0">
              <a:latin typeface="Century Gothic"/>
              <a:cs typeface="Century Gothic"/>
            </a:endParaRP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gl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d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ps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   bl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b</a:t>
            </a:r>
          </a:p>
          <a:p>
            <a:r>
              <a:rPr lang="en-US" sz="6400" dirty="0" smtClean="0">
                <a:latin typeface="Century Gothic"/>
                <a:cs typeface="Century Gothic"/>
              </a:rPr>
              <a:t> </a:t>
            </a:r>
          </a:p>
          <a:p>
            <a:r>
              <a:rPr lang="en-US" sz="6400" dirty="0" smtClean="0">
                <a:latin typeface="Century Gothic"/>
                <a:cs typeface="Century Gothic"/>
              </a:rPr>
              <a:t>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m 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m    </a:t>
            </a:r>
            <a:r>
              <a:rPr lang="en-US" sz="6400" dirty="0" err="1" smtClean="0">
                <a:latin typeface="Century Gothic"/>
                <a:cs typeface="Century Gothic"/>
              </a:rPr>
              <a:t>fl</a:t>
            </a:r>
            <a:r>
              <a:rPr lang="en-US" sz="64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43047205"/>
      </p:ext>
    </p:extLst>
  </p:cSld>
  <p:clrMapOvr>
    <a:masterClrMapping/>
  </p:clrMapOvr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ss   fl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   pl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  bl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</a:t>
            </a:r>
            <a:endParaRPr lang="en-US" sz="6400" dirty="0">
              <a:latin typeface="Century Gothic"/>
              <a:cs typeface="Century Gothic"/>
            </a:endParaRP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gl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d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ps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   bl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b</a:t>
            </a:r>
          </a:p>
          <a:p>
            <a:r>
              <a:rPr lang="en-US" sz="6400" dirty="0" smtClean="0">
                <a:latin typeface="Century Gothic"/>
                <a:cs typeface="Century Gothic"/>
              </a:rPr>
              <a:t> </a:t>
            </a:r>
          </a:p>
          <a:p>
            <a:r>
              <a:rPr lang="en-US" sz="6400" dirty="0" smtClean="0">
                <a:latin typeface="Century Gothic"/>
                <a:cs typeface="Century Gothic"/>
              </a:rPr>
              <a:t>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m 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m    fl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t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69766702"/>
      </p:ext>
    </p:extLst>
  </p:cSld>
  <p:clrMapOvr>
    <a:masterClrMapping/>
  </p:clrMapOvr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ss   fl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   pl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  bl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</a:t>
            </a:r>
            <a:endParaRPr lang="en-US" sz="6400" dirty="0">
              <a:latin typeface="Century Gothic"/>
              <a:cs typeface="Century Gothic"/>
            </a:endParaRP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gl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d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ps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   bl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b</a:t>
            </a:r>
          </a:p>
          <a:p>
            <a:r>
              <a:rPr lang="en-US" sz="6400" dirty="0" smtClean="0">
                <a:latin typeface="Century Gothic"/>
                <a:cs typeface="Century Gothic"/>
              </a:rPr>
              <a:t> </a:t>
            </a:r>
          </a:p>
          <a:p>
            <a:r>
              <a:rPr lang="en-US" sz="6400" dirty="0" smtClean="0">
                <a:latin typeface="Century Gothic"/>
                <a:cs typeface="Century Gothic"/>
              </a:rPr>
              <a:t>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m 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m    fl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t   </a:t>
            </a:r>
            <a:r>
              <a:rPr lang="en-US" sz="6400" dirty="0" err="1" smtClean="0">
                <a:latin typeface="Century Gothic"/>
                <a:cs typeface="Century Gothic"/>
              </a:rPr>
              <a:t>fl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37164274"/>
      </p:ext>
    </p:extLst>
  </p:cSld>
  <p:clrMapOvr>
    <a:masterClrMapping/>
  </p:clrMapOvr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ss   fl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   pl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  bl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</a:t>
            </a:r>
            <a:endParaRPr lang="en-US" sz="6400" dirty="0">
              <a:latin typeface="Century Gothic"/>
              <a:cs typeface="Century Gothic"/>
            </a:endParaRP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gl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d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ps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   bl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b</a:t>
            </a:r>
          </a:p>
          <a:p>
            <a:r>
              <a:rPr lang="en-US" sz="6400" dirty="0" smtClean="0">
                <a:latin typeface="Century Gothic"/>
                <a:cs typeface="Century Gothic"/>
              </a:rPr>
              <a:t> </a:t>
            </a:r>
          </a:p>
          <a:p>
            <a:r>
              <a:rPr lang="en-US" sz="6400" dirty="0" smtClean="0">
                <a:latin typeface="Century Gothic"/>
                <a:cs typeface="Century Gothic"/>
              </a:rPr>
              <a:t>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m 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m    fl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t   </a:t>
            </a:r>
            <a:r>
              <a:rPr lang="en-US" sz="6400" dirty="0" err="1" smtClean="0">
                <a:latin typeface="Century Gothic"/>
                <a:cs typeface="Century Gothic"/>
              </a:rPr>
              <a:t>fl</a:t>
            </a:r>
            <a:r>
              <a:rPr lang="en-US" sz="64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15305742"/>
      </p:ext>
    </p:extLst>
  </p:cSld>
  <p:clrMapOvr>
    <a:masterClrMapping/>
  </p:clrMapOvr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ss   fl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   pl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  bl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</a:t>
            </a:r>
            <a:endParaRPr lang="en-US" sz="6400" dirty="0">
              <a:latin typeface="Century Gothic"/>
              <a:cs typeface="Century Gothic"/>
            </a:endParaRP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gl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d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ps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   bl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b</a:t>
            </a:r>
          </a:p>
          <a:p>
            <a:r>
              <a:rPr lang="en-US" sz="6400" dirty="0" smtClean="0">
                <a:latin typeface="Century Gothic"/>
                <a:cs typeface="Century Gothic"/>
              </a:rPr>
              <a:t> </a:t>
            </a:r>
          </a:p>
          <a:p>
            <a:r>
              <a:rPr lang="en-US" sz="6400" dirty="0" smtClean="0">
                <a:latin typeface="Century Gothic"/>
                <a:cs typeface="Century Gothic"/>
              </a:rPr>
              <a:t>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m 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m    fl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t   fl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75096515"/>
      </p:ext>
    </p:extLst>
  </p:cSld>
  <p:clrMapOvr>
    <a:masterClrMapping/>
  </p:clrMapOvr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391"/>
            <a:ext cx="9005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v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7325565"/>
      </p:ext>
    </p:extLst>
  </p:cSld>
  <p:clrMapOvr>
    <a:masterClrMapping/>
  </p:clrMapOvr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391"/>
            <a:ext cx="9005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err="1" smtClean="0">
                <a:latin typeface="Century Gothic"/>
                <a:cs typeface="Century Gothic"/>
              </a:rPr>
              <a:t>v</a:t>
            </a:r>
            <a:r>
              <a:rPr lang="en-US" sz="64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98437396"/>
      </p:ext>
    </p:extLst>
  </p:cSld>
  <p:clrMapOvr>
    <a:masterClrMapping/>
  </p:clrMapOvr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391"/>
            <a:ext cx="9005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v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0800918"/>
      </p:ext>
    </p:extLst>
  </p:cSld>
  <p:clrMapOvr>
    <a:masterClrMapping/>
  </p:clrMapOvr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391"/>
            <a:ext cx="9005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v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ns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71318990"/>
      </p:ext>
    </p:extLst>
  </p:cSld>
  <p:clrMapOvr>
    <a:masterClrMapping/>
  </p:clrMapOvr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391"/>
            <a:ext cx="9005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v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ns  b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498604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i="1" dirty="0" smtClean="0">
                <a:latin typeface="Century Gothic" panose="020B0502020202020204" pitchFamily="34" charset="0"/>
              </a:rPr>
              <a:t>l-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</a:p>
        </p:txBody>
      </p:sp>
      <p:sp>
        <p:nvSpPr>
          <p:cNvPr id="3" name="Rectangle 2"/>
          <p:cNvSpPr/>
          <p:nvPr/>
        </p:nvSpPr>
        <p:spPr>
          <a:xfrm>
            <a:off x="26416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b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661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09065" y="200566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3151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b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11079923"/>
      </p:ext>
    </p:extLst>
  </p:cSld>
  <p:clrMapOvr>
    <a:masterClrMapping/>
  </p:clrMapOvr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391"/>
            <a:ext cx="9005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v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ns  </a:t>
            </a:r>
            <a:r>
              <a:rPr lang="en-US" sz="6400" dirty="0" err="1" smtClean="0">
                <a:latin typeface="Century Gothic"/>
                <a:cs typeface="Century Gothic"/>
              </a:rPr>
              <a:t>b</a:t>
            </a:r>
            <a:r>
              <a:rPr lang="en-US" sz="64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33152085"/>
      </p:ext>
    </p:extLst>
  </p:cSld>
  <p:clrMapOvr>
    <a:masterClrMapping/>
  </p:clrMapOvr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391"/>
            <a:ext cx="9005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v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ns  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01939674"/>
      </p:ext>
    </p:extLst>
  </p:cSld>
  <p:clrMapOvr>
    <a:masterClrMapping/>
  </p:clrMapOvr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391"/>
            <a:ext cx="9005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v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ns  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gs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42546019"/>
      </p:ext>
    </p:extLst>
  </p:cSld>
  <p:clrMapOvr>
    <a:masterClrMapping/>
  </p:clrMapOvr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391"/>
            <a:ext cx="9005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v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ns  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gs  c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80856529"/>
      </p:ext>
    </p:extLst>
  </p:cSld>
  <p:clrMapOvr>
    <a:masterClrMapping/>
  </p:clrMapOvr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391"/>
            <a:ext cx="9005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v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ns  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gs  </a:t>
            </a:r>
            <a:r>
              <a:rPr lang="en-US" sz="6400" dirty="0" err="1" smtClean="0">
                <a:latin typeface="Century Gothic"/>
                <a:cs typeface="Century Gothic"/>
              </a:rPr>
              <a:t>c</a:t>
            </a:r>
            <a:r>
              <a:rPr lang="en-US" sz="64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69665630"/>
      </p:ext>
    </p:extLst>
  </p:cSld>
  <p:clrMapOvr>
    <a:masterClrMapping/>
  </p:clrMapOvr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391"/>
            <a:ext cx="9005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v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ns  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gs  c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28356471"/>
      </p:ext>
    </p:extLst>
  </p:cSld>
  <p:clrMapOvr>
    <a:masterClrMapping/>
  </p:clrMapOvr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391"/>
            <a:ext cx="9005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v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ns  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gs  c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ps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54070527"/>
      </p:ext>
    </p:extLst>
  </p:cSld>
  <p:clrMapOvr>
    <a:masterClrMapping/>
  </p:clrMapOvr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391"/>
            <a:ext cx="90053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v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ns  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gs  c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ps  c</a:t>
            </a:r>
            <a:endParaRPr lang="en-US" sz="6400" dirty="0">
              <a:latin typeface="Century Gothic"/>
              <a:cs typeface="Century Gothic"/>
            </a:endParaRP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59208505"/>
      </p:ext>
    </p:extLst>
  </p:cSld>
  <p:clrMapOvr>
    <a:masterClrMapping/>
  </p:clrMapOvr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391"/>
            <a:ext cx="90053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v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ns  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gs  c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ps  </a:t>
            </a:r>
            <a:r>
              <a:rPr lang="en-US" sz="6400" dirty="0" err="1" smtClean="0">
                <a:latin typeface="Century Gothic"/>
                <a:cs typeface="Century Gothic"/>
              </a:rPr>
              <a:t>c</a:t>
            </a:r>
            <a:r>
              <a:rPr lang="en-US" sz="64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6400" dirty="0">
              <a:latin typeface="Century Gothic"/>
              <a:cs typeface="Century Gothic"/>
            </a:endParaRPr>
          </a:p>
          <a:p>
            <a:endParaRPr lang="en-US" sz="64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7645846"/>
      </p:ext>
    </p:extLst>
  </p:cSld>
  <p:clrMapOvr>
    <a:masterClrMapping/>
  </p:clrMapOvr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391"/>
            <a:ext cx="90053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v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ns  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gs  c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ps  c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t</a:t>
            </a:r>
            <a:endParaRPr lang="en-US" sz="6400" dirty="0">
              <a:latin typeface="Century Gothic"/>
              <a:cs typeface="Century Gothic"/>
            </a:endParaRPr>
          </a:p>
          <a:p>
            <a:endParaRPr lang="en-US" sz="64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580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8-03 at 5.06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13" y="911225"/>
            <a:ext cx="4064000" cy="5130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5643563" y="468312"/>
            <a:ext cx="3063875" cy="6247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cl</a:t>
            </a:r>
          </a:p>
          <a:p>
            <a:pPr algn="ctr"/>
            <a:endParaRPr lang="en-US" sz="5400" dirty="0" smtClean="0">
              <a:latin typeface="Century Gothic"/>
              <a:cs typeface="Century Gothic"/>
            </a:endParaRPr>
          </a:p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When two consonants appear together in a word we often blend the two sounds together. These are the letters c and l. I blend both sounds together to get /kl/. Say it with me: /kl/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These are the sounds at the beginning of the word cloud.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Listen: /kl/ /</a:t>
            </a:r>
            <a:r>
              <a:rPr lang="en-US" sz="16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oud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/.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Repeat with these l-blends:</a:t>
            </a:r>
          </a:p>
          <a:p>
            <a:pPr algn="ctr"/>
            <a:r>
              <a:rPr lang="en-US" sz="36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bl</a:t>
            </a:r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, </a:t>
            </a:r>
            <a:r>
              <a:rPr lang="en-US" sz="36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fl</a:t>
            </a:r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, </a:t>
            </a:r>
            <a:r>
              <a:rPr lang="en-US" sz="36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gl</a:t>
            </a:r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, </a:t>
            </a:r>
            <a:r>
              <a:rPr lang="en-US" sz="36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pl</a:t>
            </a:r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, </a:t>
            </a:r>
            <a:r>
              <a:rPr lang="en-US" sz="36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sl</a:t>
            </a:r>
            <a:endParaRPr lang="en-US" sz="3600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pPr algn="ctr"/>
            <a:endParaRPr lang="en-US" sz="54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8541" y="119062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Introduce </a:t>
            </a:r>
            <a:r>
              <a:rPr lang="en-US" sz="2800" i="1" dirty="0" smtClean="0">
                <a:latin typeface="Century Gothic" panose="020B0502020202020204" pitchFamily="34" charset="0"/>
              </a:rPr>
              <a:t>l-Blends</a:t>
            </a:r>
          </a:p>
        </p:txBody>
      </p:sp>
    </p:spTree>
    <p:extLst>
      <p:ext uri="{BB962C8B-B14F-4D97-AF65-F5344CB8AC3E}">
        <p14:creationId xmlns:p14="http://schemas.microsoft.com/office/powerpoint/2010/main" val="24628432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188" y="476250"/>
            <a:ext cx="881856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Century Gothic"/>
                <a:cs typeface="Century Gothic"/>
              </a:rPr>
              <a:t> </a:t>
            </a:r>
            <a:r>
              <a:rPr lang="en-US" sz="7200" dirty="0" err="1" smtClean="0">
                <a:latin typeface="Century Gothic"/>
                <a:cs typeface="Century Gothic"/>
              </a:rPr>
              <a:t>bl</a:t>
            </a:r>
            <a:r>
              <a:rPr lang="en-US" sz="7200" dirty="0" smtClean="0">
                <a:latin typeface="Century Gothic"/>
                <a:cs typeface="Century Gothic"/>
              </a:rPr>
              <a:t>      </a:t>
            </a:r>
            <a:r>
              <a:rPr lang="en-US" sz="7200" dirty="0" err="1" smtClean="0">
                <a:latin typeface="Century Gothic"/>
                <a:cs typeface="Century Gothic"/>
              </a:rPr>
              <a:t>gl</a:t>
            </a:r>
            <a:r>
              <a:rPr lang="en-US" sz="7200" dirty="0" smtClean="0">
                <a:latin typeface="Century Gothic"/>
                <a:cs typeface="Century Gothic"/>
              </a:rPr>
              <a:t>      </a:t>
            </a:r>
            <a:r>
              <a:rPr lang="en-US" sz="7200" dirty="0" err="1" smtClean="0">
                <a:latin typeface="Century Gothic"/>
                <a:cs typeface="Century Gothic"/>
              </a:rPr>
              <a:t>pl</a:t>
            </a:r>
            <a:r>
              <a:rPr lang="en-US" sz="7200" dirty="0" smtClean="0">
                <a:latin typeface="Century Gothic"/>
                <a:cs typeface="Century Gothic"/>
              </a:rPr>
              <a:t>      cl   </a:t>
            </a:r>
          </a:p>
          <a:p>
            <a:r>
              <a:rPr lang="en-US" sz="7200" dirty="0" smtClean="0">
                <a:latin typeface="Century Gothic"/>
                <a:cs typeface="Century Gothic"/>
              </a:rPr>
              <a:t>  </a:t>
            </a:r>
          </a:p>
          <a:p>
            <a:r>
              <a:rPr lang="en-US" sz="7200" dirty="0" smtClean="0">
                <a:latin typeface="Century Gothic"/>
                <a:cs typeface="Century Gothic"/>
              </a:rPr>
              <a:t>  </a:t>
            </a:r>
            <a:r>
              <a:rPr lang="en-US" sz="7200" dirty="0" err="1" smtClean="0">
                <a:latin typeface="Century Gothic"/>
                <a:cs typeface="Century Gothic"/>
              </a:rPr>
              <a:t>fl</a:t>
            </a:r>
            <a:r>
              <a:rPr lang="en-US" sz="7200" dirty="0" smtClean="0">
                <a:latin typeface="Century Gothic"/>
                <a:cs typeface="Century Gothic"/>
              </a:rPr>
              <a:t>       </a:t>
            </a:r>
            <a:r>
              <a:rPr lang="en-US" sz="7200" dirty="0" err="1" smtClean="0">
                <a:latin typeface="Century Gothic"/>
                <a:cs typeface="Century Gothic"/>
              </a:rPr>
              <a:t>sl</a:t>
            </a:r>
            <a:r>
              <a:rPr lang="en-US" sz="7200" dirty="0" smtClean="0">
                <a:latin typeface="Century Gothic"/>
                <a:cs typeface="Century Gothic"/>
              </a:rPr>
              <a:t>      </a:t>
            </a:r>
            <a:r>
              <a:rPr lang="en-US" sz="7200" dirty="0" err="1" smtClean="0">
                <a:latin typeface="Century Gothic"/>
                <a:cs typeface="Century Gothic"/>
              </a:rPr>
              <a:t>ck</a:t>
            </a:r>
            <a:r>
              <a:rPr lang="en-US" sz="7200" dirty="0" smtClean="0">
                <a:latin typeface="Century Gothic"/>
                <a:cs typeface="Century Gothic"/>
              </a:rPr>
              <a:t>      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</a:p>
          <a:p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endParaRPr lang="en-US" sz="72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7200" dirty="0" err="1" smtClean="0">
                <a:latin typeface="Century Gothic"/>
                <a:cs typeface="Century Gothic"/>
              </a:rPr>
              <a:t>ss</a:t>
            </a:r>
            <a:r>
              <a:rPr lang="en-US" sz="7200" dirty="0" smtClean="0">
                <a:latin typeface="Century Gothic"/>
                <a:cs typeface="Century Gothic"/>
              </a:rPr>
              <a:t>       </a:t>
            </a:r>
            <a:r>
              <a:rPr lang="en-US" sz="72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  </a:t>
            </a:r>
            <a:r>
              <a:rPr lang="en-US" sz="7200" dirty="0" err="1" smtClean="0">
                <a:latin typeface="Century Gothic"/>
                <a:cs typeface="Century Gothic"/>
              </a:rPr>
              <a:t>ff</a:t>
            </a:r>
            <a:r>
              <a:rPr lang="en-US" sz="7200" dirty="0" smtClean="0">
                <a:latin typeface="Century Gothic"/>
                <a:cs typeface="Century Gothic"/>
              </a:rPr>
              <a:t>        x</a:t>
            </a:r>
            <a:endParaRPr lang="en-US" sz="7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39514405"/>
      </p:ext>
    </p:extLst>
  </p:cSld>
  <p:clrMapOvr>
    <a:masterClrMapping/>
  </p:clrMapOvr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391"/>
            <a:ext cx="90053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v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ns  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gs  c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ps  c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ts</a:t>
            </a:r>
            <a:endParaRPr lang="en-US" sz="6400" dirty="0">
              <a:latin typeface="Century Gothic"/>
              <a:cs typeface="Century Gothic"/>
            </a:endParaRPr>
          </a:p>
          <a:p>
            <a:endParaRPr lang="en-US" sz="64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65755248"/>
      </p:ext>
    </p:extLst>
  </p:cSld>
  <p:clrMapOvr>
    <a:masterClrMapping/>
  </p:clrMapOvr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391"/>
            <a:ext cx="90053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v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ns  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gs  c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ps  c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ts</a:t>
            </a:r>
            <a:endParaRPr lang="en-US" sz="6400" dirty="0">
              <a:latin typeface="Century Gothic"/>
              <a:cs typeface="Century Gothic"/>
            </a:endParaRP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m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06919428"/>
      </p:ext>
    </p:extLst>
  </p:cSld>
  <p:clrMapOvr>
    <a:masterClrMapping/>
  </p:clrMapOvr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391"/>
            <a:ext cx="90053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v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ns  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gs  c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ps  c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ts</a:t>
            </a:r>
            <a:endParaRPr lang="en-US" sz="6400" dirty="0">
              <a:latin typeface="Century Gothic"/>
              <a:cs typeface="Century Gothic"/>
            </a:endParaRP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m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72517352"/>
      </p:ext>
    </p:extLst>
  </p:cSld>
  <p:clrMapOvr>
    <a:masterClrMapping/>
  </p:clrMapOvr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391"/>
            <a:ext cx="90053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v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ns  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gs  c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ps  c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ts</a:t>
            </a:r>
            <a:endParaRPr lang="en-US" sz="6400" dirty="0">
              <a:latin typeface="Century Gothic"/>
              <a:cs typeface="Century Gothic"/>
            </a:endParaRP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m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t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56614201"/>
      </p:ext>
    </p:extLst>
  </p:cSld>
  <p:clrMapOvr>
    <a:masterClrMapping/>
  </p:clrMapOvr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391"/>
            <a:ext cx="90053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v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ns  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gs  c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ps  c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ts</a:t>
            </a:r>
            <a:endParaRPr lang="en-US" sz="6400" dirty="0">
              <a:latin typeface="Century Gothic"/>
              <a:cs typeface="Century Gothic"/>
            </a:endParaRP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m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ts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14930376"/>
      </p:ext>
    </p:extLst>
  </p:cSld>
  <p:clrMapOvr>
    <a:masterClrMapping/>
  </p:clrMapOvr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391"/>
            <a:ext cx="90053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v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ns  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gs  c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ps  c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ts</a:t>
            </a:r>
            <a:endParaRPr lang="en-US" sz="6400" dirty="0">
              <a:latin typeface="Century Gothic"/>
              <a:cs typeface="Century Gothic"/>
            </a:endParaRP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m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ts  w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89683001"/>
      </p:ext>
    </p:extLst>
  </p:cSld>
  <p:clrMapOvr>
    <a:masterClrMapping/>
  </p:clrMapOvr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391"/>
            <a:ext cx="90053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v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ns  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gs  c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ps  c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ts</a:t>
            </a:r>
            <a:endParaRPr lang="en-US" sz="6400" dirty="0">
              <a:latin typeface="Century Gothic"/>
              <a:cs typeface="Century Gothic"/>
            </a:endParaRP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m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ts  </a:t>
            </a:r>
            <a:r>
              <a:rPr lang="en-US" sz="6400" dirty="0" err="1" smtClean="0">
                <a:latin typeface="Century Gothic"/>
                <a:cs typeface="Century Gothic"/>
              </a:rPr>
              <a:t>w</a:t>
            </a:r>
            <a:r>
              <a:rPr lang="en-US" sz="64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99375839"/>
      </p:ext>
    </p:extLst>
  </p:cSld>
  <p:clrMapOvr>
    <a:masterClrMapping/>
  </p:clrMapOvr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391"/>
            <a:ext cx="90053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v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ns  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gs  c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ps  c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ts</a:t>
            </a:r>
            <a:endParaRPr lang="en-US" sz="6400" dirty="0">
              <a:latin typeface="Century Gothic"/>
              <a:cs typeface="Century Gothic"/>
            </a:endParaRP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m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ts  w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g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38562227"/>
      </p:ext>
    </p:extLst>
  </p:cSld>
  <p:clrMapOvr>
    <a:masterClrMapping/>
  </p:clrMapOvr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391"/>
            <a:ext cx="90053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v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ns  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gs  c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ps  c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ts</a:t>
            </a:r>
            <a:endParaRPr lang="en-US" sz="6400" dirty="0">
              <a:latin typeface="Century Gothic"/>
              <a:cs typeface="Century Gothic"/>
            </a:endParaRP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m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ts  w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gs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59159514"/>
      </p:ext>
    </p:extLst>
  </p:cSld>
  <p:clrMapOvr>
    <a:masterClrMapping/>
  </p:clrMapOvr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391"/>
            <a:ext cx="90053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v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ns  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gs  c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ps  c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ts</a:t>
            </a:r>
            <a:endParaRPr lang="en-US" sz="6400" dirty="0">
              <a:latin typeface="Century Gothic"/>
              <a:cs typeface="Century Gothic"/>
            </a:endParaRP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m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ts  w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gs   cl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255596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err="1" smtClean="0">
                <a:latin typeface="Century Gothic"/>
                <a:cs typeface="Century Gothic"/>
              </a:rPr>
              <a:t>bl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17550671"/>
      </p:ext>
    </p:extLst>
  </p:cSld>
  <p:clrMapOvr>
    <a:masterClrMapping/>
  </p:clrMapOvr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391"/>
            <a:ext cx="90053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v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ns  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gs  c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ps  c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ts</a:t>
            </a:r>
            <a:endParaRPr lang="en-US" sz="6400" dirty="0">
              <a:latin typeface="Century Gothic"/>
              <a:cs typeface="Century Gothic"/>
            </a:endParaRP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m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ts  w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gs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82858005"/>
      </p:ext>
    </p:extLst>
  </p:cSld>
  <p:clrMapOvr>
    <a:masterClrMapping/>
  </p:clrMapOvr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391"/>
            <a:ext cx="90053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v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ns  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gs  c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ps  c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ts</a:t>
            </a:r>
            <a:endParaRPr lang="en-US" sz="6400" dirty="0">
              <a:latin typeface="Century Gothic"/>
              <a:cs typeface="Century Gothic"/>
            </a:endParaRP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m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ts  w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gs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ff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5331458"/>
      </p:ext>
    </p:extLst>
  </p:cSld>
  <p:clrMapOvr>
    <a:masterClrMapping/>
  </p:clrMapOvr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391"/>
            <a:ext cx="90053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v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ns  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gs  c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ps  c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ts</a:t>
            </a:r>
            <a:endParaRPr lang="en-US" sz="6400" dirty="0">
              <a:latin typeface="Century Gothic"/>
              <a:cs typeface="Century Gothic"/>
            </a:endParaRP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m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ts  w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gs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ffs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80087958"/>
      </p:ext>
    </p:extLst>
  </p:cSld>
  <p:clrMapOvr>
    <a:masterClrMapping/>
  </p:clrMapOvr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391"/>
            <a:ext cx="900532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v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ns  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gs  c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ps  c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ts</a:t>
            </a:r>
            <a:endParaRPr lang="en-US" sz="6400" dirty="0">
              <a:latin typeface="Century Gothic"/>
              <a:cs typeface="Century Gothic"/>
            </a:endParaRP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m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ts  w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gs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ffs   l</a:t>
            </a:r>
          </a:p>
          <a:p>
            <a:r>
              <a:rPr lang="en-US" sz="6400" dirty="0" smtClean="0">
                <a:latin typeface="Century Gothic"/>
                <a:cs typeface="Century Gothic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145770"/>
      </p:ext>
    </p:extLst>
  </p:cSld>
  <p:clrMapOvr>
    <a:masterClrMapping/>
  </p:clrMapOvr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391"/>
            <a:ext cx="900532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v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ns  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gs  c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ps  c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ts</a:t>
            </a:r>
            <a:endParaRPr lang="en-US" sz="6400" dirty="0">
              <a:latin typeface="Century Gothic"/>
              <a:cs typeface="Century Gothic"/>
            </a:endParaRP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m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ts  w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gs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ffs   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1106744"/>
      </p:ext>
    </p:extLst>
  </p:cSld>
  <p:clrMapOvr>
    <a:masterClrMapping/>
  </p:clrMapOvr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391"/>
            <a:ext cx="900532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v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ns  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gs  c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ps  c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ts</a:t>
            </a:r>
            <a:endParaRPr lang="en-US" sz="6400" dirty="0">
              <a:latin typeface="Century Gothic"/>
              <a:cs typeface="Century Gothic"/>
            </a:endParaRP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m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ts  w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gs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ffs   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</a:t>
            </a:r>
          </a:p>
          <a:p>
            <a:r>
              <a:rPr lang="en-US" sz="6400" dirty="0" smtClean="0">
                <a:latin typeface="Century Gothic"/>
                <a:cs typeface="Century Gothic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1995211"/>
      </p:ext>
    </p:extLst>
  </p:cSld>
  <p:clrMapOvr>
    <a:masterClrMapping/>
  </p:clrMapOvr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391"/>
            <a:ext cx="900532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v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ns  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gs  c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ps  c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ts</a:t>
            </a:r>
            <a:endParaRPr lang="en-US" sz="6400" dirty="0">
              <a:latin typeface="Century Gothic"/>
              <a:cs typeface="Century Gothic"/>
            </a:endParaRP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m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ts  w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gs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ffs   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ps</a:t>
            </a:r>
          </a:p>
          <a:p>
            <a:r>
              <a:rPr lang="en-US" sz="6400" dirty="0" smtClean="0">
                <a:latin typeface="Century Gothic"/>
                <a:cs typeface="Century Gothic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2215692"/>
      </p:ext>
    </p:extLst>
  </p:cSld>
  <p:clrMapOvr>
    <a:masterClrMapping/>
  </p:clrMapOvr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391"/>
            <a:ext cx="90053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v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ns  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gs  c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ps  c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ts</a:t>
            </a:r>
            <a:endParaRPr lang="en-US" sz="6400" dirty="0">
              <a:latin typeface="Century Gothic"/>
              <a:cs typeface="Century Gothic"/>
            </a:endParaRP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m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ts  w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gs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ffs   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ps</a:t>
            </a:r>
          </a:p>
          <a:p>
            <a:r>
              <a:rPr lang="en-US" sz="6400" dirty="0" smtClean="0">
                <a:latin typeface="Century Gothic"/>
                <a:cs typeface="Century Gothic"/>
              </a:rPr>
              <a:t> </a:t>
            </a:r>
          </a:p>
          <a:p>
            <a:r>
              <a:rPr lang="en-US" sz="6400" dirty="0" smtClean="0">
                <a:latin typeface="Century Gothic"/>
                <a:cs typeface="Century Gothic"/>
              </a:rPr>
              <a:t>r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27605226"/>
      </p:ext>
    </p:extLst>
  </p:cSld>
  <p:clrMapOvr>
    <a:masterClrMapping/>
  </p:clrMapOvr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391"/>
            <a:ext cx="90053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v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ns  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gs  c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ps  c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ts</a:t>
            </a:r>
            <a:endParaRPr lang="en-US" sz="6400" dirty="0">
              <a:latin typeface="Century Gothic"/>
              <a:cs typeface="Century Gothic"/>
            </a:endParaRP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m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ts  w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gs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ffs   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ps</a:t>
            </a:r>
          </a:p>
          <a:p>
            <a:r>
              <a:rPr lang="en-US" sz="6400" dirty="0" smtClean="0">
                <a:latin typeface="Century Gothic"/>
                <a:cs typeface="Century Gothic"/>
              </a:rPr>
              <a:t> </a:t>
            </a:r>
          </a:p>
          <a:p>
            <a:r>
              <a:rPr lang="en-US" sz="6400" dirty="0" err="1" smtClean="0">
                <a:latin typeface="Century Gothic"/>
                <a:cs typeface="Century Gothic"/>
              </a:rPr>
              <a:t>r</a:t>
            </a:r>
            <a:r>
              <a:rPr lang="en-US" sz="64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64290002"/>
      </p:ext>
    </p:extLst>
  </p:cSld>
  <p:clrMapOvr>
    <a:masterClrMapping/>
  </p:clrMapOvr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391"/>
            <a:ext cx="90053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v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ns  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gs  c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ps  c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ts</a:t>
            </a:r>
            <a:endParaRPr lang="en-US" sz="6400" dirty="0">
              <a:latin typeface="Century Gothic"/>
              <a:cs typeface="Century Gothic"/>
            </a:endParaRP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m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ts  w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gs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ffs   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ps</a:t>
            </a:r>
          </a:p>
          <a:p>
            <a:r>
              <a:rPr lang="en-US" sz="6400" dirty="0" smtClean="0">
                <a:latin typeface="Century Gothic"/>
                <a:cs typeface="Century Gothic"/>
              </a:rPr>
              <a:t> </a:t>
            </a:r>
          </a:p>
          <a:p>
            <a:r>
              <a:rPr lang="en-US" sz="6400" dirty="0" smtClean="0">
                <a:latin typeface="Century Gothic"/>
                <a:cs typeface="Century Gothic"/>
              </a:rPr>
              <a:t>r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479470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err="1" smtClean="0">
                <a:latin typeface="Century Gothic"/>
                <a:cs typeface="Century Gothic"/>
              </a:rPr>
              <a:t>bl</a:t>
            </a:r>
            <a:r>
              <a:rPr lang="en-US" sz="64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69099757"/>
      </p:ext>
    </p:extLst>
  </p:cSld>
  <p:clrMapOvr>
    <a:masterClrMapping/>
  </p:clrMapOvr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391"/>
            <a:ext cx="90053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v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ns  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gs  c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ps  c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ts</a:t>
            </a:r>
            <a:endParaRPr lang="en-US" sz="6400" dirty="0">
              <a:latin typeface="Century Gothic"/>
              <a:cs typeface="Century Gothic"/>
            </a:endParaRP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m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ts  w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gs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ffs   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ps</a:t>
            </a:r>
          </a:p>
          <a:p>
            <a:r>
              <a:rPr lang="en-US" sz="6400" dirty="0" smtClean="0">
                <a:latin typeface="Century Gothic"/>
                <a:cs typeface="Century Gothic"/>
              </a:rPr>
              <a:t> </a:t>
            </a:r>
          </a:p>
          <a:p>
            <a:r>
              <a:rPr lang="en-US" sz="6400" dirty="0" smtClean="0">
                <a:latin typeface="Century Gothic"/>
                <a:cs typeface="Century Gothic"/>
              </a:rPr>
              <a:t>r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gs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07926754"/>
      </p:ext>
    </p:extLst>
  </p:cSld>
  <p:clrMapOvr>
    <a:masterClrMapping/>
  </p:clrMapOvr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391"/>
            <a:ext cx="90053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v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ns  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gs  c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ps  c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ts</a:t>
            </a:r>
            <a:endParaRPr lang="en-US" sz="6400" dirty="0">
              <a:latin typeface="Century Gothic"/>
              <a:cs typeface="Century Gothic"/>
            </a:endParaRP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m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ts  w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gs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ffs   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ps</a:t>
            </a:r>
          </a:p>
          <a:p>
            <a:r>
              <a:rPr lang="en-US" sz="6400" dirty="0" smtClean="0">
                <a:latin typeface="Century Gothic"/>
                <a:cs typeface="Century Gothic"/>
              </a:rPr>
              <a:t> </a:t>
            </a:r>
          </a:p>
          <a:p>
            <a:r>
              <a:rPr lang="en-US" sz="6400" dirty="0" smtClean="0">
                <a:latin typeface="Century Gothic"/>
                <a:cs typeface="Century Gothic"/>
              </a:rPr>
              <a:t>r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gs   b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88161254"/>
      </p:ext>
    </p:extLst>
  </p:cSld>
  <p:clrMapOvr>
    <a:masterClrMapping/>
  </p:clrMapOvr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391"/>
            <a:ext cx="90053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v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ns  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gs  c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ps  c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ts</a:t>
            </a:r>
            <a:endParaRPr lang="en-US" sz="6400" dirty="0">
              <a:latin typeface="Century Gothic"/>
              <a:cs typeface="Century Gothic"/>
            </a:endParaRP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m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ts  w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gs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ffs   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ps</a:t>
            </a:r>
          </a:p>
          <a:p>
            <a:r>
              <a:rPr lang="en-US" sz="6400" dirty="0" smtClean="0">
                <a:latin typeface="Century Gothic"/>
                <a:cs typeface="Century Gothic"/>
              </a:rPr>
              <a:t> </a:t>
            </a:r>
          </a:p>
          <a:p>
            <a:r>
              <a:rPr lang="en-US" sz="6400" dirty="0" smtClean="0">
                <a:latin typeface="Century Gothic"/>
                <a:cs typeface="Century Gothic"/>
              </a:rPr>
              <a:t>r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gs   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09343929"/>
      </p:ext>
    </p:extLst>
  </p:cSld>
  <p:clrMapOvr>
    <a:masterClrMapping/>
  </p:clrMapOvr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391"/>
            <a:ext cx="90053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v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ns  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gs  c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ps  c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ts</a:t>
            </a:r>
            <a:endParaRPr lang="en-US" sz="6400" dirty="0">
              <a:latin typeface="Century Gothic"/>
              <a:cs typeface="Century Gothic"/>
            </a:endParaRP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m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ts  w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gs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ffs   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ps</a:t>
            </a:r>
          </a:p>
          <a:p>
            <a:r>
              <a:rPr lang="en-US" sz="6400" dirty="0" smtClean="0">
                <a:latin typeface="Century Gothic"/>
                <a:cs typeface="Century Gothic"/>
              </a:rPr>
              <a:t> </a:t>
            </a:r>
          </a:p>
          <a:p>
            <a:r>
              <a:rPr lang="en-US" sz="6400" dirty="0" smtClean="0">
                <a:latin typeface="Century Gothic"/>
                <a:cs typeface="Century Gothic"/>
              </a:rPr>
              <a:t>r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gs   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n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85778159"/>
      </p:ext>
    </p:extLst>
  </p:cSld>
  <p:clrMapOvr>
    <a:masterClrMapping/>
  </p:clrMapOvr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391"/>
            <a:ext cx="90053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v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ns  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gs  c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ps  c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ts</a:t>
            </a:r>
            <a:endParaRPr lang="en-US" sz="6400" dirty="0">
              <a:latin typeface="Century Gothic"/>
              <a:cs typeface="Century Gothic"/>
            </a:endParaRP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m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ts  w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gs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ffs   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ps</a:t>
            </a:r>
          </a:p>
          <a:p>
            <a:r>
              <a:rPr lang="en-US" sz="6400" dirty="0" smtClean="0">
                <a:latin typeface="Century Gothic"/>
                <a:cs typeface="Century Gothic"/>
              </a:rPr>
              <a:t> </a:t>
            </a:r>
          </a:p>
          <a:p>
            <a:r>
              <a:rPr lang="en-US" sz="6400" dirty="0" smtClean="0">
                <a:latin typeface="Century Gothic"/>
                <a:cs typeface="Century Gothic"/>
              </a:rPr>
              <a:t>r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gs   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ns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3199178"/>
      </p:ext>
    </p:extLst>
  </p:cSld>
  <p:clrMapOvr>
    <a:masterClrMapping/>
  </p:clrMapOvr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391"/>
            <a:ext cx="90053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v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ns  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gs  c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ps  c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ts</a:t>
            </a:r>
            <a:endParaRPr lang="en-US" sz="6400" dirty="0">
              <a:latin typeface="Century Gothic"/>
              <a:cs typeface="Century Gothic"/>
            </a:endParaRP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m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ts  w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gs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ffs   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ps</a:t>
            </a:r>
          </a:p>
          <a:p>
            <a:r>
              <a:rPr lang="en-US" sz="6400" dirty="0" smtClean="0">
                <a:latin typeface="Century Gothic"/>
                <a:cs typeface="Century Gothic"/>
              </a:rPr>
              <a:t> </a:t>
            </a:r>
          </a:p>
          <a:p>
            <a:r>
              <a:rPr lang="en-US" sz="6400" dirty="0" smtClean="0">
                <a:latin typeface="Century Gothic"/>
                <a:cs typeface="Century Gothic"/>
              </a:rPr>
              <a:t>r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gs   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ns    f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64312826"/>
      </p:ext>
    </p:extLst>
  </p:cSld>
  <p:clrMapOvr>
    <a:masterClrMapping/>
  </p:clrMapOvr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391"/>
            <a:ext cx="90053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v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ns  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gs  c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ps  c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ts</a:t>
            </a:r>
            <a:endParaRPr lang="en-US" sz="6400" dirty="0">
              <a:latin typeface="Century Gothic"/>
              <a:cs typeface="Century Gothic"/>
            </a:endParaRP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m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ts  w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gs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ffs   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ps</a:t>
            </a:r>
          </a:p>
          <a:p>
            <a:r>
              <a:rPr lang="en-US" sz="6400" dirty="0" smtClean="0">
                <a:latin typeface="Century Gothic"/>
                <a:cs typeface="Century Gothic"/>
              </a:rPr>
              <a:t> </a:t>
            </a:r>
          </a:p>
          <a:p>
            <a:r>
              <a:rPr lang="en-US" sz="6400" dirty="0" smtClean="0">
                <a:latin typeface="Century Gothic"/>
                <a:cs typeface="Century Gothic"/>
              </a:rPr>
              <a:t>r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gs   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ns    f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77279965"/>
      </p:ext>
    </p:extLst>
  </p:cSld>
  <p:clrMapOvr>
    <a:masterClrMapping/>
  </p:clrMapOvr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391"/>
            <a:ext cx="90053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v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ns  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gs  c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ps  c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ts</a:t>
            </a:r>
            <a:endParaRPr lang="en-US" sz="6400" dirty="0">
              <a:latin typeface="Century Gothic"/>
              <a:cs typeface="Century Gothic"/>
            </a:endParaRP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m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ts  w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gs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ffs   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ps</a:t>
            </a:r>
          </a:p>
          <a:p>
            <a:r>
              <a:rPr lang="en-US" sz="6400" dirty="0" smtClean="0">
                <a:latin typeface="Century Gothic"/>
                <a:cs typeface="Century Gothic"/>
              </a:rPr>
              <a:t> </a:t>
            </a:r>
          </a:p>
          <a:p>
            <a:r>
              <a:rPr lang="en-US" sz="6400" dirty="0" smtClean="0">
                <a:latin typeface="Century Gothic"/>
                <a:cs typeface="Century Gothic"/>
              </a:rPr>
              <a:t>r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gs   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ns    f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g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28402468"/>
      </p:ext>
    </p:extLst>
  </p:cSld>
  <p:clrMapOvr>
    <a:masterClrMapping/>
  </p:clrMapOvr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391"/>
            <a:ext cx="90053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v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ns  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gs  c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ps  c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ts</a:t>
            </a:r>
            <a:endParaRPr lang="en-US" sz="6400" dirty="0">
              <a:latin typeface="Century Gothic"/>
              <a:cs typeface="Century Gothic"/>
            </a:endParaRP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m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ts  w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gs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ffs   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ps</a:t>
            </a:r>
          </a:p>
          <a:p>
            <a:r>
              <a:rPr lang="en-US" sz="6400" dirty="0" smtClean="0">
                <a:latin typeface="Century Gothic"/>
                <a:cs typeface="Century Gothic"/>
              </a:rPr>
              <a:t> </a:t>
            </a:r>
          </a:p>
          <a:p>
            <a:r>
              <a:rPr lang="en-US" sz="6400" dirty="0" smtClean="0">
                <a:latin typeface="Century Gothic"/>
                <a:cs typeface="Century Gothic"/>
              </a:rPr>
              <a:t>r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gs   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ns    f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gs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70021247"/>
      </p:ext>
    </p:extLst>
  </p:cSld>
  <p:clrMapOvr>
    <a:masterClrMapping/>
  </p:clrMapOvr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391"/>
            <a:ext cx="90053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v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ns  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gs  c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ps  c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ts</a:t>
            </a:r>
            <a:endParaRPr lang="en-US" sz="6400" dirty="0">
              <a:latin typeface="Century Gothic"/>
              <a:cs typeface="Century Gothic"/>
            </a:endParaRP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m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ts  w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gs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ffs   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ps</a:t>
            </a:r>
          </a:p>
          <a:p>
            <a:r>
              <a:rPr lang="en-US" sz="6400" dirty="0" smtClean="0">
                <a:latin typeface="Century Gothic"/>
                <a:cs typeface="Century Gothic"/>
              </a:rPr>
              <a:t> </a:t>
            </a:r>
          </a:p>
          <a:p>
            <a:r>
              <a:rPr lang="en-US" sz="6400" dirty="0" smtClean="0">
                <a:latin typeface="Century Gothic"/>
                <a:cs typeface="Century Gothic"/>
              </a:rPr>
              <a:t>r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gs   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ns    f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gs   </a:t>
            </a:r>
            <a:r>
              <a:rPr lang="en-US" sz="6400" dirty="0" err="1" smtClean="0">
                <a:latin typeface="Century Gothic"/>
                <a:cs typeface="Century Gothic"/>
              </a:rPr>
              <a:t>fl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580382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bl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52146054"/>
      </p:ext>
    </p:extLst>
  </p:cSld>
  <p:clrMapOvr>
    <a:masterClrMapping/>
  </p:clrMapOvr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391"/>
            <a:ext cx="900532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v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ns  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gs  c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ps  c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ts</a:t>
            </a:r>
            <a:endParaRPr lang="en-US" sz="6400" dirty="0">
              <a:latin typeface="Century Gothic"/>
              <a:cs typeface="Century Gothic"/>
            </a:endParaRP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m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ts  w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gs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ffs   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ps</a:t>
            </a:r>
          </a:p>
          <a:p>
            <a:r>
              <a:rPr lang="en-US" sz="6400" dirty="0" smtClean="0">
                <a:latin typeface="Century Gothic"/>
                <a:cs typeface="Century Gothic"/>
              </a:rPr>
              <a:t> </a:t>
            </a:r>
          </a:p>
          <a:p>
            <a:r>
              <a:rPr lang="en-US" sz="6400" dirty="0" smtClean="0">
                <a:latin typeface="Century Gothic"/>
                <a:cs typeface="Century Gothic"/>
              </a:rPr>
              <a:t>r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gs   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ns    f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gs   </a:t>
            </a:r>
            <a:r>
              <a:rPr lang="en-US" sz="6400" dirty="0" err="1" smtClean="0">
                <a:latin typeface="Century Gothic"/>
                <a:cs typeface="Century Gothic"/>
              </a:rPr>
              <a:t>fl</a:t>
            </a:r>
            <a:r>
              <a:rPr lang="en-US" sz="64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6400" dirty="0" smtClean="0">
              <a:latin typeface="Century Gothic"/>
              <a:cs typeface="Century Gothic"/>
            </a:endParaRPr>
          </a:p>
          <a:p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16239783"/>
      </p:ext>
    </p:extLst>
  </p:cSld>
  <p:clrMapOvr>
    <a:masterClrMapping/>
  </p:clrMapOvr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391"/>
            <a:ext cx="900532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v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ns  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gs  c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ps  c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ts</a:t>
            </a:r>
            <a:endParaRPr lang="en-US" sz="6400" dirty="0">
              <a:latin typeface="Century Gothic"/>
              <a:cs typeface="Century Gothic"/>
            </a:endParaRP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m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ts  w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gs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ffs   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ps</a:t>
            </a:r>
          </a:p>
          <a:p>
            <a:r>
              <a:rPr lang="en-US" sz="6400" dirty="0" smtClean="0">
                <a:latin typeface="Century Gothic"/>
                <a:cs typeface="Century Gothic"/>
              </a:rPr>
              <a:t> </a:t>
            </a:r>
          </a:p>
          <a:p>
            <a:r>
              <a:rPr lang="en-US" sz="6400" dirty="0" smtClean="0">
                <a:latin typeface="Century Gothic"/>
                <a:cs typeface="Century Gothic"/>
              </a:rPr>
              <a:t>r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gs   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ns    f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gs   fl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</a:t>
            </a:r>
          </a:p>
          <a:p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59415677"/>
      </p:ext>
    </p:extLst>
  </p:cSld>
  <p:clrMapOvr>
    <a:masterClrMapping/>
  </p:clrMapOvr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391"/>
            <a:ext cx="900532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v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ns  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gs  c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ps  c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ts</a:t>
            </a:r>
            <a:endParaRPr lang="en-US" sz="6400" dirty="0">
              <a:latin typeface="Century Gothic"/>
              <a:cs typeface="Century Gothic"/>
            </a:endParaRP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m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ts  w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gs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ffs   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ps</a:t>
            </a:r>
          </a:p>
          <a:p>
            <a:r>
              <a:rPr lang="en-US" sz="6400" dirty="0" smtClean="0">
                <a:latin typeface="Century Gothic"/>
                <a:cs typeface="Century Gothic"/>
              </a:rPr>
              <a:t> </a:t>
            </a:r>
          </a:p>
          <a:p>
            <a:r>
              <a:rPr lang="en-US" sz="6400" dirty="0" smtClean="0">
                <a:latin typeface="Century Gothic"/>
                <a:cs typeface="Century Gothic"/>
              </a:rPr>
              <a:t>r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gs   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ns    f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gs   fl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gs</a:t>
            </a:r>
          </a:p>
          <a:p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32125069"/>
      </p:ext>
    </p:extLst>
  </p:cSld>
  <p:clrMapOvr>
    <a:masterClrMapping/>
  </p:clrMapOvr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391"/>
            <a:ext cx="9005329" cy="6986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v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ns  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gs  c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ps  c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ts</a:t>
            </a:r>
            <a:endParaRPr lang="en-US" sz="6400" dirty="0">
              <a:latin typeface="Century Gothic"/>
              <a:cs typeface="Century Gothic"/>
            </a:endParaRP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m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ts  w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gs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ffs   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ps</a:t>
            </a:r>
          </a:p>
          <a:p>
            <a:r>
              <a:rPr lang="en-US" sz="6400" dirty="0" smtClean="0">
                <a:latin typeface="Century Gothic"/>
                <a:cs typeface="Century Gothic"/>
              </a:rPr>
              <a:t> </a:t>
            </a:r>
          </a:p>
          <a:p>
            <a:r>
              <a:rPr lang="en-US" sz="6400" dirty="0" smtClean="0">
                <a:latin typeface="Century Gothic"/>
                <a:cs typeface="Century Gothic"/>
              </a:rPr>
              <a:t>r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gs   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ns    f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gs   fl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gs</a:t>
            </a:r>
          </a:p>
          <a:p>
            <a:endParaRPr lang="en-US" sz="6400" dirty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b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12687121"/>
      </p:ext>
    </p:extLst>
  </p:cSld>
  <p:clrMapOvr>
    <a:masterClrMapping/>
  </p:clrMapOvr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391"/>
            <a:ext cx="9005329" cy="6986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v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ns  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gs  c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ps  c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ts</a:t>
            </a:r>
            <a:endParaRPr lang="en-US" sz="6400" dirty="0">
              <a:latin typeface="Century Gothic"/>
              <a:cs typeface="Century Gothic"/>
            </a:endParaRP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m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ts  w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gs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ffs   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ps</a:t>
            </a:r>
          </a:p>
          <a:p>
            <a:r>
              <a:rPr lang="en-US" sz="6400" dirty="0" smtClean="0">
                <a:latin typeface="Century Gothic"/>
                <a:cs typeface="Century Gothic"/>
              </a:rPr>
              <a:t> </a:t>
            </a:r>
          </a:p>
          <a:p>
            <a:r>
              <a:rPr lang="en-US" sz="6400" dirty="0" smtClean="0">
                <a:latin typeface="Century Gothic"/>
                <a:cs typeface="Century Gothic"/>
              </a:rPr>
              <a:t>r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gs   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ns    f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gs   fl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gs</a:t>
            </a:r>
          </a:p>
          <a:p>
            <a:endParaRPr lang="en-US" sz="6400" dirty="0">
              <a:latin typeface="Century Gothic"/>
              <a:cs typeface="Century Gothic"/>
            </a:endParaRPr>
          </a:p>
          <a:p>
            <a:r>
              <a:rPr lang="en-US" sz="6400" dirty="0" err="1" smtClean="0">
                <a:latin typeface="Century Gothic"/>
                <a:cs typeface="Century Gothic"/>
              </a:rPr>
              <a:t>b</a:t>
            </a:r>
            <a:r>
              <a:rPr lang="en-US" sz="64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13040004"/>
      </p:ext>
    </p:extLst>
  </p:cSld>
  <p:clrMapOvr>
    <a:masterClrMapping/>
  </p:clrMapOvr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391"/>
            <a:ext cx="9005329" cy="6986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v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ns  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gs  c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ps  c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ts</a:t>
            </a:r>
            <a:endParaRPr lang="en-US" sz="6400" dirty="0">
              <a:latin typeface="Century Gothic"/>
              <a:cs typeface="Century Gothic"/>
            </a:endParaRP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m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ts  w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gs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ffs   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ps</a:t>
            </a:r>
          </a:p>
          <a:p>
            <a:r>
              <a:rPr lang="en-US" sz="6400" dirty="0" smtClean="0">
                <a:latin typeface="Century Gothic"/>
                <a:cs typeface="Century Gothic"/>
              </a:rPr>
              <a:t> </a:t>
            </a:r>
          </a:p>
          <a:p>
            <a:r>
              <a:rPr lang="en-US" sz="6400" dirty="0" smtClean="0">
                <a:latin typeface="Century Gothic"/>
                <a:cs typeface="Century Gothic"/>
              </a:rPr>
              <a:t>r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gs   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ns    f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gs   fl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gs</a:t>
            </a:r>
          </a:p>
          <a:p>
            <a:endParaRPr lang="en-US" sz="6400" dirty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d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97048426"/>
      </p:ext>
    </p:extLst>
  </p:cSld>
  <p:clrMapOvr>
    <a:masterClrMapping/>
  </p:clrMapOvr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391"/>
            <a:ext cx="9005329" cy="6986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v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ns  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gs  c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ps  c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ts</a:t>
            </a:r>
            <a:endParaRPr lang="en-US" sz="6400" dirty="0">
              <a:latin typeface="Century Gothic"/>
              <a:cs typeface="Century Gothic"/>
            </a:endParaRP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m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ts  w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gs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ffs   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ps</a:t>
            </a:r>
          </a:p>
          <a:p>
            <a:r>
              <a:rPr lang="en-US" sz="6400" dirty="0" smtClean="0">
                <a:latin typeface="Century Gothic"/>
                <a:cs typeface="Century Gothic"/>
              </a:rPr>
              <a:t> </a:t>
            </a:r>
          </a:p>
          <a:p>
            <a:r>
              <a:rPr lang="en-US" sz="6400" dirty="0" smtClean="0">
                <a:latin typeface="Century Gothic"/>
                <a:cs typeface="Century Gothic"/>
              </a:rPr>
              <a:t>r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gs   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ns    f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gs   fl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gs</a:t>
            </a:r>
          </a:p>
          <a:p>
            <a:endParaRPr lang="en-US" sz="6400" dirty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d  s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56096161"/>
      </p:ext>
    </p:extLst>
  </p:cSld>
  <p:clrMapOvr>
    <a:masterClrMapping/>
  </p:clrMapOvr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391"/>
            <a:ext cx="9005329" cy="6986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v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ns  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gs  c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ps  c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ts</a:t>
            </a:r>
            <a:endParaRPr lang="en-US" sz="6400" dirty="0">
              <a:latin typeface="Century Gothic"/>
              <a:cs typeface="Century Gothic"/>
            </a:endParaRP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m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ts  w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gs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ffs   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ps</a:t>
            </a:r>
          </a:p>
          <a:p>
            <a:r>
              <a:rPr lang="en-US" sz="6400" dirty="0" smtClean="0">
                <a:latin typeface="Century Gothic"/>
                <a:cs typeface="Century Gothic"/>
              </a:rPr>
              <a:t> </a:t>
            </a:r>
          </a:p>
          <a:p>
            <a:r>
              <a:rPr lang="en-US" sz="6400" dirty="0" smtClean="0">
                <a:latin typeface="Century Gothic"/>
                <a:cs typeface="Century Gothic"/>
              </a:rPr>
              <a:t>r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gs   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ns    f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gs   fl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gs</a:t>
            </a:r>
          </a:p>
          <a:p>
            <a:endParaRPr lang="en-US" sz="6400" dirty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d  </a:t>
            </a:r>
            <a:r>
              <a:rPr lang="en-US" sz="6400" dirty="0" err="1" smtClean="0">
                <a:latin typeface="Century Gothic"/>
                <a:cs typeface="Century Gothic"/>
              </a:rPr>
              <a:t>s</a:t>
            </a:r>
            <a:r>
              <a:rPr lang="en-US" sz="64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2912992"/>
      </p:ext>
    </p:extLst>
  </p:cSld>
  <p:clrMapOvr>
    <a:masterClrMapping/>
  </p:clrMapOvr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391"/>
            <a:ext cx="9005329" cy="6986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v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ns  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gs  c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ps  c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ts</a:t>
            </a:r>
            <a:endParaRPr lang="en-US" sz="6400" dirty="0">
              <a:latin typeface="Century Gothic"/>
              <a:cs typeface="Century Gothic"/>
            </a:endParaRP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m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ts  w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gs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ffs   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ps</a:t>
            </a:r>
          </a:p>
          <a:p>
            <a:r>
              <a:rPr lang="en-US" sz="6400" dirty="0" smtClean="0">
                <a:latin typeface="Century Gothic"/>
                <a:cs typeface="Century Gothic"/>
              </a:rPr>
              <a:t> </a:t>
            </a:r>
          </a:p>
          <a:p>
            <a:r>
              <a:rPr lang="en-US" sz="6400" dirty="0" smtClean="0">
                <a:latin typeface="Century Gothic"/>
                <a:cs typeface="Century Gothic"/>
              </a:rPr>
              <a:t>r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gs   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ns    f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gs   fl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gs</a:t>
            </a:r>
          </a:p>
          <a:p>
            <a:endParaRPr lang="en-US" sz="6400" dirty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d  s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44598583"/>
      </p:ext>
    </p:extLst>
  </p:cSld>
  <p:clrMapOvr>
    <a:masterClrMapping/>
  </p:clrMapOvr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391"/>
            <a:ext cx="9005329" cy="6986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v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ns  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gs  c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ps  c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ts</a:t>
            </a:r>
            <a:endParaRPr lang="en-US" sz="6400" dirty="0">
              <a:latin typeface="Century Gothic"/>
              <a:cs typeface="Century Gothic"/>
            </a:endParaRP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m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ts  w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gs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ffs   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ps</a:t>
            </a:r>
          </a:p>
          <a:p>
            <a:r>
              <a:rPr lang="en-US" sz="6400" dirty="0" smtClean="0">
                <a:latin typeface="Century Gothic"/>
                <a:cs typeface="Century Gothic"/>
              </a:rPr>
              <a:t> </a:t>
            </a:r>
          </a:p>
          <a:p>
            <a:r>
              <a:rPr lang="en-US" sz="6400" dirty="0" smtClean="0">
                <a:latin typeface="Century Gothic"/>
                <a:cs typeface="Century Gothic"/>
              </a:rPr>
              <a:t>r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gs   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ns    f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gs   fl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gs</a:t>
            </a:r>
          </a:p>
          <a:p>
            <a:endParaRPr lang="en-US" sz="6400" dirty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d  s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   p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596982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bl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  </a:t>
            </a:r>
            <a:r>
              <a:rPr lang="en-US" sz="6400" dirty="0" err="1" smtClean="0">
                <a:latin typeface="Century Gothic"/>
                <a:cs typeface="Century Gothic"/>
              </a:rPr>
              <a:t>gl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34350068"/>
      </p:ext>
    </p:extLst>
  </p:cSld>
  <p:clrMapOvr>
    <a:masterClrMapping/>
  </p:clrMapOvr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391"/>
            <a:ext cx="9005329" cy="6986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v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ns  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gs  c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ps  c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ts</a:t>
            </a:r>
            <a:endParaRPr lang="en-US" sz="6400" dirty="0">
              <a:latin typeface="Century Gothic"/>
              <a:cs typeface="Century Gothic"/>
            </a:endParaRP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m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ts  w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gs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ffs   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ps</a:t>
            </a:r>
          </a:p>
          <a:p>
            <a:r>
              <a:rPr lang="en-US" sz="6400" dirty="0" smtClean="0">
                <a:latin typeface="Century Gothic"/>
                <a:cs typeface="Century Gothic"/>
              </a:rPr>
              <a:t> </a:t>
            </a:r>
          </a:p>
          <a:p>
            <a:r>
              <a:rPr lang="en-US" sz="6400" dirty="0" smtClean="0">
                <a:latin typeface="Century Gothic"/>
                <a:cs typeface="Century Gothic"/>
              </a:rPr>
              <a:t>r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gs   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ns    f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gs   fl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gs</a:t>
            </a:r>
          </a:p>
          <a:p>
            <a:endParaRPr lang="en-US" sz="6400" dirty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d  s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   p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3338288"/>
      </p:ext>
    </p:extLst>
  </p:cSld>
  <p:clrMapOvr>
    <a:masterClrMapping/>
  </p:clrMapOvr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391"/>
            <a:ext cx="9005329" cy="6986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v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ns  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gs  c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ps  c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ts</a:t>
            </a:r>
            <a:endParaRPr lang="en-US" sz="6400" dirty="0">
              <a:latin typeface="Century Gothic"/>
              <a:cs typeface="Century Gothic"/>
            </a:endParaRP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m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ts  w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gs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ffs   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ps</a:t>
            </a:r>
          </a:p>
          <a:p>
            <a:r>
              <a:rPr lang="en-US" sz="6400" dirty="0" smtClean="0">
                <a:latin typeface="Century Gothic"/>
                <a:cs typeface="Century Gothic"/>
              </a:rPr>
              <a:t> </a:t>
            </a:r>
          </a:p>
          <a:p>
            <a:r>
              <a:rPr lang="en-US" sz="6400" dirty="0" smtClean="0">
                <a:latin typeface="Century Gothic"/>
                <a:cs typeface="Century Gothic"/>
              </a:rPr>
              <a:t>r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gs   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ns    f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gs   fl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gs</a:t>
            </a:r>
          </a:p>
          <a:p>
            <a:endParaRPr lang="en-US" sz="6400" dirty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d  s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   p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ck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350660"/>
      </p:ext>
    </p:extLst>
  </p:cSld>
  <p:clrMapOvr>
    <a:masterClrMapping/>
  </p:clrMapOvr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391"/>
            <a:ext cx="9005329" cy="6986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v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ns  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gs  c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ps  c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ts</a:t>
            </a:r>
            <a:endParaRPr lang="en-US" sz="6400" dirty="0">
              <a:latin typeface="Century Gothic"/>
              <a:cs typeface="Century Gothic"/>
            </a:endParaRP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m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ts  w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gs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ffs   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ps</a:t>
            </a:r>
          </a:p>
          <a:p>
            <a:r>
              <a:rPr lang="en-US" sz="6400" dirty="0" smtClean="0">
                <a:latin typeface="Century Gothic"/>
                <a:cs typeface="Century Gothic"/>
              </a:rPr>
              <a:t> </a:t>
            </a:r>
          </a:p>
          <a:p>
            <a:r>
              <a:rPr lang="en-US" sz="6400" dirty="0" smtClean="0">
                <a:latin typeface="Century Gothic"/>
                <a:cs typeface="Century Gothic"/>
              </a:rPr>
              <a:t>r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gs   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ns    f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gs   fl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gs</a:t>
            </a:r>
          </a:p>
          <a:p>
            <a:endParaRPr lang="en-US" sz="6400" dirty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d  s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   p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ck  </a:t>
            </a:r>
            <a:r>
              <a:rPr lang="en-US" sz="6400" dirty="0" err="1" smtClean="0">
                <a:latin typeface="Century Gothic"/>
                <a:cs typeface="Century Gothic"/>
              </a:rPr>
              <a:t>sl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24091119"/>
      </p:ext>
    </p:extLst>
  </p:cSld>
  <p:clrMapOvr>
    <a:masterClrMapping/>
  </p:clrMapOvr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391"/>
            <a:ext cx="9005329" cy="6986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v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ns  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gs  c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ps  c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ts</a:t>
            </a:r>
            <a:endParaRPr lang="en-US" sz="6400" dirty="0">
              <a:latin typeface="Century Gothic"/>
              <a:cs typeface="Century Gothic"/>
            </a:endParaRP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m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ts  w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gs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ffs   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ps</a:t>
            </a:r>
          </a:p>
          <a:p>
            <a:r>
              <a:rPr lang="en-US" sz="6400" dirty="0" smtClean="0">
                <a:latin typeface="Century Gothic"/>
                <a:cs typeface="Century Gothic"/>
              </a:rPr>
              <a:t> </a:t>
            </a:r>
          </a:p>
          <a:p>
            <a:r>
              <a:rPr lang="en-US" sz="6400" dirty="0" smtClean="0">
                <a:latin typeface="Century Gothic"/>
                <a:cs typeface="Century Gothic"/>
              </a:rPr>
              <a:t>r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gs   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ns    f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gs   fl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gs</a:t>
            </a:r>
          </a:p>
          <a:p>
            <a:endParaRPr lang="en-US" sz="6400" dirty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d  s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   p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ck  </a:t>
            </a:r>
            <a:r>
              <a:rPr lang="en-US" sz="6400" dirty="0" err="1" smtClean="0">
                <a:latin typeface="Century Gothic"/>
                <a:cs typeface="Century Gothic"/>
              </a:rPr>
              <a:t>sl</a:t>
            </a:r>
            <a:r>
              <a:rPr lang="en-US" sz="64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2892602"/>
      </p:ext>
    </p:extLst>
  </p:cSld>
  <p:clrMapOvr>
    <a:masterClrMapping/>
  </p:clrMapOvr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391"/>
            <a:ext cx="9005329" cy="6986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v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ns  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gs  c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ps  c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ts</a:t>
            </a:r>
            <a:endParaRPr lang="en-US" sz="6400" dirty="0">
              <a:latin typeface="Century Gothic"/>
              <a:cs typeface="Century Gothic"/>
            </a:endParaRP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m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ts  w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gs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ffs   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ps</a:t>
            </a:r>
          </a:p>
          <a:p>
            <a:r>
              <a:rPr lang="en-US" sz="6400" dirty="0" smtClean="0">
                <a:latin typeface="Century Gothic"/>
                <a:cs typeface="Century Gothic"/>
              </a:rPr>
              <a:t> </a:t>
            </a:r>
          </a:p>
          <a:p>
            <a:r>
              <a:rPr lang="en-US" sz="6400" dirty="0" smtClean="0">
                <a:latin typeface="Century Gothic"/>
                <a:cs typeface="Century Gothic"/>
              </a:rPr>
              <a:t>r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gs   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ns    f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gs   fl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gs</a:t>
            </a:r>
          </a:p>
          <a:p>
            <a:endParaRPr lang="en-US" sz="6400" dirty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b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d  s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   p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ck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ck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96490205"/>
      </p:ext>
    </p:extLst>
  </p:cSld>
  <p:clrMapOvr>
    <a:masterClrMapping/>
  </p:clrMapOvr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391"/>
            <a:ext cx="90053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400" dirty="0" smtClean="0">
              <a:latin typeface="Century Gothic"/>
              <a:cs typeface="Century Gothic"/>
            </a:endParaRP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The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28537361"/>
      </p:ext>
    </p:extLst>
  </p:cSld>
  <p:clrMapOvr>
    <a:masterClrMapping/>
  </p:clrMapOvr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391"/>
            <a:ext cx="90053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400" dirty="0" smtClean="0">
              <a:latin typeface="Century Gothic"/>
              <a:cs typeface="Century Gothic"/>
            </a:endParaRP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The class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29609213"/>
      </p:ext>
    </p:extLst>
  </p:cSld>
  <p:clrMapOvr>
    <a:masterClrMapping/>
  </p:clrMapOvr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391"/>
            <a:ext cx="90053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400" dirty="0" smtClean="0">
              <a:latin typeface="Century Gothic"/>
              <a:cs typeface="Century Gothic"/>
            </a:endParaRP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The class is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48930355"/>
      </p:ext>
    </p:extLst>
  </p:cSld>
  <p:clrMapOvr>
    <a:masterClrMapping/>
  </p:clrMapOvr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391"/>
            <a:ext cx="900532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400" dirty="0" smtClean="0">
              <a:latin typeface="Century Gothic"/>
              <a:cs typeface="Century Gothic"/>
            </a:endParaRP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The class is glad.</a:t>
            </a:r>
          </a:p>
          <a:p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30230815"/>
      </p:ext>
    </p:extLst>
  </p:cSld>
  <p:clrMapOvr>
    <a:masterClrMapping/>
  </p:clrMapOvr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391"/>
            <a:ext cx="90053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400" dirty="0" smtClean="0">
              <a:latin typeface="Century Gothic"/>
              <a:cs typeface="Century Gothic"/>
            </a:endParaRP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The class is glad.</a:t>
            </a:r>
          </a:p>
          <a:p>
            <a:endParaRPr lang="en-US" sz="6400" dirty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Miss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486990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bl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  </a:t>
            </a:r>
            <a:r>
              <a:rPr lang="en-US" sz="6400" dirty="0" err="1" smtClean="0">
                <a:latin typeface="Century Gothic"/>
                <a:cs typeface="Century Gothic"/>
              </a:rPr>
              <a:t>gl</a:t>
            </a:r>
            <a:r>
              <a:rPr lang="en-US" sz="64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06346448"/>
      </p:ext>
    </p:extLst>
  </p:cSld>
  <p:clrMapOvr>
    <a:masterClrMapping/>
  </p:clrMapOvr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391"/>
            <a:ext cx="90053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400" dirty="0" smtClean="0">
              <a:latin typeface="Century Gothic"/>
              <a:cs typeface="Century Gothic"/>
            </a:endParaRP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The class is glad.</a:t>
            </a:r>
          </a:p>
          <a:p>
            <a:endParaRPr lang="en-US" sz="6400" dirty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Miss Black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79123453"/>
      </p:ext>
    </p:extLst>
  </p:cSld>
  <p:clrMapOvr>
    <a:masterClrMapping/>
  </p:clrMapOvr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391"/>
            <a:ext cx="90053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400" dirty="0" smtClean="0">
              <a:latin typeface="Century Gothic"/>
              <a:cs typeface="Century Gothic"/>
            </a:endParaRP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The class is glad.</a:t>
            </a:r>
          </a:p>
          <a:p>
            <a:endParaRPr lang="en-US" sz="6400" dirty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Miss Black has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53018941"/>
      </p:ext>
    </p:extLst>
  </p:cSld>
  <p:clrMapOvr>
    <a:masterClrMapping/>
  </p:clrMapOvr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391"/>
            <a:ext cx="90053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400" dirty="0" smtClean="0">
              <a:latin typeface="Century Gothic"/>
              <a:cs typeface="Century Gothic"/>
            </a:endParaRP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The class is glad.</a:t>
            </a:r>
          </a:p>
          <a:p>
            <a:endParaRPr lang="en-US" sz="6400" dirty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Miss Black has a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98674731"/>
      </p:ext>
    </p:extLst>
  </p:cSld>
  <p:clrMapOvr>
    <a:masterClrMapping/>
  </p:clrMapOvr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391"/>
            <a:ext cx="90053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400" dirty="0" smtClean="0">
              <a:latin typeface="Century Gothic"/>
              <a:cs typeface="Century Gothic"/>
            </a:endParaRP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The class is glad.</a:t>
            </a:r>
          </a:p>
          <a:p>
            <a:endParaRPr lang="en-US" sz="6400" dirty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Miss Black has a plan.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91191069"/>
      </p:ext>
    </p:extLst>
  </p:cSld>
  <p:clrMapOvr>
    <a:masterClrMapping/>
  </p:clrMapOvr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3313" y="1095376"/>
            <a:ext cx="6604000" cy="53895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Century Gothic"/>
                <a:cs typeface="Century Gothic"/>
              </a:rPr>
              <a:t>clam</a:t>
            </a:r>
          </a:p>
          <a:p>
            <a:pPr algn="ctr"/>
            <a:r>
              <a:rPr lang="en-US" sz="8800" dirty="0" smtClean="0">
                <a:latin typeface="Century Gothic"/>
                <a:cs typeface="Century Gothic"/>
              </a:rPr>
              <a:t>clam</a:t>
            </a:r>
            <a:r>
              <a:rPr lang="en-US" sz="8800" u="sng" dirty="0" smtClean="0">
                <a:latin typeface="Century Gothic"/>
                <a:cs typeface="Century Gothic"/>
              </a:rPr>
              <a:t>s</a:t>
            </a:r>
            <a:endParaRPr lang="en-US" sz="8800" u="sng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4" y="1166813"/>
            <a:ext cx="660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Say the words clam and clams. Ask children to listen closely to hear what is different. Point out the /z/ sound at the end of clams.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3313" y="6084828"/>
            <a:ext cx="6603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The letter -s at the end of clams means that there is more than one clam.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2464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8-04 at 9.47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726" y="1277937"/>
            <a:ext cx="4199908" cy="54054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Rectangle 2"/>
          <p:cNvSpPr/>
          <p:nvPr/>
        </p:nvSpPr>
        <p:spPr>
          <a:xfrm>
            <a:off x="1857375" y="190500"/>
            <a:ext cx="4921250" cy="54768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Decodable Reader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92415824"/>
      </p:ext>
    </p:extLst>
  </p:cSld>
  <p:clrMapOvr>
    <a:masterClrMapping/>
  </p:clrMapOvr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3 – Day 4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25348198"/>
      </p:ext>
    </p:extLst>
  </p:cSld>
  <p:clrMapOvr>
    <a:masterClrMapping/>
  </p:clrMapOvr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Phonological Awareness – </a:t>
            </a:r>
            <a:r>
              <a:rPr lang="en-US" sz="2000" dirty="0" smtClean="0">
                <a:latin typeface="Century Gothic"/>
                <a:cs typeface="Century Gothic"/>
              </a:rPr>
              <a:t>Contrast Vowel Sounds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6306" y="4239661"/>
            <a:ext cx="82947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Guided Practice:</a:t>
            </a: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I am going to say some more words. Say /a/ if the word has the /a/ sound in the middle.</a:t>
            </a:r>
          </a:p>
          <a:p>
            <a:r>
              <a:rPr lang="en-US" sz="2400" dirty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  <a:endParaRPr lang="en-US" sz="2400" dirty="0" smtClean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sz="2400" dirty="0" smtClean="0">
                <a:solidFill>
                  <a:srgbClr val="D9D9D9"/>
                </a:solidFill>
                <a:latin typeface="Century Gothic"/>
                <a:cs typeface="Century Gothic"/>
              </a:rPr>
              <a:t>sat, sit			fine, fin			him, ham		cap, cape </a:t>
            </a:r>
          </a:p>
          <a:p>
            <a:r>
              <a:rPr lang="en-US" sz="2400" dirty="0" smtClean="0">
                <a:solidFill>
                  <a:srgbClr val="D9D9D9"/>
                </a:solidFill>
                <a:latin typeface="Century Gothic"/>
                <a:cs typeface="Century Gothic"/>
              </a:rPr>
              <a:t>can, cane	beg, bag		man, mane		tip, type</a:t>
            </a:r>
            <a:endParaRPr lang="en-US" dirty="0">
              <a:solidFill>
                <a:srgbClr val="D9D9D9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7118" y="1260420"/>
            <a:ext cx="80550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as I say a word: flap.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 hear /a/ in the middle of flap.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Listen: /f/ /l/ /a/ /p/.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as I say another word: flip.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 hear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in the middle of flip.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Listen: /f//l//iii//p/.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Now I will say the two words. 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I’ll raise my hand when I hear the /a/ sound in the middle: flip, flap.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Flap has the /a/ sound, so I’ll raise my hand.</a:t>
            </a:r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06427283"/>
      </p:ext>
    </p:extLst>
  </p:cSld>
  <p:clrMapOvr>
    <a:masterClrMapping/>
  </p:clrMapOvr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i="1" dirty="0" smtClean="0">
                <a:latin typeface="Century Gothic" panose="020B0502020202020204" pitchFamily="34" charset="0"/>
              </a:rPr>
              <a:t>l</a:t>
            </a:r>
            <a:r>
              <a:rPr lang="en-US" sz="2800" dirty="0" smtClean="0">
                <a:latin typeface="Century Gothic" panose="020B0502020202020204" pitchFamily="34" charset="0"/>
              </a:rPr>
              <a:t>-blends</a:t>
            </a:r>
          </a:p>
        </p:txBody>
      </p:sp>
      <p:sp>
        <p:nvSpPr>
          <p:cNvPr id="3" name="Rectangle 2"/>
          <p:cNvSpPr/>
          <p:nvPr/>
        </p:nvSpPr>
        <p:spPr>
          <a:xfrm>
            <a:off x="32653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4898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143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c to f.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9387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96632314"/>
      </p:ext>
    </p:extLst>
  </p:cSld>
  <p:clrMapOvr>
    <a:masterClrMapping/>
  </p:clrMapOvr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i="1" dirty="0" smtClean="0">
                <a:latin typeface="Century Gothic" panose="020B0502020202020204" pitchFamily="34" charset="0"/>
              </a:rPr>
              <a:t>l</a:t>
            </a:r>
            <a:r>
              <a:rPr lang="en-US" sz="2800" dirty="0" smtClean="0">
                <a:latin typeface="Century Gothic" panose="020B0502020202020204" pitchFamily="34" charset="0"/>
              </a:rPr>
              <a:t>-blends</a:t>
            </a:r>
          </a:p>
        </p:txBody>
      </p:sp>
      <p:sp>
        <p:nvSpPr>
          <p:cNvPr id="3" name="Rectangle 2"/>
          <p:cNvSpPr/>
          <p:nvPr/>
        </p:nvSpPr>
        <p:spPr>
          <a:xfrm>
            <a:off x="32653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4898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143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f to 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9387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015002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bl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  gl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d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40992711"/>
      </p:ext>
    </p:extLst>
  </p:cSld>
  <p:clrMapOvr>
    <a:masterClrMapping/>
  </p:clrMapOvr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i="1" dirty="0" smtClean="0">
                <a:latin typeface="Century Gothic" panose="020B0502020202020204" pitchFamily="34" charset="0"/>
              </a:rPr>
              <a:t>l</a:t>
            </a:r>
            <a:r>
              <a:rPr lang="en-US" sz="2800" dirty="0" smtClean="0">
                <a:latin typeface="Century Gothic" panose="020B0502020202020204" pitchFamily="34" charset="0"/>
              </a:rPr>
              <a:t>-blends</a:t>
            </a:r>
          </a:p>
        </p:txBody>
      </p:sp>
      <p:sp>
        <p:nvSpPr>
          <p:cNvPr id="3" name="Rectangle 2"/>
          <p:cNvSpPr/>
          <p:nvPr/>
        </p:nvSpPr>
        <p:spPr>
          <a:xfrm>
            <a:off x="32653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4898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143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a 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9387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20400796"/>
      </p:ext>
    </p:extLst>
  </p:cSld>
  <p:clrMapOvr>
    <a:masterClrMapping/>
  </p:clrMapOvr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i="1" dirty="0" smtClean="0">
                <a:latin typeface="Century Gothic" panose="020B0502020202020204" pitchFamily="34" charset="0"/>
              </a:rPr>
              <a:t>l</a:t>
            </a:r>
            <a:r>
              <a:rPr lang="en-US" sz="2800" dirty="0" smtClean="0">
                <a:latin typeface="Century Gothic" panose="020B0502020202020204" pitchFamily="34" charset="0"/>
              </a:rPr>
              <a:t>-blends</a:t>
            </a:r>
          </a:p>
        </p:txBody>
      </p:sp>
      <p:sp>
        <p:nvSpPr>
          <p:cNvPr id="3" name="Rectangle 2"/>
          <p:cNvSpPr/>
          <p:nvPr/>
        </p:nvSpPr>
        <p:spPr>
          <a:xfrm>
            <a:off x="32653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4898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143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p to ck.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9387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47408082"/>
      </p:ext>
    </p:extLst>
  </p:cSld>
  <p:clrMapOvr>
    <a:masterClrMapping/>
  </p:clrMapOvr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i="1" dirty="0" smtClean="0">
                <a:latin typeface="Century Gothic" panose="020B0502020202020204" pitchFamily="34" charset="0"/>
              </a:rPr>
              <a:t>l</a:t>
            </a:r>
            <a:r>
              <a:rPr lang="en-US" sz="2800" dirty="0" smtClean="0">
                <a:latin typeface="Century Gothic" panose="020B0502020202020204" pitchFamily="34" charset="0"/>
              </a:rPr>
              <a:t>-blends</a:t>
            </a:r>
          </a:p>
        </p:txBody>
      </p:sp>
      <p:sp>
        <p:nvSpPr>
          <p:cNvPr id="3" name="Rectangle 2"/>
          <p:cNvSpPr/>
          <p:nvPr/>
        </p:nvSpPr>
        <p:spPr>
          <a:xfrm>
            <a:off x="32653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4898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143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s to c.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9387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ck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48571510"/>
      </p:ext>
    </p:extLst>
  </p:cSld>
  <p:clrMapOvr>
    <a:masterClrMapping/>
  </p:clrMapOvr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i="1" dirty="0" smtClean="0">
                <a:latin typeface="Century Gothic" panose="020B0502020202020204" pitchFamily="34" charset="0"/>
              </a:rPr>
              <a:t>l</a:t>
            </a:r>
            <a:r>
              <a:rPr lang="en-US" sz="2800" dirty="0" smtClean="0">
                <a:latin typeface="Century Gothic" panose="020B0502020202020204" pitchFamily="34" charset="0"/>
              </a:rPr>
              <a:t>-blends</a:t>
            </a:r>
          </a:p>
        </p:txBody>
      </p:sp>
      <p:sp>
        <p:nvSpPr>
          <p:cNvPr id="3" name="Rectangle 2"/>
          <p:cNvSpPr/>
          <p:nvPr/>
        </p:nvSpPr>
        <p:spPr>
          <a:xfrm>
            <a:off x="32653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4898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143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a.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9387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ck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75595728"/>
      </p:ext>
    </p:extLst>
  </p:cSld>
  <p:clrMapOvr>
    <a:masterClrMapping/>
  </p:clrMapOvr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i="1" dirty="0" smtClean="0">
                <a:latin typeface="Century Gothic" panose="020B0502020202020204" pitchFamily="34" charset="0"/>
              </a:rPr>
              <a:t>l</a:t>
            </a:r>
            <a:r>
              <a:rPr lang="en-US" sz="2800" dirty="0" smtClean="0">
                <a:latin typeface="Century Gothic" panose="020B0502020202020204" pitchFamily="34" charset="0"/>
              </a:rPr>
              <a:t>-blends</a:t>
            </a:r>
          </a:p>
        </p:txBody>
      </p:sp>
      <p:sp>
        <p:nvSpPr>
          <p:cNvPr id="3" name="Rectangle 2"/>
          <p:cNvSpPr/>
          <p:nvPr/>
        </p:nvSpPr>
        <p:spPr>
          <a:xfrm>
            <a:off x="32653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4898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143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ck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p.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9387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ck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75441847"/>
      </p:ext>
    </p:extLst>
  </p:cSld>
  <p:clrMapOvr>
    <a:masterClrMapping/>
  </p:clrMapOvr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i="1" dirty="0" smtClean="0">
                <a:latin typeface="Century Gothic" panose="020B0502020202020204" pitchFamily="34" charset="0"/>
              </a:rPr>
              <a:t>l</a:t>
            </a:r>
            <a:r>
              <a:rPr lang="en-US" sz="2800" dirty="0" smtClean="0">
                <a:latin typeface="Century Gothic" panose="020B0502020202020204" pitchFamily="34" charset="0"/>
              </a:rPr>
              <a:t>-blends</a:t>
            </a:r>
          </a:p>
        </p:txBody>
      </p:sp>
      <p:sp>
        <p:nvSpPr>
          <p:cNvPr id="3" name="Rectangle 2"/>
          <p:cNvSpPr/>
          <p:nvPr/>
        </p:nvSpPr>
        <p:spPr>
          <a:xfrm>
            <a:off x="32653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4898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143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c to f.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9387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5880108"/>
      </p:ext>
    </p:extLst>
  </p:cSld>
  <p:clrMapOvr>
    <a:masterClrMapping/>
  </p:clrMapOvr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i="1" dirty="0" smtClean="0">
                <a:latin typeface="Century Gothic" panose="020B0502020202020204" pitchFamily="34" charset="0"/>
              </a:rPr>
              <a:t>l</a:t>
            </a:r>
            <a:r>
              <a:rPr lang="en-US" sz="2800" dirty="0" smtClean="0">
                <a:latin typeface="Century Gothic" panose="020B0502020202020204" pitchFamily="34" charset="0"/>
              </a:rPr>
              <a:t>-blends</a:t>
            </a:r>
          </a:p>
        </p:txBody>
      </p:sp>
      <p:sp>
        <p:nvSpPr>
          <p:cNvPr id="3" name="Rectangle 2"/>
          <p:cNvSpPr/>
          <p:nvPr/>
        </p:nvSpPr>
        <p:spPr>
          <a:xfrm>
            <a:off x="32653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4898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143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a 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9387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65178518"/>
      </p:ext>
    </p:extLst>
  </p:cSld>
  <p:clrMapOvr>
    <a:masterClrMapping/>
  </p:clrMapOvr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i="1" dirty="0" smtClean="0">
                <a:latin typeface="Century Gothic" panose="020B0502020202020204" pitchFamily="34" charset="0"/>
              </a:rPr>
              <a:t>l</a:t>
            </a:r>
            <a:r>
              <a:rPr lang="en-US" sz="2800" dirty="0" smtClean="0">
                <a:latin typeface="Century Gothic" panose="020B0502020202020204" pitchFamily="34" charset="0"/>
              </a:rPr>
              <a:t>-blends</a:t>
            </a:r>
          </a:p>
        </p:txBody>
      </p:sp>
      <p:sp>
        <p:nvSpPr>
          <p:cNvPr id="3" name="Rectangle 2"/>
          <p:cNvSpPr/>
          <p:nvPr/>
        </p:nvSpPr>
        <p:spPr>
          <a:xfrm>
            <a:off x="32653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4898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143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p to ck.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9387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77356043"/>
      </p:ext>
    </p:extLst>
  </p:cSld>
  <p:clrMapOvr>
    <a:masterClrMapping/>
  </p:clrMapOvr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i="1" dirty="0" smtClean="0">
                <a:latin typeface="Century Gothic" panose="020B0502020202020204" pitchFamily="34" charset="0"/>
              </a:rPr>
              <a:t>l</a:t>
            </a:r>
            <a:r>
              <a:rPr lang="en-US" sz="2800" dirty="0" smtClean="0">
                <a:latin typeface="Century Gothic" panose="020B0502020202020204" pitchFamily="34" charset="0"/>
              </a:rPr>
              <a:t>-blends</a:t>
            </a:r>
          </a:p>
        </p:txBody>
      </p:sp>
      <p:sp>
        <p:nvSpPr>
          <p:cNvPr id="3" name="Rectangle 2"/>
          <p:cNvSpPr/>
          <p:nvPr/>
        </p:nvSpPr>
        <p:spPr>
          <a:xfrm>
            <a:off x="32653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4898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143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</p:txBody>
      </p:sp>
      <p:sp>
        <p:nvSpPr>
          <p:cNvPr id="7" name="Rectangle 6"/>
          <p:cNvSpPr/>
          <p:nvPr/>
        </p:nvSpPr>
        <p:spPr>
          <a:xfrm>
            <a:off x="669387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ck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32990331"/>
      </p:ext>
    </p:extLst>
  </p:cSld>
  <p:clrMapOvr>
    <a:masterClrMapping/>
  </p:clrMapOvr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7313" y="293688"/>
            <a:ext cx="6246812" cy="5556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Century Gothic"/>
                <a:cs typeface="Century Gothic"/>
              </a:rPr>
              <a:t>Decodable Reader</a:t>
            </a:r>
            <a:endParaRPr lang="en-US" sz="2400" dirty="0">
              <a:latin typeface="Century Gothic"/>
              <a:cs typeface="Century Gothic"/>
            </a:endParaRPr>
          </a:p>
        </p:txBody>
      </p:sp>
      <p:pic>
        <p:nvPicPr>
          <p:cNvPr id="3" name="Picture 2" descr="Screen Shot 2016-08-09 at 8.05.2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250" y="1033817"/>
            <a:ext cx="4535740" cy="582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2608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bl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  gl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d  </a:t>
            </a:r>
            <a:r>
              <a:rPr lang="en-US" sz="6400" dirty="0" err="1" smtClean="0">
                <a:latin typeface="Century Gothic"/>
                <a:cs typeface="Century Gothic"/>
              </a:rPr>
              <a:t>pl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04536259"/>
      </p:ext>
    </p:extLst>
  </p:cSld>
  <p:clrMapOvr>
    <a:masterClrMapping/>
  </p:clrMapOvr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7313" y="95251"/>
            <a:ext cx="6246812" cy="5556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Structural Analysis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06563" y="762000"/>
            <a:ext cx="5532437" cy="59372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cat</a:t>
            </a:r>
          </a:p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cats</a:t>
            </a:r>
          </a:p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van</a:t>
            </a:r>
          </a:p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vans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16125" y="873126"/>
            <a:ext cx="5032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The –s ending means that there is more than one.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6564" y="6181378"/>
            <a:ext cx="5532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When the –s is added to words, 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the ending sound of the new word can be /s/ or /z/.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71538704"/>
      </p:ext>
    </p:extLst>
  </p:cSld>
  <p:clrMapOvr>
    <a:masterClrMapping/>
  </p:clrMapOvr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7313" y="95251"/>
            <a:ext cx="6246812" cy="5556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Structural Analysis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06563" y="762000"/>
            <a:ext cx="5532437" cy="59372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bag</a:t>
            </a:r>
          </a:p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flag</a:t>
            </a:r>
          </a:p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clam</a:t>
            </a:r>
          </a:p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pig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16125" y="873126"/>
            <a:ext cx="5032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Work in pairs to add –s to make the words plural.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16125" y="6378159"/>
            <a:ext cx="5032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Then write a sentence with one of the words.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76911319"/>
      </p:ext>
    </p:extLst>
  </p:cSld>
  <p:clrMapOvr>
    <a:masterClrMapping/>
  </p:clrMapOvr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3 – Day </a:t>
            </a:r>
            <a:r>
              <a:rPr lang="en-US" sz="4800" dirty="0" smtClean="0">
                <a:latin typeface="Century Gothic"/>
                <a:cs typeface="Century Gothic"/>
              </a:rPr>
              <a:t>5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80582674"/>
      </p:ext>
    </p:extLst>
  </p:cSld>
  <p:clrMapOvr>
    <a:masterClrMapping/>
  </p:clrMapOvr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Phonological Awareness – </a:t>
            </a:r>
            <a:r>
              <a:rPr lang="en-US" sz="2000" dirty="0" smtClean="0">
                <a:latin typeface="Century Gothic"/>
                <a:cs typeface="Century Gothic"/>
              </a:rPr>
              <a:t>Phoneme </a:t>
            </a:r>
            <a:r>
              <a:rPr lang="en-US" sz="2000" dirty="0" smtClean="0">
                <a:latin typeface="Century Gothic"/>
                <a:cs typeface="Century Gothic"/>
              </a:rPr>
              <a:t>Blending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6527" y="2197045"/>
            <a:ext cx="83881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as I say a group of sounds. Then blend those sounds to say a word.</a:t>
            </a:r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pPr algn="ctr"/>
            <a:endParaRPr lang="en-US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/b/ /l/ /a/ /k/		/k/ /l/ /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/p/			/f/ /l/ /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/p/</a:t>
            </a:r>
          </a:p>
          <a:p>
            <a:endParaRPr lang="en-US" sz="2400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/g/ /l/ /a/ /s/		/s/ /l/ /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/m/		/p/ /l/ /a/ /n/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51140814"/>
      </p:ext>
    </p:extLst>
  </p:cSld>
  <p:clrMapOvr>
    <a:masterClrMapping/>
  </p:clrMapOvr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Phonological Awareness – </a:t>
            </a:r>
            <a:r>
              <a:rPr lang="en-US" sz="2000" dirty="0" smtClean="0">
                <a:latin typeface="Century Gothic"/>
                <a:cs typeface="Century Gothic"/>
              </a:rPr>
              <a:t>Phoneme </a:t>
            </a:r>
            <a:r>
              <a:rPr lang="en-US" sz="2000" dirty="0" smtClean="0">
                <a:latin typeface="Century Gothic"/>
                <a:cs typeface="Century Gothic"/>
              </a:rPr>
              <a:t>Segmentation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6527" y="2197045"/>
            <a:ext cx="838819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Now I am going to say a word. I want you to say each sound in the word.</a:t>
            </a: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</a:t>
            </a:r>
            <a:endParaRPr lang="en-US" sz="2400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endParaRPr lang="en-US" sz="24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	lap		slap		clap		class		cliff</a:t>
            </a:r>
          </a:p>
          <a:p>
            <a:endParaRPr lang="en-US" sz="24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	lip			flip			clip		black		glad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67677899"/>
      </p:ext>
    </p:extLst>
  </p:cSld>
  <p:clrMapOvr>
    <a:masterClrMapping/>
  </p:clrMapOvr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6513" y="353225"/>
            <a:ext cx="64451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</a:t>
            </a:r>
            <a:r>
              <a:rPr lang="en-US" sz="2800" dirty="0" smtClean="0">
                <a:latin typeface="Century Gothic" panose="020B0502020202020204" pitchFamily="34" charset="0"/>
              </a:rPr>
              <a:t>Words with  </a:t>
            </a:r>
            <a:r>
              <a:rPr lang="en-US" sz="2800" i="1" dirty="0" smtClean="0">
                <a:latin typeface="Century Gothic" panose="020B0502020202020204" pitchFamily="34" charset="0"/>
              </a:rPr>
              <a:t>l-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</a:p>
        </p:txBody>
      </p:sp>
      <p:sp>
        <p:nvSpPr>
          <p:cNvPr id="2" name="Rectangle 1"/>
          <p:cNvSpPr/>
          <p:nvPr/>
        </p:nvSpPr>
        <p:spPr>
          <a:xfrm>
            <a:off x="412750" y="1293813"/>
            <a:ext cx="7897813" cy="49609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sz="8000" dirty="0" smtClean="0">
                <a:latin typeface="Century Gothic"/>
                <a:cs typeface="Century Gothic"/>
              </a:rPr>
              <a:t>	black			glad</a:t>
            </a:r>
          </a:p>
          <a:p>
            <a:pPr>
              <a:lnSpc>
                <a:spcPct val="130000"/>
              </a:lnSpc>
            </a:pPr>
            <a:r>
              <a:rPr lang="en-US" sz="8000" dirty="0" smtClean="0">
                <a:latin typeface="Century Gothic"/>
                <a:cs typeface="Century Gothic"/>
              </a:rPr>
              <a:t>	cliff						plan</a:t>
            </a:r>
          </a:p>
          <a:p>
            <a:pPr>
              <a:lnSpc>
                <a:spcPct val="130000"/>
              </a:lnSpc>
            </a:pPr>
            <a:r>
              <a:rPr lang="en-US" sz="8000" dirty="0" smtClean="0">
                <a:latin typeface="Century Gothic"/>
                <a:cs typeface="Century Gothic"/>
              </a:rPr>
              <a:t>	flag					slip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7250" y="1301751"/>
            <a:ext cx="7151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 and say the words.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98937858"/>
      </p:ext>
    </p:extLst>
  </p:cSld>
  <p:clrMapOvr>
    <a:masterClrMapping/>
  </p:clrMapOvr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i="1" dirty="0" smtClean="0">
                <a:latin typeface="Century Gothic" panose="020B0502020202020204" pitchFamily="34" charset="0"/>
              </a:rPr>
              <a:t>l</a:t>
            </a:r>
            <a:r>
              <a:rPr lang="en-US" sz="2800" dirty="0" smtClean="0">
                <a:latin typeface="Century Gothic" panose="020B0502020202020204" pitchFamily="34" charset="0"/>
              </a:rPr>
              <a:t>-blends</a:t>
            </a:r>
          </a:p>
        </p:txBody>
      </p:sp>
      <p:sp>
        <p:nvSpPr>
          <p:cNvPr id="3" name="Rectangle 2"/>
          <p:cNvSpPr/>
          <p:nvPr/>
        </p:nvSpPr>
        <p:spPr>
          <a:xfrm>
            <a:off x="32653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4898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143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Add a f to the beginning of the word.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9387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9160795"/>
      </p:ext>
    </p:extLst>
  </p:cSld>
  <p:clrMapOvr>
    <a:masterClrMapping/>
  </p:clrMapOvr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i="1" dirty="0" smtClean="0">
                <a:latin typeface="Century Gothic" panose="020B0502020202020204" pitchFamily="34" charset="0"/>
              </a:rPr>
              <a:t>l</a:t>
            </a:r>
            <a:r>
              <a:rPr lang="en-US" sz="2800" dirty="0" smtClean="0">
                <a:latin typeface="Century Gothic" panose="020B0502020202020204" pitchFamily="34" charset="0"/>
              </a:rPr>
              <a:t>-blends</a:t>
            </a:r>
          </a:p>
        </p:txBody>
      </p:sp>
      <p:sp>
        <p:nvSpPr>
          <p:cNvPr id="3" name="Rectangle 2"/>
          <p:cNvSpPr/>
          <p:nvPr/>
        </p:nvSpPr>
        <p:spPr>
          <a:xfrm>
            <a:off x="32653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4898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143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f to b.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9387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852525"/>
      </p:ext>
    </p:extLst>
  </p:cSld>
  <p:clrMapOvr>
    <a:masterClrMapping/>
  </p:clrMapOvr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i="1" dirty="0" smtClean="0">
                <a:latin typeface="Century Gothic" panose="020B0502020202020204" pitchFamily="34" charset="0"/>
              </a:rPr>
              <a:t>l</a:t>
            </a:r>
            <a:r>
              <a:rPr lang="en-US" sz="2800" dirty="0" smtClean="0">
                <a:latin typeface="Century Gothic" panose="020B0502020202020204" pitchFamily="34" charset="0"/>
              </a:rPr>
              <a:t>-blends</a:t>
            </a:r>
          </a:p>
        </p:txBody>
      </p:sp>
      <p:sp>
        <p:nvSpPr>
          <p:cNvPr id="3" name="Rectangle 2"/>
          <p:cNvSpPr/>
          <p:nvPr/>
        </p:nvSpPr>
        <p:spPr>
          <a:xfrm>
            <a:off x="32653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b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4898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143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b to c.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9387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96387000"/>
      </p:ext>
    </p:extLst>
  </p:cSld>
  <p:clrMapOvr>
    <a:masterClrMapping/>
  </p:clrMapOvr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i="1" dirty="0" smtClean="0">
                <a:latin typeface="Century Gothic" panose="020B0502020202020204" pitchFamily="34" charset="0"/>
              </a:rPr>
              <a:t>l</a:t>
            </a:r>
            <a:r>
              <a:rPr lang="en-US" sz="2800" dirty="0" smtClean="0">
                <a:latin typeface="Century Gothic" panose="020B0502020202020204" pitchFamily="34" charset="0"/>
              </a:rPr>
              <a:t>-blends</a:t>
            </a:r>
          </a:p>
        </p:txBody>
      </p:sp>
      <p:sp>
        <p:nvSpPr>
          <p:cNvPr id="3" name="Rectangle 2"/>
          <p:cNvSpPr/>
          <p:nvPr/>
        </p:nvSpPr>
        <p:spPr>
          <a:xfrm>
            <a:off x="32653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4898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143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c to 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9387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195877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bl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  gl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d  </a:t>
            </a:r>
            <a:r>
              <a:rPr lang="en-US" sz="6400" dirty="0" err="1" smtClean="0">
                <a:latin typeface="Century Gothic"/>
                <a:cs typeface="Century Gothic"/>
              </a:rPr>
              <a:t>pl</a:t>
            </a:r>
            <a:r>
              <a:rPr lang="en-US" sz="64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80771847"/>
      </p:ext>
    </p:extLst>
  </p:cSld>
  <p:clrMapOvr>
    <a:masterClrMapping/>
  </p:clrMapOvr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i="1" dirty="0" smtClean="0">
                <a:latin typeface="Century Gothic" panose="020B0502020202020204" pitchFamily="34" charset="0"/>
              </a:rPr>
              <a:t>l</a:t>
            </a:r>
            <a:r>
              <a:rPr lang="en-US" sz="2800" dirty="0" smtClean="0">
                <a:latin typeface="Century Gothic" panose="020B0502020202020204" pitchFamily="34" charset="0"/>
              </a:rPr>
              <a:t>-blends</a:t>
            </a:r>
          </a:p>
        </p:txBody>
      </p:sp>
      <p:sp>
        <p:nvSpPr>
          <p:cNvPr id="3" name="Rectangle 2"/>
          <p:cNvSpPr/>
          <p:nvPr/>
        </p:nvSpPr>
        <p:spPr>
          <a:xfrm>
            <a:off x="32653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4898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143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a.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9387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26647997"/>
      </p:ext>
    </p:extLst>
  </p:cSld>
  <p:clrMapOvr>
    <a:masterClrMapping/>
  </p:clrMapOvr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i="1" dirty="0" smtClean="0">
                <a:latin typeface="Century Gothic" panose="020B0502020202020204" pitchFamily="34" charset="0"/>
              </a:rPr>
              <a:t>l</a:t>
            </a:r>
            <a:r>
              <a:rPr lang="en-US" sz="2800" dirty="0" smtClean="0">
                <a:latin typeface="Century Gothic" panose="020B0502020202020204" pitchFamily="34" charset="0"/>
              </a:rPr>
              <a:t>-blends</a:t>
            </a:r>
          </a:p>
        </p:txBody>
      </p:sp>
      <p:sp>
        <p:nvSpPr>
          <p:cNvPr id="3" name="Rectangle 2"/>
          <p:cNvSpPr/>
          <p:nvPr/>
        </p:nvSpPr>
        <p:spPr>
          <a:xfrm>
            <a:off x="32653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4898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143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s to f.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9387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27199993"/>
      </p:ext>
    </p:extLst>
  </p:cSld>
  <p:clrMapOvr>
    <a:masterClrMapping/>
  </p:clrMapOvr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i="1" dirty="0" smtClean="0">
                <a:latin typeface="Century Gothic" panose="020B0502020202020204" pitchFamily="34" charset="0"/>
              </a:rPr>
              <a:t>l</a:t>
            </a:r>
            <a:r>
              <a:rPr lang="en-US" sz="2800" dirty="0" smtClean="0">
                <a:latin typeface="Century Gothic" panose="020B0502020202020204" pitchFamily="34" charset="0"/>
              </a:rPr>
              <a:t>-blends</a:t>
            </a:r>
          </a:p>
        </p:txBody>
      </p:sp>
      <p:sp>
        <p:nvSpPr>
          <p:cNvPr id="3" name="Rectangle 2"/>
          <p:cNvSpPr/>
          <p:nvPr/>
        </p:nvSpPr>
        <p:spPr>
          <a:xfrm>
            <a:off x="32653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4898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143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f to c.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9387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58891859"/>
      </p:ext>
    </p:extLst>
  </p:cSld>
  <p:clrMapOvr>
    <a:masterClrMapping/>
  </p:clrMapOvr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i="1" dirty="0" smtClean="0">
                <a:latin typeface="Century Gothic" panose="020B0502020202020204" pitchFamily="34" charset="0"/>
              </a:rPr>
              <a:t>l</a:t>
            </a:r>
            <a:r>
              <a:rPr lang="en-US" sz="2800" dirty="0" smtClean="0">
                <a:latin typeface="Century Gothic" panose="020B0502020202020204" pitchFamily="34" charset="0"/>
              </a:rPr>
              <a:t>-blends</a:t>
            </a:r>
          </a:p>
        </p:txBody>
      </p:sp>
      <p:sp>
        <p:nvSpPr>
          <p:cNvPr id="3" name="Rectangle 2"/>
          <p:cNvSpPr/>
          <p:nvPr/>
        </p:nvSpPr>
        <p:spPr>
          <a:xfrm>
            <a:off x="32653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4898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143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p to ss.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9387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98309951"/>
      </p:ext>
    </p:extLst>
  </p:cSld>
  <p:clrMapOvr>
    <a:masterClrMapping/>
  </p:clrMapOvr>
</p:sld>
</file>

<file path=ppt/slides/slide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i="1" dirty="0" smtClean="0">
                <a:latin typeface="Century Gothic" panose="020B0502020202020204" pitchFamily="34" charset="0"/>
              </a:rPr>
              <a:t>l</a:t>
            </a:r>
            <a:r>
              <a:rPr lang="en-US" sz="2800" dirty="0" smtClean="0">
                <a:latin typeface="Century Gothic" panose="020B0502020202020204" pitchFamily="34" charset="0"/>
              </a:rPr>
              <a:t>-blends</a:t>
            </a:r>
          </a:p>
        </p:txBody>
      </p:sp>
      <p:sp>
        <p:nvSpPr>
          <p:cNvPr id="3" name="Rectangle 2"/>
          <p:cNvSpPr/>
          <p:nvPr/>
        </p:nvSpPr>
        <p:spPr>
          <a:xfrm>
            <a:off x="32653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4898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143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c to g.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9387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ss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49377634"/>
      </p:ext>
    </p:extLst>
  </p:cSld>
  <p:clrMapOvr>
    <a:masterClrMapping/>
  </p:clrMapOvr>
</p:sld>
</file>

<file path=ppt/slides/slide3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i="1" dirty="0" smtClean="0">
                <a:latin typeface="Century Gothic" panose="020B0502020202020204" pitchFamily="34" charset="0"/>
              </a:rPr>
              <a:t>l</a:t>
            </a:r>
            <a:r>
              <a:rPr lang="en-US" sz="2800" dirty="0" smtClean="0">
                <a:latin typeface="Century Gothic" panose="020B0502020202020204" pitchFamily="34" charset="0"/>
              </a:rPr>
              <a:t>-blends</a:t>
            </a:r>
          </a:p>
        </p:txBody>
      </p:sp>
      <p:sp>
        <p:nvSpPr>
          <p:cNvPr id="3" name="Rectangle 2"/>
          <p:cNvSpPr/>
          <p:nvPr/>
        </p:nvSpPr>
        <p:spPr>
          <a:xfrm>
            <a:off x="32653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g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4898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143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ss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9387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ss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52388377"/>
      </p:ext>
    </p:extLst>
  </p:cSld>
  <p:clrMapOvr>
    <a:masterClrMapping/>
  </p:clrMapOvr>
</p:sld>
</file>

<file path=ppt/slides/slide3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i="1" dirty="0" smtClean="0">
                <a:latin typeface="Century Gothic" panose="020B0502020202020204" pitchFamily="34" charset="0"/>
              </a:rPr>
              <a:t>l</a:t>
            </a:r>
            <a:r>
              <a:rPr lang="en-US" sz="2800" dirty="0" smtClean="0">
                <a:latin typeface="Century Gothic" panose="020B0502020202020204" pitchFamily="34" charset="0"/>
              </a:rPr>
              <a:t>-blends</a:t>
            </a:r>
          </a:p>
        </p:txBody>
      </p:sp>
      <p:sp>
        <p:nvSpPr>
          <p:cNvPr id="3" name="Rectangle 2"/>
          <p:cNvSpPr/>
          <p:nvPr/>
        </p:nvSpPr>
        <p:spPr>
          <a:xfrm>
            <a:off x="32653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g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4898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143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9387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d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70853969"/>
      </p:ext>
    </p:extLst>
  </p:cSld>
  <p:clrMapOvr>
    <a:masterClrMapping/>
  </p:clrMapOvr>
</p:sld>
</file>

<file path=ppt/slides/slide3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Word Automaticity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3812" y="2413000"/>
            <a:ext cx="6294438" cy="23812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flip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73656088"/>
      </p:ext>
    </p:extLst>
  </p:cSld>
  <p:clrMapOvr>
    <a:masterClrMapping/>
  </p:clrMapOvr>
</p:sld>
</file>

<file path=ppt/slides/slide3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Word Automaticity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3812" y="2413000"/>
            <a:ext cx="6294438" cy="23812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class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78371726"/>
      </p:ext>
    </p:extLst>
  </p:cSld>
  <p:clrMapOvr>
    <a:masterClrMapping/>
  </p:clrMapOvr>
</p:sld>
</file>

<file path=ppt/slides/slide3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Word Automaticity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3812" y="2413000"/>
            <a:ext cx="6294438" cy="23812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plan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560018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bl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  gl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d  pl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77382012"/>
      </p:ext>
    </p:extLst>
  </p:cSld>
  <p:clrMapOvr>
    <a:masterClrMapping/>
  </p:clrMapOvr>
</p:sld>
</file>

<file path=ppt/slides/slide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Word Automaticity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3812" y="2413000"/>
            <a:ext cx="6294438" cy="23812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black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05478567"/>
      </p:ext>
    </p:extLst>
  </p:cSld>
  <p:clrMapOvr>
    <a:masterClrMapping/>
  </p:clrMapOvr>
</p:sld>
</file>

<file path=ppt/slides/slide3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Word Automaticity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3812" y="2413000"/>
            <a:ext cx="6294438" cy="23812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glad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53716765"/>
      </p:ext>
    </p:extLst>
  </p:cSld>
  <p:clrMapOvr>
    <a:masterClrMapping/>
  </p:clrMapOvr>
</p:sld>
</file>

<file path=ppt/slides/slide3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Word Automaticity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3812" y="2413000"/>
            <a:ext cx="6294438" cy="23812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claps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10822635"/>
      </p:ext>
    </p:extLst>
  </p:cSld>
  <p:clrMapOvr>
    <a:masterClrMapping/>
  </p:clrMapOvr>
</p:sld>
</file>

<file path=ppt/slides/slide3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Word Automaticity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3812" y="2413000"/>
            <a:ext cx="6294438" cy="23812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clip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09935483"/>
      </p:ext>
    </p:extLst>
  </p:cSld>
  <p:clrMapOvr>
    <a:masterClrMapping/>
  </p:clrMapOvr>
</p:sld>
</file>

<file path=ppt/slides/slide3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Word Automaticity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3812" y="2413000"/>
            <a:ext cx="6294438" cy="23812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blab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10177251"/>
      </p:ext>
    </p:extLst>
  </p:cSld>
  <p:clrMapOvr>
    <a:masterClrMapping/>
  </p:clrMapOvr>
</p:sld>
</file>

<file path=ppt/slides/slide3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Word Automaticity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3812" y="2413000"/>
            <a:ext cx="6294438" cy="23812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clam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28545964"/>
      </p:ext>
    </p:extLst>
  </p:cSld>
  <p:clrMapOvr>
    <a:masterClrMapping/>
  </p:clrMapOvr>
</p:sld>
</file>

<file path=ppt/slides/slide3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Word Automaticity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3812" y="2413000"/>
            <a:ext cx="6294438" cy="23812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slim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92148308"/>
      </p:ext>
    </p:extLst>
  </p:cSld>
  <p:clrMapOvr>
    <a:masterClrMapping/>
  </p:clrMapOvr>
</p:sld>
</file>

<file path=ppt/slides/slide3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Word Automaticity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3812" y="2413000"/>
            <a:ext cx="6294438" cy="23812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flat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14816097"/>
      </p:ext>
    </p:extLst>
  </p:cSld>
  <p:clrMapOvr>
    <a:masterClrMapping/>
  </p:clrMapOvr>
</p:sld>
</file>

<file path=ppt/slides/slide3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Word Automaticity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3812" y="2413000"/>
            <a:ext cx="6294438" cy="23812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flag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27740397"/>
      </p:ext>
    </p:extLst>
  </p:cSld>
  <p:clrMapOvr>
    <a:masterClrMapping/>
  </p:clrMapOvr>
</p:sld>
</file>

<file path=ppt/slides/slide3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Word Automaticity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3812" y="2413000"/>
            <a:ext cx="6294438" cy="23812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vans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68320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6688" y="1325562"/>
            <a:ext cx="3063875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Century Gothic"/>
                <a:cs typeface="Century Gothic"/>
              </a:rPr>
              <a:t>bl</a:t>
            </a:r>
            <a:endParaRPr lang="en-US" sz="8000" dirty="0" smtClean="0">
              <a:latin typeface="Century Gothic"/>
              <a:cs typeface="Century Gothic"/>
            </a:endParaRPr>
          </a:p>
          <a:p>
            <a:pPr algn="ctr"/>
            <a:endParaRPr lang="en-US" sz="5400" dirty="0" smtClean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8541" y="119062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Introduce </a:t>
            </a:r>
            <a:r>
              <a:rPr lang="en-US" sz="2800" i="1" dirty="0" smtClean="0">
                <a:latin typeface="Century Gothic" panose="020B0502020202020204" pitchFamily="34" charset="0"/>
              </a:rPr>
              <a:t>l-Blends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35251" y="956230"/>
            <a:ext cx="3770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Say /</a:t>
            </a:r>
            <a:r>
              <a:rPr lang="en-US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bl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/ as I write the letters.</a:t>
            </a:r>
            <a:endParaRPr lang="en-US" dirty="0">
              <a:solidFill>
                <a:srgbClr val="D9D9D9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0439" y="2604537"/>
            <a:ext cx="6881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Write the letters </a:t>
            </a:r>
            <a:r>
              <a:rPr lang="en-US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bl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 fives as you say the /</a:t>
            </a:r>
            <a:r>
              <a:rPr lang="en-US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bl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/ sounds.</a:t>
            </a:r>
            <a:endParaRPr lang="en-US" dirty="0">
              <a:solidFill>
                <a:srgbClr val="D9D9D9"/>
              </a:solidFill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312" y="3510157"/>
            <a:ext cx="8977313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Century Gothic"/>
                <a:cs typeface="Century Gothic"/>
              </a:rPr>
              <a:t>bl</a:t>
            </a:r>
            <a:r>
              <a:rPr lang="en-US" sz="8000" dirty="0" smtClean="0">
                <a:latin typeface="Century Gothic"/>
                <a:cs typeface="Century Gothic"/>
              </a:rPr>
              <a:t>   </a:t>
            </a:r>
            <a:r>
              <a:rPr lang="en-US" sz="8000" dirty="0" err="1" smtClean="0">
                <a:latin typeface="Century Gothic"/>
                <a:cs typeface="Century Gothic"/>
              </a:rPr>
              <a:t>bl</a:t>
            </a:r>
            <a:r>
              <a:rPr lang="en-US" sz="8000" dirty="0" smtClean="0">
                <a:latin typeface="Century Gothic"/>
                <a:cs typeface="Century Gothic"/>
              </a:rPr>
              <a:t>    </a:t>
            </a:r>
            <a:r>
              <a:rPr lang="en-US" sz="8000" dirty="0" err="1" smtClean="0">
                <a:latin typeface="Century Gothic"/>
                <a:cs typeface="Century Gothic"/>
              </a:rPr>
              <a:t>bl</a:t>
            </a:r>
            <a:r>
              <a:rPr lang="en-US" sz="8000" dirty="0" smtClean="0">
                <a:latin typeface="Century Gothic"/>
                <a:cs typeface="Century Gothic"/>
              </a:rPr>
              <a:t>    </a:t>
            </a:r>
            <a:r>
              <a:rPr lang="en-US" sz="8000" dirty="0" err="1" smtClean="0">
                <a:latin typeface="Century Gothic"/>
                <a:cs typeface="Century Gothic"/>
              </a:rPr>
              <a:t>bl</a:t>
            </a:r>
            <a:r>
              <a:rPr lang="en-US" sz="8000" dirty="0" smtClean="0">
                <a:latin typeface="Century Gothic"/>
                <a:cs typeface="Century Gothic"/>
              </a:rPr>
              <a:t>    </a:t>
            </a:r>
            <a:r>
              <a:rPr lang="en-US" sz="8000" dirty="0" err="1" smtClean="0">
                <a:latin typeface="Century Gothic"/>
                <a:cs typeface="Century Gothic"/>
              </a:rPr>
              <a:t>bl</a:t>
            </a:r>
            <a:endParaRPr lang="en-US" sz="8000" dirty="0" smtClean="0">
              <a:latin typeface="Century Gothic"/>
              <a:cs typeface="Century Gothic"/>
            </a:endParaRPr>
          </a:p>
          <a:p>
            <a:pPr algn="ctr"/>
            <a:endParaRPr lang="en-US" sz="54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698248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bl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  gl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d  pl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 cl</a:t>
            </a:r>
          </a:p>
          <a:p>
            <a:endParaRPr lang="en-US" sz="6400" dirty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   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38642588"/>
      </p:ext>
    </p:extLst>
  </p:cSld>
  <p:clrMapOvr>
    <a:masterClrMapping/>
  </p:clrMapOvr>
</p:sld>
</file>

<file path=ppt/slides/slide4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Word Automaticity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3812" y="2413000"/>
            <a:ext cx="6294438" cy="23812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bags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16999476"/>
      </p:ext>
    </p:extLst>
  </p:cSld>
  <p:clrMapOvr>
    <a:masterClrMapping/>
  </p:clrMapOvr>
</p:sld>
</file>

<file path=ppt/slides/slide4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Word Automaticity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3812" y="2413000"/>
            <a:ext cx="6294438" cy="23812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caps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6834192"/>
      </p:ext>
    </p:extLst>
  </p:cSld>
  <p:clrMapOvr>
    <a:masterClrMapping/>
  </p:clrMapOvr>
</p:sld>
</file>

<file path=ppt/slides/slide4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Word Automaticity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3812" y="2413000"/>
            <a:ext cx="6294438" cy="23812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mats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63143181"/>
      </p:ext>
    </p:extLst>
  </p:cSld>
  <p:clrMapOvr>
    <a:masterClrMapping/>
  </p:clrMapOvr>
</p:sld>
</file>

<file path=ppt/slides/slide4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Word Automaticity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3812" y="2413000"/>
            <a:ext cx="6294438" cy="23812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wigs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69310553"/>
      </p:ext>
    </p:extLst>
  </p:cSld>
  <p:clrMapOvr>
    <a:masterClrMapping/>
  </p:clrMapOvr>
</p:sld>
</file>

<file path=ppt/slides/slide4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Word Automaticity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3812" y="2413000"/>
            <a:ext cx="6294438" cy="23812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cliffs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5920699"/>
      </p:ext>
    </p:extLst>
  </p:cSld>
  <p:clrMapOvr>
    <a:masterClrMapping/>
  </p:clrMapOvr>
</p:sld>
</file>

<file path=ppt/slides/slide4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Word Automaticity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3812" y="2413000"/>
            <a:ext cx="6294438" cy="23812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lips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25404263"/>
      </p:ext>
    </p:extLst>
  </p:cSld>
  <p:clrMapOvr>
    <a:masterClrMapping/>
  </p:clrMapOvr>
</p:sld>
</file>

<file path=ppt/slides/slide4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Word Automaticity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3812" y="2413000"/>
            <a:ext cx="6294438" cy="23812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rags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57949346"/>
      </p:ext>
    </p:extLst>
  </p:cSld>
  <p:clrMapOvr>
    <a:masterClrMapping/>
  </p:clrMapOvr>
</p:sld>
</file>

<file path=ppt/slides/slide4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Word Automaticity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3812" y="2413000"/>
            <a:ext cx="6294438" cy="23812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bins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56817208"/>
      </p:ext>
    </p:extLst>
  </p:cSld>
  <p:clrMapOvr>
    <a:masterClrMapping/>
  </p:clrMapOvr>
</p:sld>
</file>

<file path=ppt/slides/slide4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Word Automaticity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3812" y="2413000"/>
            <a:ext cx="6294438" cy="23812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figs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35692528"/>
      </p:ext>
    </p:extLst>
  </p:cSld>
  <p:clrMapOvr>
    <a:masterClrMapping/>
  </p:clrMapOvr>
</p:sld>
</file>

<file path=ppt/slides/slide4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Word Automaticity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3812" y="2413000"/>
            <a:ext cx="6294438" cy="23812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bad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754253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bl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  gl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d  pl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 </a:t>
            </a:r>
            <a:r>
              <a:rPr lang="en-US" sz="6400" dirty="0" err="1" smtClean="0">
                <a:latin typeface="Century Gothic"/>
                <a:cs typeface="Century Gothic"/>
              </a:rPr>
              <a:t>cl</a:t>
            </a:r>
            <a:r>
              <a:rPr lang="en-US" sz="64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6400" dirty="0" smtClean="0">
              <a:latin typeface="Century Gothic"/>
              <a:cs typeface="Century Gothic"/>
            </a:endParaRPr>
          </a:p>
          <a:p>
            <a:endParaRPr lang="en-US" sz="6400" dirty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   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86038487"/>
      </p:ext>
    </p:extLst>
  </p:cSld>
  <p:clrMapOvr>
    <a:masterClrMapping/>
  </p:clrMapOvr>
</p:sld>
</file>

<file path=ppt/slides/slide4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Word Automaticity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3812" y="2413000"/>
            <a:ext cx="6294438" cy="23812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sack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21934072"/>
      </p:ext>
    </p:extLst>
  </p:cSld>
  <p:clrMapOvr>
    <a:masterClrMapping/>
  </p:clrMapOvr>
</p:sld>
</file>

<file path=ppt/slides/slide4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Word Automaticity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3812" y="2413000"/>
            <a:ext cx="6294438" cy="23812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pick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53245737"/>
      </p:ext>
    </p:extLst>
  </p:cSld>
  <p:clrMapOvr>
    <a:masterClrMapping/>
  </p:clrMapOvr>
</p:sld>
</file>

<file path=ppt/slides/slide4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Word Automaticity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3812" y="2413000"/>
            <a:ext cx="6294438" cy="23812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slick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80799265"/>
      </p:ext>
    </p:extLst>
  </p:cSld>
  <p:clrMapOvr>
    <a:masterClrMapping/>
  </p:clrMapOvr>
</p:sld>
</file>

<file path=ppt/slides/slide4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Word Automaticity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3812" y="2413000"/>
            <a:ext cx="6294438" cy="23812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click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13537772"/>
      </p:ext>
    </p:extLst>
  </p:cSld>
  <p:clrMapOvr>
    <a:masterClrMapping/>
  </p:clrMapOvr>
</p:sld>
</file>

<file path=ppt/slides/slide4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Word Automaticity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3812" y="2413000"/>
            <a:ext cx="6294438" cy="23812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slip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71187159"/>
      </p:ext>
    </p:extLst>
  </p:cSld>
  <p:clrMapOvr>
    <a:masterClrMapping/>
  </p:clrMapOvr>
</p:sld>
</file>

<file path=ppt/slides/slide4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Word Automaticity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3812" y="2413000"/>
            <a:ext cx="6294438" cy="23812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black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1663399"/>
      </p:ext>
    </p:extLst>
  </p:cSld>
  <p:clrMapOvr>
    <a:masterClrMapping/>
  </p:clrMapOvr>
</p:sld>
</file>

<file path=ppt/slides/slide4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Word Automaticity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3812" y="2413000"/>
            <a:ext cx="6294438" cy="23812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kiss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33864916"/>
      </p:ext>
    </p:extLst>
  </p:cSld>
  <p:clrMapOvr>
    <a:masterClrMapping/>
  </p:clrMapOvr>
</p:sld>
</file>

<file path=ppt/slides/slide4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Word Automaticity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3812" y="2413000"/>
            <a:ext cx="6294438" cy="23812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fix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37925259"/>
      </p:ext>
    </p:extLst>
  </p:cSld>
  <p:clrMapOvr>
    <a:masterClrMapping/>
  </p:clrMapOvr>
</p:sld>
</file>

<file path=ppt/slides/slide4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Word Automaticity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3812" y="2413000"/>
            <a:ext cx="6294438" cy="23812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glass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79221607"/>
      </p:ext>
    </p:extLst>
  </p:cSld>
  <p:clrMapOvr>
    <a:masterClrMapping/>
  </p:clrMapOvr>
</p:sld>
</file>

<file path=ppt/slides/slide4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Word Automaticity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3812" y="2413000"/>
            <a:ext cx="6294438" cy="23812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slim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808521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bl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  gl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d  pl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ss</a:t>
            </a:r>
          </a:p>
          <a:p>
            <a:endParaRPr lang="en-US" sz="6400" dirty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   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79192094"/>
      </p:ext>
    </p:extLst>
  </p:cSld>
  <p:clrMapOvr>
    <a:masterClrMapping/>
  </p:clrMapOvr>
</p:sld>
</file>

<file path=ppt/slides/slide4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Word Automaticity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3812" y="2413000"/>
            <a:ext cx="6294438" cy="23812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plan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2539305"/>
      </p:ext>
    </p:extLst>
  </p:cSld>
  <p:clrMapOvr>
    <a:masterClrMapping/>
  </p:clrMapOvr>
</p:sld>
</file>

<file path=ppt/slides/slide4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Word Automaticity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3812" y="2413000"/>
            <a:ext cx="6294438" cy="23812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claps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94503194"/>
      </p:ext>
    </p:extLst>
  </p:cSld>
  <p:clrMapOvr>
    <a:masterClrMapping/>
  </p:clrMapOvr>
</p:sld>
</file>

<file path=ppt/slides/slide4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77960" y="230127"/>
            <a:ext cx="7398734" cy="55401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Structural Analysis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0768" y="958862"/>
            <a:ext cx="7969834" cy="383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explain when the –s ending is used.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0768" y="6318952"/>
            <a:ext cx="7969834" cy="383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practice writing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plural nouns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with </a:t>
            </a:r>
            <a:r>
              <a:rPr lang="en-US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–s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514433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bl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  gl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d  pl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ss</a:t>
            </a:r>
          </a:p>
          <a:p>
            <a:endParaRPr lang="en-US" sz="6400" dirty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   </a:t>
            </a:r>
            <a:r>
              <a:rPr lang="en-US" sz="6400" dirty="0" err="1" smtClean="0">
                <a:latin typeface="Century Gothic"/>
                <a:cs typeface="Century Gothic"/>
              </a:rPr>
              <a:t>fl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546648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bl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  gl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d  pl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ss</a:t>
            </a:r>
          </a:p>
          <a:p>
            <a:endParaRPr lang="en-US" sz="6400" dirty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   </a:t>
            </a:r>
            <a:r>
              <a:rPr lang="en-US" sz="6400" dirty="0" err="1" smtClean="0">
                <a:latin typeface="Century Gothic"/>
                <a:cs typeface="Century Gothic"/>
              </a:rPr>
              <a:t>fl</a:t>
            </a:r>
            <a:r>
              <a:rPr lang="en-US" sz="64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33400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bl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  gl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d  pl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ss</a:t>
            </a:r>
          </a:p>
          <a:p>
            <a:endParaRPr lang="en-US" sz="6400" dirty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   fl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659763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bl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  gl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d  pl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ss</a:t>
            </a:r>
          </a:p>
          <a:p>
            <a:endParaRPr lang="en-US" sz="6400" dirty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   fl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   </a:t>
            </a:r>
            <a:r>
              <a:rPr lang="en-US" sz="6400" dirty="0" err="1" smtClean="0">
                <a:latin typeface="Century Gothic"/>
                <a:cs typeface="Century Gothic"/>
              </a:rPr>
              <a:t>sl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954989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bl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  gl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d  pl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ss</a:t>
            </a:r>
          </a:p>
          <a:p>
            <a:endParaRPr lang="en-US" sz="6400" dirty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   fl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   </a:t>
            </a:r>
            <a:r>
              <a:rPr lang="en-US" sz="6400" dirty="0" err="1" smtClean="0">
                <a:latin typeface="Century Gothic"/>
                <a:cs typeface="Century Gothic"/>
              </a:rPr>
              <a:t>sl</a:t>
            </a:r>
            <a:r>
              <a:rPr lang="en-US" sz="64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215123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bl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  gl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d  pl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ss</a:t>
            </a:r>
          </a:p>
          <a:p>
            <a:endParaRPr lang="en-US" sz="6400" dirty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   fl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 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623092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bl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  gl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d  pl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ss</a:t>
            </a:r>
          </a:p>
          <a:p>
            <a:endParaRPr lang="en-US" sz="6400" dirty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   fl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 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>
                <a:latin typeface="Century Gothic"/>
                <a:cs typeface="Century Gothic"/>
              </a:rPr>
              <a:t>p</a:t>
            </a:r>
            <a:r>
              <a:rPr lang="en-US" sz="6400" dirty="0" smtClean="0">
                <a:latin typeface="Century Gothic"/>
                <a:cs typeface="Century Gothic"/>
              </a:rPr>
              <a:t>  cl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12009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6688" y="1325562"/>
            <a:ext cx="3063875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cl</a:t>
            </a:r>
          </a:p>
          <a:p>
            <a:pPr algn="ctr"/>
            <a:endParaRPr lang="en-US" sz="5400" dirty="0" smtClean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8541" y="119062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Introduce </a:t>
            </a:r>
            <a:r>
              <a:rPr lang="en-US" sz="2800" i="1" dirty="0" smtClean="0">
                <a:latin typeface="Century Gothic" panose="020B0502020202020204" pitchFamily="34" charset="0"/>
              </a:rPr>
              <a:t>l-Blends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35251" y="956230"/>
            <a:ext cx="3770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Say /cl/ as I write the letters.</a:t>
            </a:r>
            <a:endParaRPr lang="en-US" dirty="0">
              <a:solidFill>
                <a:srgbClr val="D9D9D9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0439" y="2604537"/>
            <a:ext cx="6881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Write the letters cl fives as you say the /cl/ sounds.</a:t>
            </a:r>
            <a:endParaRPr lang="en-US" dirty="0">
              <a:solidFill>
                <a:srgbClr val="D9D9D9"/>
              </a:solidFill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312" y="3510157"/>
            <a:ext cx="8977313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cl   cl    cl    cl    cl</a:t>
            </a:r>
          </a:p>
          <a:p>
            <a:pPr algn="ctr"/>
            <a:endParaRPr lang="en-US" sz="54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66206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bl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  gl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d  pl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ss</a:t>
            </a:r>
          </a:p>
          <a:p>
            <a:endParaRPr lang="en-US" sz="6400" dirty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   fl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 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>
                <a:latin typeface="Century Gothic"/>
                <a:cs typeface="Century Gothic"/>
              </a:rPr>
              <a:t>p</a:t>
            </a:r>
            <a:r>
              <a:rPr lang="en-US" sz="6400" dirty="0" smtClean="0">
                <a:latin typeface="Century Gothic"/>
                <a:cs typeface="Century Gothic"/>
              </a:rPr>
              <a:t>  </a:t>
            </a:r>
            <a:r>
              <a:rPr lang="en-US" sz="6400" dirty="0" err="1" smtClean="0">
                <a:latin typeface="Century Gothic"/>
                <a:cs typeface="Century Gothic"/>
              </a:rPr>
              <a:t>cl</a:t>
            </a:r>
            <a:r>
              <a:rPr lang="en-US" sz="64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213109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bl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  gl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d  pl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ss</a:t>
            </a:r>
          </a:p>
          <a:p>
            <a:endParaRPr lang="en-US" sz="6400" dirty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   fl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 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>
                <a:latin typeface="Century Gothic"/>
                <a:cs typeface="Century Gothic"/>
              </a:rPr>
              <a:t>p</a:t>
            </a:r>
            <a:r>
              <a:rPr lang="en-US" sz="6400" dirty="0" smtClean="0">
                <a:latin typeface="Century Gothic"/>
                <a:cs typeface="Century Gothic"/>
              </a:rPr>
              <a:t>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404570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bl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  gl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d  pl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ss</a:t>
            </a:r>
          </a:p>
          <a:p>
            <a:endParaRPr lang="en-US" sz="6400" dirty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   fl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 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>
                <a:latin typeface="Century Gothic"/>
                <a:cs typeface="Century Gothic"/>
              </a:rPr>
              <a:t>p</a:t>
            </a:r>
            <a:r>
              <a:rPr lang="en-US" sz="6400" dirty="0" smtClean="0">
                <a:latin typeface="Century Gothic"/>
                <a:cs typeface="Century Gothic"/>
              </a:rPr>
              <a:t>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  </a:t>
            </a:r>
            <a:r>
              <a:rPr lang="en-US" sz="6400" dirty="0" err="1" smtClean="0">
                <a:latin typeface="Century Gothic"/>
                <a:cs typeface="Century Gothic"/>
              </a:rPr>
              <a:t>sl</a:t>
            </a:r>
            <a:endParaRPr lang="en-US" sz="6400" dirty="0" smtClean="0">
              <a:latin typeface="Century Gothic"/>
              <a:cs typeface="Century Gothic"/>
            </a:endParaRP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  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030375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bl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  gl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d  pl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ss</a:t>
            </a:r>
          </a:p>
          <a:p>
            <a:endParaRPr lang="en-US" sz="6400" dirty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   fl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 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>
                <a:latin typeface="Century Gothic"/>
                <a:cs typeface="Century Gothic"/>
              </a:rPr>
              <a:t>p</a:t>
            </a:r>
            <a:r>
              <a:rPr lang="en-US" sz="6400" dirty="0" smtClean="0">
                <a:latin typeface="Century Gothic"/>
                <a:cs typeface="Century Gothic"/>
              </a:rPr>
              <a:t>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  </a:t>
            </a:r>
            <a:r>
              <a:rPr lang="en-US" sz="6400" dirty="0" err="1" smtClean="0">
                <a:latin typeface="Century Gothic"/>
                <a:cs typeface="Century Gothic"/>
              </a:rPr>
              <a:t>sl</a:t>
            </a:r>
            <a:r>
              <a:rPr lang="en-US" sz="64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6400" dirty="0" smtClean="0">
              <a:latin typeface="Century Gothic"/>
              <a:cs typeface="Century Gothic"/>
            </a:endParaRP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  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47784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bl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  gl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d  pl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ss</a:t>
            </a:r>
          </a:p>
          <a:p>
            <a:endParaRPr lang="en-US" sz="6400" dirty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   fl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 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>
                <a:latin typeface="Century Gothic"/>
                <a:cs typeface="Century Gothic"/>
              </a:rPr>
              <a:t>p</a:t>
            </a:r>
            <a:r>
              <a:rPr lang="en-US" sz="6400" dirty="0" smtClean="0">
                <a:latin typeface="Century Gothic"/>
                <a:cs typeface="Century Gothic"/>
              </a:rPr>
              <a:t>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</a:t>
            </a: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  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0321265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bl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  gl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d  pl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ss</a:t>
            </a:r>
          </a:p>
          <a:p>
            <a:endParaRPr lang="en-US" sz="6400" dirty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   fl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 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>
                <a:latin typeface="Century Gothic"/>
                <a:cs typeface="Century Gothic"/>
              </a:rPr>
              <a:t>p</a:t>
            </a:r>
            <a:r>
              <a:rPr lang="en-US" sz="6400" dirty="0" smtClean="0">
                <a:latin typeface="Century Gothic"/>
                <a:cs typeface="Century Gothic"/>
              </a:rPr>
              <a:t>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</a:t>
            </a: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ff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m  	bl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    fl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6649015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bl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  gl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d  pl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ss</a:t>
            </a:r>
          </a:p>
          <a:p>
            <a:endParaRPr lang="en-US" sz="6400" dirty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   fl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 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>
                <a:latin typeface="Century Gothic"/>
                <a:cs typeface="Century Gothic"/>
              </a:rPr>
              <a:t>p</a:t>
            </a:r>
            <a:r>
              <a:rPr lang="en-US" sz="6400" dirty="0" smtClean="0">
                <a:latin typeface="Century Gothic"/>
                <a:cs typeface="Century Gothic"/>
              </a:rPr>
              <a:t>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</a:t>
            </a: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ff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m  	bl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    fl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5366421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bl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  gl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d  pl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ss</a:t>
            </a:r>
          </a:p>
          <a:p>
            <a:endParaRPr lang="en-US" sz="6400" dirty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   fl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 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>
                <a:latin typeface="Century Gothic"/>
                <a:cs typeface="Century Gothic"/>
              </a:rPr>
              <a:t>p</a:t>
            </a:r>
            <a:r>
              <a:rPr lang="en-US" sz="6400" dirty="0" smtClean="0">
                <a:latin typeface="Century Gothic"/>
                <a:cs typeface="Century Gothic"/>
              </a:rPr>
              <a:t>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</a:t>
            </a: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ff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m  	bl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    fl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3442812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bl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  gl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d  pl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ss</a:t>
            </a:r>
          </a:p>
          <a:p>
            <a:endParaRPr lang="en-US" sz="6400" dirty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   fl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 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>
                <a:latin typeface="Century Gothic"/>
                <a:cs typeface="Century Gothic"/>
              </a:rPr>
              <a:t>p</a:t>
            </a:r>
            <a:r>
              <a:rPr lang="en-US" sz="6400" dirty="0" smtClean="0">
                <a:latin typeface="Century Gothic"/>
                <a:cs typeface="Century Gothic"/>
              </a:rPr>
              <a:t>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</a:t>
            </a: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ff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m  	bl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    fl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5041251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bl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  gl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d  pl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ss</a:t>
            </a:r>
          </a:p>
          <a:p>
            <a:endParaRPr lang="en-US" sz="6400" dirty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   fl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 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>
                <a:latin typeface="Century Gothic"/>
                <a:cs typeface="Century Gothic"/>
              </a:rPr>
              <a:t>p</a:t>
            </a:r>
            <a:r>
              <a:rPr lang="en-US" sz="6400" dirty="0" smtClean="0">
                <a:latin typeface="Century Gothic"/>
                <a:cs typeface="Century Gothic"/>
              </a:rPr>
              <a:t>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</a:t>
            </a: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  cl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98547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6688" y="1325562"/>
            <a:ext cx="3063875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Century Gothic"/>
                <a:cs typeface="Century Gothic"/>
              </a:rPr>
              <a:t>fl</a:t>
            </a:r>
            <a:endParaRPr lang="en-US" sz="8000" dirty="0" smtClean="0">
              <a:latin typeface="Century Gothic"/>
              <a:cs typeface="Century Gothic"/>
            </a:endParaRPr>
          </a:p>
          <a:p>
            <a:pPr algn="ctr"/>
            <a:endParaRPr lang="en-US" sz="5400" dirty="0" smtClean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8541" y="119062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Introduce </a:t>
            </a:r>
            <a:r>
              <a:rPr lang="en-US" sz="2800" i="1" dirty="0" smtClean="0">
                <a:latin typeface="Century Gothic" panose="020B0502020202020204" pitchFamily="34" charset="0"/>
              </a:rPr>
              <a:t>l-Blends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35251" y="956230"/>
            <a:ext cx="3770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Say /</a:t>
            </a:r>
            <a:r>
              <a:rPr lang="en-US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fl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/ as I write the letters.</a:t>
            </a:r>
            <a:endParaRPr lang="en-US" dirty="0">
              <a:solidFill>
                <a:srgbClr val="D9D9D9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0439" y="2604537"/>
            <a:ext cx="6881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Write the letters </a:t>
            </a:r>
            <a:r>
              <a:rPr lang="en-US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fl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 fives as you say the /</a:t>
            </a:r>
            <a:r>
              <a:rPr lang="en-US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fl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/ sounds.</a:t>
            </a:r>
            <a:endParaRPr lang="en-US" dirty="0">
              <a:solidFill>
                <a:srgbClr val="D9D9D9"/>
              </a:solidFill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312" y="3510157"/>
            <a:ext cx="8977313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Century Gothic"/>
                <a:cs typeface="Century Gothic"/>
              </a:rPr>
              <a:t>fl</a:t>
            </a:r>
            <a:r>
              <a:rPr lang="en-US" sz="8000" dirty="0" smtClean="0">
                <a:latin typeface="Century Gothic"/>
                <a:cs typeface="Century Gothic"/>
              </a:rPr>
              <a:t>   </a:t>
            </a:r>
            <a:r>
              <a:rPr lang="en-US" sz="8000" dirty="0" err="1" smtClean="0">
                <a:latin typeface="Century Gothic"/>
                <a:cs typeface="Century Gothic"/>
              </a:rPr>
              <a:t>fl</a:t>
            </a:r>
            <a:r>
              <a:rPr lang="en-US" sz="8000" dirty="0" smtClean="0">
                <a:latin typeface="Century Gothic"/>
                <a:cs typeface="Century Gothic"/>
              </a:rPr>
              <a:t>    </a:t>
            </a:r>
            <a:r>
              <a:rPr lang="en-US" sz="8000" dirty="0" err="1" smtClean="0">
                <a:latin typeface="Century Gothic"/>
                <a:cs typeface="Century Gothic"/>
              </a:rPr>
              <a:t>fl</a:t>
            </a:r>
            <a:r>
              <a:rPr lang="en-US" sz="8000" dirty="0" smtClean="0">
                <a:latin typeface="Century Gothic"/>
                <a:cs typeface="Century Gothic"/>
              </a:rPr>
              <a:t>    </a:t>
            </a:r>
            <a:r>
              <a:rPr lang="en-US" sz="8000" dirty="0" err="1" smtClean="0">
                <a:latin typeface="Century Gothic"/>
                <a:cs typeface="Century Gothic"/>
              </a:rPr>
              <a:t>fl</a:t>
            </a:r>
            <a:r>
              <a:rPr lang="en-US" sz="8000" dirty="0" smtClean="0">
                <a:latin typeface="Century Gothic"/>
                <a:cs typeface="Century Gothic"/>
              </a:rPr>
              <a:t>    </a:t>
            </a:r>
            <a:r>
              <a:rPr lang="en-US" sz="8000" dirty="0" err="1" smtClean="0">
                <a:latin typeface="Century Gothic"/>
                <a:cs typeface="Century Gothic"/>
              </a:rPr>
              <a:t>fl</a:t>
            </a:r>
            <a:endParaRPr lang="en-US" sz="8000" dirty="0" smtClean="0">
              <a:latin typeface="Century Gothic"/>
              <a:cs typeface="Century Gothic"/>
            </a:endParaRPr>
          </a:p>
          <a:p>
            <a:pPr algn="ctr"/>
            <a:endParaRPr lang="en-US" sz="54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3280983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bl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  gl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d  pl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ss</a:t>
            </a:r>
          </a:p>
          <a:p>
            <a:endParaRPr lang="en-US" sz="6400" dirty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   fl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 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>
                <a:latin typeface="Century Gothic"/>
                <a:cs typeface="Century Gothic"/>
              </a:rPr>
              <a:t>p</a:t>
            </a:r>
            <a:r>
              <a:rPr lang="en-US" sz="6400" dirty="0" smtClean="0">
                <a:latin typeface="Century Gothic"/>
                <a:cs typeface="Century Gothic"/>
              </a:rPr>
              <a:t>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</a:t>
            </a: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137127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bl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  gl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d  pl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ss</a:t>
            </a:r>
          </a:p>
          <a:p>
            <a:endParaRPr lang="en-US" sz="6400" dirty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   fl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 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>
                <a:latin typeface="Century Gothic"/>
                <a:cs typeface="Century Gothic"/>
              </a:rPr>
              <a:t>p</a:t>
            </a:r>
            <a:r>
              <a:rPr lang="en-US" sz="6400" dirty="0" smtClean="0">
                <a:latin typeface="Century Gothic"/>
                <a:cs typeface="Century Gothic"/>
              </a:rPr>
              <a:t>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</a:t>
            </a: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ff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5102752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bl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  gl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d  pl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ss</a:t>
            </a:r>
          </a:p>
          <a:p>
            <a:endParaRPr lang="en-US" sz="6400" dirty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   fl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 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>
                <a:latin typeface="Century Gothic"/>
                <a:cs typeface="Century Gothic"/>
              </a:rPr>
              <a:t>p</a:t>
            </a:r>
            <a:r>
              <a:rPr lang="en-US" sz="6400" dirty="0" smtClean="0">
                <a:latin typeface="Century Gothic"/>
                <a:cs typeface="Century Gothic"/>
              </a:rPr>
              <a:t>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</a:t>
            </a: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ff  </a:t>
            </a:r>
            <a:r>
              <a:rPr lang="en-US" sz="6400" dirty="0" err="1" smtClean="0">
                <a:latin typeface="Century Gothic"/>
                <a:cs typeface="Century Gothic"/>
              </a:rPr>
              <a:t>sl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8929844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bl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  gl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d  pl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ss</a:t>
            </a:r>
          </a:p>
          <a:p>
            <a:endParaRPr lang="en-US" sz="6400" dirty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   fl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 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>
                <a:latin typeface="Century Gothic"/>
                <a:cs typeface="Century Gothic"/>
              </a:rPr>
              <a:t>p</a:t>
            </a:r>
            <a:r>
              <a:rPr lang="en-US" sz="6400" dirty="0" smtClean="0">
                <a:latin typeface="Century Gothic"/>
                <a:cs typeface="Century Gothic"/>
              </a:rPr>
              <a:t>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</a:t>
            </a: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ff  </a:t>
            </a:r>
            <a:r>
              <a:rPr lang="en-US" sz="6400" dirty="0" err="1" smtClean="0">
                <a:latin typeface="Century Gothic"/>
                <a:cs typeface="Century Gothic"/>
              </a:rPr>
              <a:t>sl</a:t>
            </a:r>
            <a:r>
              <a:rPr lang="en-US" sz="64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4073136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bl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  gl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d  pl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ss</a:t>
            </a:r>
          </a:p>
          <a:p>
            <a:endParaRPr lang="en-US" sz="6400" dirty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   fl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 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>
                <a:latin typeface="Century Gothic"/>
                <a:cs typeface="Century Gothic"/>
              </a:rPr>
              <a:t>p</a:t>
            </a:r>
            <a:r>
              <a:rPr lang="en-US" sz="6400" dirty="0" smtClean="0">
                <a:latin typeface="Century Gothic"/>
                <a:cs typeface="Century Gothic"/>
              </a:rPr>
              <a:t>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</a:t>
            </a: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ff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m  	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9760116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bl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  gl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d  pl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ss</a:t>
            </a:r>
          </a:p>
          <a:p>
            <a:endParaRPr lang="en-US" sz="6400" dirty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   fl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 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>
                <a:latin typeface="Century Gothic"/>
                <a:cs typeface="Century Gothic"/>
              </a:rPr>
              <a:t>p</a:t>
            </a:r>
            <a:r>
              <a:rPr lang="en-US" sz="6400" dirty="0" smtClean="0">
                <a:latin typeface="Century Gothic"/>
                <a:cs typeface="Century Gothic"/>
              </a:rPr>
              <a:t>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</a:t>
            </a: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ff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m  	</a:t>
            </a:r>
            <a:r>
              <a:rPr lang="en-US" sz="6400" dirty="0" err="1" smtClean="0">
                <a:latin typeface="Century Gothic"/>
                <a:cs typeface="Century Gothic"/>
              </a:rPr>
              <a:t>bl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1421791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bl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  gl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d  pl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ss</a:t>
            </a:r>
          </a:p>
          <a:p>
            <a:endParaRPr lang="en-US" sz="6400" dirty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   fl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 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>
                <a:latin typeface="Century Gothic"/>
                <a:cs typeface="Century Gothic"/>
              </a:rPr>
              <a:t>p</a:t>
            </a:r>
            <a:r>
              <a:rPr lang="en-US" sz="6400" dirty="0" smtClean="0">
                <a:latin typeface="Century Gothic"/>
                <a:cs typeface="Century Gothic"/>
              </a:rPr>
              <a:t>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</a:t>
            </a: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ff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m  	</a:t>
            </a:r>
            <a:r>
              <a:rPr lang="en-US" sz="6400" dirty="0" err="1" smtClean="0">
                <a:latin typeface="Century Gothic"/>
                <a:cs typeface="Century Gothic"/>
              </a:rPr>
              <a:t>bl</a:t>
            </a:r>
            <a:r>
              <a:rPr lang="en-US" sz="64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4938426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bl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  gl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d  pl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ss</a:t>
            </a:r>
          </a:p>
          <a:p>
            <a:endParaRPr lang="en-US" sz="6400" dirty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   fl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 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>
                <a:latin typeface="Century Gothic"/>
                <a:cs typeface="Century Gothic"/>
              </a:rPr>
              <a:t>p</a:t>
            </a:r>
            <a:r>
              <a:rPr lang="en-US" sz="6400" dirty="0" smtClean="0">
                <a:latin typeface="Century Gothic"/>
                <a:cs typeface="Century Gothic"/>
              </a:rPr>
              <a:t>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</a:t>
            </a: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ff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m  	bl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2394722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bl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  gl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d  pl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ss</a:t>
            </a:r>
          </a:p>
          <a:p>
            <a:endParaRPr lang="en-US" sz="6400" dirty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   fl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 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>
                <a:latin typeface="Century Gothic"/>
                <a:cs typeface="Century Gothic"/>
              </a:rPr>
              <a:t>p</a:t>
            </a:r>
            <a:r>
              <a:rPr lang="en-US" sz="6400" dirty="0" smtClean="0">
                <a:latin typeface="Century Gothic"/>
                <a:cs typeface="Century Gothic"/>
              </a:rPr>
              <a:t>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</a:t>
            </a: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ff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m  	bl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    </a:t>
            </a:r>
            <a:r>
              <a:rPr lang="en-US" sz="6400" dirty="0" err="1" smtClean="0">
                <a:latin typeface="Century Gothic"/>
                <a:cs typeface="Century Gothic"/>
              </a:rPr>
              <a:t>fl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9786607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bl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  gl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d  pl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ss</a:t>
            </a:r>
          </a:p>
          <a:p>
            <a:endParaRPr lang="en-US" sz="6400" dirty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   fl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 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>
                <a:latin typeface="Century Gothic"/>
                <a:cs typeface="Century Gothic"/>
              </a:rPr>
              <a:t>p</a:t>
            </a:r>
            <a:r>
              <a:rPr lang="en-US" sz="6400" dirty="0" smtClean="0">
                <a:latin typeface="Century Gothic"/>
                <a:cs typeface="Century Gothic"/>
              </a:rPr>
              <a:t>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</a:t>
            </a: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ff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m  	bl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    </a:t>
            </a:r>
            <a:r>
              <a:rPr lang="en-US" sz="6400" dirty="0" err="1" smtClean="0">
                <a:latin typeface="Century Gothic"/>
                <a:cs typeface="Century Gothic"/>
              </a:rPr>
              <a:t>fl</a:t>
            </a:r>
            <a:r>
              <a:rPr lang="en-US" sz="64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31216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6688" y="1325562"/>
            <a:ext cx="3063875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Century Gothic"/>
                <a:cs typeface="Century Gothic"/>
              </a:rPr>
              <a:t>gl</a:t>
            </a:r>
            <a:endParaRPr lang="en-US" sz="8000" dirty="0" smtClean="0">
              <a:latin typeface="Century Gothic"/>
              <a:cs typeface="Century Gothic"/>
            </a:endParaRPr>
          </a:p>
          <a:p>
            <a:pPr algn="ctr"/>
            <a:endParaRPr lang="en-US" sz="5400" dirty="0" smtClean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8541" y="119062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Introduce </a:t>
            </a:r>
            <a:r>
              <a:rPr lang="en-US" sz="2800" i="1" dirty="0" smtClean="0">
                <a:latin typeface="Century Gothic" panose="020B0502020202020204" pitchFamily="34" charset="0"/>
              </a:rPr>
              <a:t>l-Blends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35251" y="956230"/>
            <a:ext cx="3770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Say /</a:t>
            </a:r>
            <a:r>
              <a:rPr lang="en-US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gl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/ as I write the letters.</a:t>
            </a:r>
            <a:endParaRPr lang="en-US" dirty="0">
              <a:solidFill>
                <a:srgbClr val="D9D9D9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0439" y="2604537"/>
            <a:ext cx="6881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Write the letters </a:t>
            </a:r>
            <a:r>
              <a:rPr lang="en-US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gl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 fives as you say the /</a:t>
            </a:r>
            <a:r>
              <a:rPr lang="en-US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gl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/ sounds.</a:t>
            </a:r>
            <a:endParaRPr lang="en-US" dirty="0">
              <a:solidFill>
                <a:srgbClr val="D9D9D9"/>
              </a:solidFill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312" y="3510157"/>
            <a:ext cx="8977313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Century Gothic"/>
                <a:cs typeface="Century Gothic"/>
              </a:rPr>
              <a:t>gl</a:t>
            </a:r>
            <a:r>
              <a:rPr lang="en-US" sz="8000" dirty="0" smtClean="0">
                <a:latin typeface="Century Gothic"/>
                <a:cs typeface="Century Gothic"/>
              </a:rPr>
              <a:t>   </a:t>
            </a:r>
            <a:r>
              <a:rPr lang="en-US" sz="8000" dirty="0" err="1" smtClean="0">
                <a:latin typeface="Century Gothic"/>
                <a:cs typeface="Century Gothic"/>
              </a:rPr>
              <a:t>gl</a:t>
            </a:r>
            <a:r>
              <a:rPr lang="en-US" sz="8000" dirty="0" smtClean="0">
                <a:latin typeface="Century Gothic"/>
                <a:cs typeface="Century Gothic"/>
              </a:rPr>
              <a:t>    </a:t>
            </a:r>
            <a:r>
              <a:rPr lang="en-US" sz="8000" dirty="0" err="1" smtClean="0">
                <a:latin typeface="Century Gothic"/>
                <a:cs typeface="Century Gothic"/>
              </a:rPr>
              <a:t>gl</a:t>
            </a:r>
            <a:r>
              <a:rPr lang="en-US" sz="8000" dirty="0" smtClean="0">
                <a:latin typeface="Century Gothic"/>
                <a:cs typeface="Century Gothic"/>
              </a:rPr>
              <a:t>    </a:t>
            </a:r>
            <a:r>
              <a:rPr lang="en-US" sz="8000" dirty="0" err="1" smtClean="0">
                <a:latin typeface="Century Gothic"/>
                <a:cs typeface="Century Gothic"/>
              </a:rPr>
              <a:t>gl</a:t>
            </a:r>
            <a:r>
              <a:rPr lang="en-US" sz="8000" dirty="0" smtClean="0">
                <a:latin typeface="Century Gothic"/>
                <a:cs typeface="Century Gothic"/>
              </a:rPr>
              <a:t>    </a:t>
            </a:r>
            <a:r>
              <a:rPr lang="en-US" sz="8000" dirty="0" err="1" smtClean="0">
                <a:latin typeface="Century Gothic"/>
                <a:cs typeface="Century Gothic"/>
              </a:rPr>
              <a:t>gl</a:t>
            </a:r>
            <a:endParaRPr lang="en-US" sz="8000" dirty="0" smtClean="0">
              <a:latin typeface="Century Gothic"/>
              <a:cs typeface="Century Gothic"/>
            </a:endParaRPr>
          </a:p>
          <a:p>
            <a:pPr algn="ctr"/>
            <a:endParaRPr lang="en-US" sz="54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7614939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bl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  gl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d  pl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n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ss</a:t>
            </a:r>
          </a:p>
          <a:p>
            <a:endParaRPr lang="en-US" sz="6400" dirty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   fl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 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>
                <a:latin typeface="Century Gothic"/>
                <a:cs typeface="Century Gothic"/>
              </a:rPr>
              <a:t>p</a:t>
            </a:r>
            <a:r>
              <a:rPr lang="en-US" sz="6400" dirty="0" smtClean="0">
                <a:latin typeface="Century Gothic"/>
                <a:cs typeface="Century Gothic"/>
              </a:rPr>
              <a:t>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ck</a:t>
            </a: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ff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m  	bl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p    fl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g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6846485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  l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6341326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  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0419530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  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5541500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  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   cl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7159376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  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   </a:t>
            </a:r>
            <a:r>
              <a:rPr lang="en-US" sz="6400" dirty="0" err="1" smtClean="0">
                <a:latin typeface="Century Gothic"/>
                <a:cs typeface="Century Gothic"/>
              </a:rPr>
              <a:t>cl</a:t>
            </a:r>
            <a:r>
              <a:rPr lang="en-US" sz="64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4549801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  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7944920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  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   l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8072896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  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   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7810160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  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   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ck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38222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6688" y="1325562"/>
            <a:ext cx="3063875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Century Gothic"/>
                <a:cs typeface="Century Gothic"/>
              </a:rPr>
              <a:t>pl</a:t>
            </a:r>
            <a:endParaRPr lang="en-US" sz="8000" dirty="0" smtClean="0">
              <a:latin typeface="Century Gothic"/>
              <a:cs typeface="Century Gothic"/>
            </a:endParaRPr>
          </a:p>
          <a:p>
            <a:pPr algn="ctr"/>
            <a:endParaRPr lang="en-US" sz="5400" dirty="0" smtClean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8541" y="119062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Introduce </a:t>
            </a:r>
            <a:r>
              <a:rPr lang="en-US" sz="2800" i="1" dirty="0" smtClean="0">
                <a:latin typeface="Century Gothic" panose="020B0502020202020204" pitchFamily="34" charset="0"/>
              </a:rPr>
              <a:t>l-Blends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35251" y="956230"/>
            <a:ext cx="3770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Say /</a:t>
            </a:r>
            <a:r>
              <a:rPr lang="en-US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pl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/ as I write the letters.</a:t>
            </a:r>
            <a:endParaRPr lang="en-US" dirty="0">
              <a:solidFill>
                <a:srgbClr val="D9D9D9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0439" y="2604537"/>
            <a:ext cx="6881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Write the letters </a:t>
            </a:r>
            <a:r>
              <a:rPr lang="en-US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pl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 fives as you say the /</a:t>
            </a:r>
            <a:r>
              <a:rPr lang="en-US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pl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/ sounds.</a:t>
            </a:r>
            <a:endParaRPr lang="en-US" dirty="0">
              <a:solidFill>
                <a:srgbClr val="D9D9D9"/>
              </a:solidFill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312" y="3510157"/>
            <a:ext cx="8977313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Century Gothic"/>
                <a:cs typeface="Century Gothic"/>
              </a:rPr>
              <a:t>pl</a:t>
            </a:r>
            <a:r>
              <a:rPr lang="en-US" sz="8000" dirty="0" smtClean="0">
                <a:latin typeface="Century Gothic"/>
                <a:cs typeface="Century Gothic"/>
              </a:rPr>
              <a:t>   </a:t>
            </a:r>
            <a:r>
              <a:rPr lang="en-US" sz="8000" dirty="0" err="1" smtClean="0">
                <a:latin typeface="Century Gothic"/>
                <a:cs typeface="Century Gothic"/>
              </a:rPr>
              <a:t>pl</a:t>
            </a:r>
            <a:r>
              <a:rPr lang="en-US" sz="8000" dirty="0" smtClean="0">
                <a:latin typeface="Century Gothic"/>
                <a:cs typeface="Century Gothic"/>
              </a:rPr>
              <a:t>    </a:t>
            </a:r>
            <a:r>
              <a:rPr lang="en-US" sz="8000" dirty="0" err="1" smtClean="0">
                <a:latin typeface="Century Gothic"/>
                <a:cs typeface="Century Gothic"/>
              </a:rPr>
              <a:t>pl</a:t>
            </a:r>
            <a:r>
              <a:rPr lang="en-US" sz="8000" dirty="0" smtClean="0">
                <a:latin typeface="Century Gothic"/>
                <a:cs typeface="Century Gothic"/>
              </a:rPr>
              <a:t>    </a:t>
            </a:r>
            <a:r>
              <a:rPr lang="en-US" sz="8000" dirty="0" err="1" smtClean="0">
                <a:latin typeface="Century Gothic"/>
                <a:cs typeface="Century Gothic"/>
              </a:rPr>
              <a:t>pl</a:t>
            </a:r>
            <a:r>
              <a:rPr lang="en-US" sz="8000" dirty="0" smtClean="0">
                <a:latin typeface="Century Gothic"/>
                <a:cs typeface="Century Gothic"/>
              </a:rPr>
              <a:t>    </a:t>
            </a:r>
            <a:r>
              <a:rPr lang="en-US" sz="8000" dirty="0" err="1" smtClean="0">
                <a:latin typeface="Century Gothic"/>
                <a:cs typeface="Century Gothic"/>
              </a:rPr>
              <a:t>pl</a:t>
            </a:r>
            <a:endParaRPr lang="en-US" sz="8000" dirty="0" smtClean="0">
              <a:latin typeface="Century Gothic"/>
              <a:cs typeface="Century Gothic"/>
            </a:endParaRPr>
          </a:p>
          <a:p>
            <a:pPr algn="ctr"/>
            <a:endParaRPr lang="en-US" sz="54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1819828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  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   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ck   cl</a:t>
            </a:r>
          </a:p>
          <a:p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4411234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  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   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ck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6400" dirty="0" smtClean="0">
              <a:latin typeface="Century Gothic"/>
              <a:cs typeface="Century Gothic"/>
            </a:endParaRPr>
          </a:p>
          <a:p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0719048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  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   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ck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ck</a:t>
            </a:r>
          </a:p>
          <a:p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1180391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  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   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ck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ck</a:t>
            </a:r>
          </a:p>
          <a:p>
            <a:endParaRPr lang="en-US" sz="6400" dirty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cl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9310517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  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   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ck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ck</a:t>
            </a:r>
          </a:p>
          <a:p>
            <a:endParaRPr lang="en-US" sz="6400" dirty="0">
              <a:latin typeface="Century Gothic"/>
              <a:cs typeface="Century Gothic"/>
            </a:endParaRPr>
          </a:p>
          <a:p>
            <a:r>
              <a:rPr lang="en-US" sz="6400" dirty="0" err="1" smtClean="0">
                <a:latin typeface="Century Gothic"/>
                <a:cs typeface="Century Gothic"/>
              </a:rPr>
              <a:t>cl</a:t>
            </a:r>
            <a:r>
              <a:rPr lang="en-US" sz="64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0732764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  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   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ck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ck</a:t>
            </a:r>
          </a:p>
          <a:p>
            <a:endParaRPr lang="en-US" sz="6400" dirty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m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2151129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  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   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ck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ck</a:t>
            </a:r>
          </a:p>
          <a:p>
            <a:endParaRPr lang="en-US" sz="6400" dirty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m  s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9515957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  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   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ck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ck</a:t>
            </a:r>
          </a:p>
          <a:p>
            <a:endParaRPr lang="en-US" sz="6400" dirty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m  </a:t>
            </a:r>
            <a:r>
              <a:rPr lang="en-US" sz="6400" dirty="0" err="1" smtClean="0">
                <a:latin typeface="Century Gothic"/>
                <a:cs typeface="Century Gothic"/>
              </a:rPr>
              <a:t>sl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5717744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  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   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ck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ck</a:t>
            </a:r>
          </a:p>
          <a:p>
            <a:endParaRPr lang="en-US" sz="6400" dirty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m  </a:t>
            </a:r>
            <a:r>
              <a:rPr lang="en-US" sz="6400" dirty="0" err="1" smtClean="0">
                <a:latin typeface="Century Gothic"/>
                <a:cs typeface="Century Gothic"/>
              </a:rPr>
              <a:t>sl</a:t>
            </a:r>
            <a:r>
              <a:rPr lang="en-US" sz="64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1185098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  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   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ck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ck</a:t>
            </a:r>
          </a:p>
          <a:p>
            <a:endParaRPr lang="en-US" sz="6400" dirty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m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m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81274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6688" y="1325562"/>
            <a:ext cx="3063875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Century Gothic"/>
                <a:cs typeface="Century Gothic"/>
              </a:rPr>
              <a:t>sl</a:t>
            </a:r>
            <a:endParaRPr lang="en-US" sz="8000" dirty="0" smtClean="0">
              <a:latin typeface="Century Gothic"/>
              <a:cs typeface="Century Gothic"/>
            </a:endParaRPr>
          </a:p>
          <a:p>
            <a:pPr algn="ctr"/>
            <a:endParaRPr lang="en-US" sz="5400" dirty="0" smtClean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8541" y="119062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Introduce </a:t>
            </a:r>
            <a:r>
              <a:rPr lang="en-US" sz="2800" i="1" dirty="0" smtClean="0">
                <a:latin typeface="Century Gothic" panose="020B0502020202020204" pitchFamily="34" charset="0"/>
              </a:rPr>
              <a:t>l-Blends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35251" y="956230"/>
            <a:ext cx="3770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Say /</a:t>
            </a:r>
            <a:r>
              <a:rPr lang="en-US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sl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/ as I write the letters.</a:t>
            </a:r>
            <a:endParaRPr lang="en-US" dirty="0">
              <a:solidFill>
                <a:srgbClr val="D9D9D9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0439" y="2604537"/>
            <a:ext cx="6881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Write the letters </a:t>
            </a:r>
            <a:r>
              <a:rPr lang="en-US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sl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 fives as you say the /</a:t>
            </a:r>
            <a:r>
              <a:rPr lang="en-US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sl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/ sounds.</a:t>
            </a:r>
            <a:endParaRPr lang="en-US" dirty="0">
              <a:solidFill>
                <a:srgbClr val="D9D9D9"/>
              </a:solidFill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312" y="3510157"/>
            <a:ext cx="8977313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Century Gothic"/>
                <a:cs typeface="Century Gothic"/>
              </a:rPr>
              <a:t>sl</a:t>
            </a:r>
            <a:r>
              <a:rPr lang="en-US" sz="8000" dirty="0" smtClean="0">
                <a:latin typeface="Century Gothic"/>
                <a:cs typeface="Century Gothic"/>
              </a:rPr>
              <a:t>   </a:t>
            </a:r>
            <a:r>
              <a:rPr lang="en-US" sz="8000" dirty="0" err="1" smtClean="0">
                <a:latin typeface="Century Gothic"/>
                <a:cs typeface="Century Gothic"/>
              </a:rPr>
              <a:t>sl</a:t>
            </a:r>
            <a:r>
              <a:rPr lang="en-US" sz="8000" dirty="0" smtClean="0">
                <a:latin typeface="Century Gothic"/>
                <a:cs typeface="Century Gothic"/>
              </a:rPr>
              <a:t>    </a:t>
            </a:r>
            <a:r>
              <a:rPr lang="en-US" sz="8000" dirty="0" err="1" smtClean="0">
                <a:latin typeface="Century Gothic"/>
                <a:cs typeface="Century Gothic"/>
              </a:rPr>
              <a:t>sl</a:t>
            </a:r>
            <a:r>
              <a:rPr lang="en-US" sz="8000" dirty="0" smtClean="0">
                <a:latin typeface="Century Gothic"/>
                <a:cs typeface="Century Gothic"/>
              </a:rPr>
              <a:t>    </a:t>
            </a:r>
            <a:r>
              <a:rPr lang="en-US" sz="8000" dirty="0" err="1" smtClean="0">
                <a:latin typeface="Century Gothic"/>
                <a:cs typeface="Century Gothic"/>
              </a:rPr>
              <a:t>sl</a:t>
            </a:r>
            <a:r>
              <a:rPr lang="en-US" sz="8000" dirty="0" smtClean="0">
                <a:latin typeface="Century Gothic"/>
                <a:cs typeface="Century Gothic"/>
              </a:rPr>
              <a:t>    </a:t>
            </a:r>
            <a:r>
              <a:rPr lang="en-US" sz="8000" dirty="0" err="1" smtClean="0">
                <a:latin typeface="Century Gothic"/>
                <a:cs typeface="Century Gothic"/>
              </a:rPr>
              <a:t>sl</a:t>
            </a:r>
            <a:endParaRPr lang="en-US" sz="8000" dirty="0" smtClean="0">
              <a:latin typeface="Century Gothic"/>
              <a:cs typeface="Century Gothic"/>
            </a:endParaRPr>
          </a:p>
          <a:p>
            <a:pPr algn="ctr"/>
            <a:endParaRPr lang="en-US" sz="54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7442565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  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   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ck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ck</a:t>
            </a:r>
          </a:p>
          <a:p>
            <a:endParaRPr lang="en-US" sz="6400" dirty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m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m  </a:t>
            </a:r>
            <a:r>
              <a:rPr lang="en-US" sz="6400" dirty="0" err="1" smtClean="0">
                <a:latin typeface="Century Gothic"/>
                <a:cs typeface="Century Gothic"/>
              </a:rPr>
              <a:t>gl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9206791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  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   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ck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ck</a:t>
            </a:r>
          </a:p>
          <a:p>
            <a:endParaRPr lang="en-US" sz="6400" dirty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m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m  </a:t>
            </a:r>
            <a:r>
              <a:rPr lang="en-US" sz="6400" dirty="0" err="1" smtClean="0">
                <a:latin typeface="Century Gothic"/>
                <a:cs typeface="Century Gothic"/>
              </a:rPr>
              <a:t>gl</a:t>
            </a:r>
            <a:r>
              <a:rPr lang="en-US" sz="64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0413873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  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   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ck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ck</a:t>
            </a:r>
          </a:p>
          <a:p>
            <a:endParaRPr lang="en-US" sz="6400" dirty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m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m  gl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ss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74500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  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   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ck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ck</a:t>
            </a:r>
          </a:p>
          <a:p>
            <a:endParaRPr lang="en-US" sz="6400" dirty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m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m  gl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ss  k</a:t>
            </a: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 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1700672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  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   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ck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ck</a:t>
            </a:r>
          </a:p>
          <a:p>
            <a:endParaRPr lang="en-US" sz="6400" dirty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m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m  gl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ss  </a:t>
            </a:r>
            <a:r>
              <a:rPr lang="en-US" sz="6400" dirty="0" err="1" smtClean="0">
                <a:latin typeface="Century Gothic"/>
                <a:cs typeface="Century Gothic"/>
              </a:rPr>
              <a:t>k</a:t>
            </a:r>
            <a:r>
              <a:rPr lang="en-US" sz="64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6400" dirty="0" smtClean="0">
              <a:latin typeface="Century Gothic"/>
              <a:cs typeface="Century Gothic"/>
            </a:endParaRP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 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9089461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  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   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ck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ck</a:t>
            </a:r>
          </a:p>
          <a:p>
            <a:endParaRPr lang="en-US" sz="6400" dirty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m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m  gl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ss  k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ss</a:t>
            </a: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 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8079776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  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   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ck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ck</a:t>
            </a:r>
          </a:p>
          <a:p>
            <a:endParaRPr lang="en-US" sz="6400" dirty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m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m  gl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ss  k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ss</a:t>
            </a: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 f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078031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  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   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ck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ck</a:t>
            </a:r>
          </a:p>
          <a:p>
            <a:endParaRPr lang="en-US" sz="6400" dirty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m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m  gl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ss  k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ss</a:t>
            </a: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 f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318372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  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   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ck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ck</a:t>
            </a:r>
          </a:p>
          <a:p>
            <a:endParaRPr lang="en-US" sz="6400" dirty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m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m  gl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ss  k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ss</a:t>
            </a: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 f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x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38721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3" y="646391"/>
            <a:ext cx="90053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smtClean="0">
                <a:latin typeface="Century Gothic"/>
                <a:cs typeface="Century Gothic"/>
              </a:rPr>
              <a:t>  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p   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ck   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ck</a:t>
            </a:r>
          </a:p>
          <a:p>
            <a:endParaRPr lang="en-US" sz="6400" dirty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cl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m  sl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m  gl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400" dirty="0" smtClean="0">
                <a:latin typeface="Century Gothic"/>
                <a:cs typeface="Century Gothic"/>
              </a:rPr>
              <a:t>ss  k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ss</a:t>
            </a:r>
          </a:p>
          <a:p>
            <a:endParaRPr lang="en-US" sz="6400" dirty="0" smtClean="0">
              <a:latin typeface="Century Gothic"/>
              <a:cs typeface="Century Gothic"/>
            </a:endParaRPr>
          </a:p>
          <a:p>
            <a:r>
              <a:rPr lang="en-US" sz="6400" dirty="0" smtClean="0">
                <a:latin typeface="Century Gothic"/>
                <a:cs typeface="Century Gothic"/>
              </a:rPr>
              <a:t> f</a:t>
            </a:r>
            <a:r>
              <a:rPr lang="en-US" sz="6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400" dirty="0" smtClean="0">
                <a:latin typeface="Century Gothic"/>
                <a:cs typeface="Century Gothic"/>
              </a:rPr>
              <a:t>x  b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85924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4768</Words>
  <Application>Microsoft Macintosh PowerPoint</Application>
  <PresentationFormat>On-screen Show (4:3)</PresentationFormat>
  <Paragraphs>1698</Paragraphs>
  <Slides>422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422</vt:i4>
      </vt:variant>
    </vt:vector>
  </HeadingPairs>
  <TitlesOfParts>
    <vt:vector size="4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Datus Thorup</dc:creator>
  <cp:lastModifiedBy>Datus Thorup</cp:lastModifiedBy>
  <cp:revision>33</cp:revision>
  <dcterms:created xsi:type="dcterms:W3CDTF">2016-08-03T22:51:56Z</dcterms:created>
  <dcterms:modified xsi:type="dcterms:W3CDTF">2016-08-09T14:47:43Z</dcterms:modified>
</cp:coreProperties>
</file>