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6" r:id="rId70"/>
    <p:sldId id="327" r:id="rId71"/>
    <p:sldId id="328" r:id="rId72"/>
    <p:sldId id="329" r:id="rId73"/>
    <p:sldId id="330" r:id="rId74"/>
    <p:sldId id="331" r:id="rId75"/>
    <p:sldId id="332" r:id="rId76"/>
    <p:sldId id="333" r:id="rId77"/>
    <p:sldId id="334" r:id="rId78"/>
    <p:sldId id="335" r:id="rId79"/>
    <p:sldId id="336" r:id="rId80"/>
    <p:sldId id="337" r:id="rId81"/>
    <p:sldId id="338" r:id="rId82"/>
    <p:sldId id="339" r:id="rId83"/>
    <p:sldId id="340" r:id="rId84"/>
    <p:sldId id="341" r:id="rId85"/>
    <p:sldId id="342" r:id="rId86"/>
    <p:sldId id="343" r:id="rId87"/>
    <p:sldId id="344" r:id="rId88"/>
    <p:sldId id="345" r:id="rId89"/>
    <p:sldId id="346" r:id="rId90"/>
    <p:sldId id="348" r:id="rId91"/>
    <p:sldId id="349" r:id="rId92"/>
    <p:sldId id="350" r:id="rId93"/>
    <p:sldId id="351" r:id="rId94"/>
    <p:sldId id="352" r:id="rId95"/>
    <p:sldId id="353" r:id="rId96"/>
    <p:sldId id="354" r:id="rId97"/>
    <p:sldId id="355" r:id="rId98"/>
    <p:sldId id="356" r:id="rId99"/>
    <p:sldId id="357" r:id="rId100"/>
    <p:sldId id="358" r:id="rId101"/>
    <p:sldId id="359" r:id="rId102"/>
    <p:sldId id="360" r:id="rId103"/>
    <p:sldId id="361" r:id="rId104"/>
    <p:sldId id="362" r:id="rId105"/>
    <p:sldId id="363" r:id="rId106"/>
    <p:sldId id="364" r:id="rId107"/>
    <p:sldId id="365" r:id="rId108"/>
    <p:sldId id="366" r:id="rId109"/>
    <p:sldId id="367" r:id="rId110"/>
    <p:sldId id="347" r:id="rId111"/>
    <p:sldId id="369" r:id="rId112"/>
    <p:sldId id="368" r:id="rId113"/>
    <p:sldId id="371" r:id="rId114"/>
    <p:sldId id="372" r:id="rId115"/>
    <p:sldId id="373" r:id="rId116"/>
    <p:sldId id="374" r:id="rId117"/>
    <p:sldId id="375" r:id="rId118"/>
    <p:sldId id="376" r:id="rId119"/>
    <p:sldId id="377" r:id="rId120"/>
    <p:sldId id="378" r:id="rId121"/>
    <p:sldId id="379" r:id="rId122"/>
    <p:sldId id="380" r:id="rId123"/>
    <p:sldId id="381" r:id="rId124"/>
    <p:sldId id="382" r:id="rId125"/>
    <p:sldId id="383" r:id="rId126"/>
    <p:sldId id="384" r:id="rId127"/>
    <p:sldId id="385" r:id="rId128"/>
    <p:sldId id="386" r:id="rId129"/>
    <p:sldId id="387" r:id="rId130"/>
    <p:sldId id="388" r:id="rId131"/>
    <p:sldId id="389" r:id="rId132"/>
    <p:sldId id="390" r:id="rId133"/>
    <p:sldId id="391" r:id="rId134"/>
    <p:sldId id="392" r:id="rId135"/>
    <p:sldId id="393" r:id="rId136"/>
    <p:sldId id="394" r:id="rId137"/>
    <p:sldId id="395" r:id="rId138"/>
    <p:sldId id="396" r:id="rId139"/>
    <p:sldId id="397" r:id="rId140"/>
    <p:sldId id="398" r:id="rId141"/>
    <p:sldId id="399" r:id="rId142"/>
    <p:sldId id="400" r:id="rId143"/>
    <p:sldId id="401" r:id="rId144"/>
    <p:sldId id="402" r:id="rId145"/>
    <p:sldId id="403" r:id="rId146"/>
    <p:sldId id="404" r:id="rId147"/>
    <p:sldId id="405" r:id="rId148"/>
    <p:sldId id="406" r:id="rId149"/>
    <p:sldId id="407" r:id="rId150"/>
    <p:sldId id="408" r:id="rId151"/>
    <p:sldId id="409" r:id="rId152"/>
    <p:sldId id="410" r:id="rId153"/>
    <p:sldId id="411" r:id="rId154"/>
    <p:sldId id="412" r:id="rId155"/>
    <p:sldId id="413" r:id="rId156"/>
    <p:sldId id="414" r:id="rId157"/>
    <p:sldId id="415" r:id="rId158"/>
    <p:sldId id="416" r:id="rId159"/>
    <p:sldId id="417" r:id="rId160"/>
    <p:sldId id="418" r:id="rId161"/>
    <p:sldId id="419" r:id="rId162"/>
    <p:sldId id="420" r:id="rId163"/>
    <p:sldId id="421" r:id="rId164"/>
    <p:sldId id="422" r:id="rId165"/>
    <p:sldId id="423" r:id="rId166"/>
    <p:sldId id="424" r:id="rId167"/>
    <p:sldId id="425" r:id="rId168"/>
    <p:sldId id="430" r:id="rId169"/>
    <p:sldId id="427" r:id="rId170"/>
    <p:sldId id="431" r:id="rId171"/>
    <p:sldId id="428" r:id="rId172"/>
    <p:sldId id="432" r:id="rId173"/>
    <p:sldId id="433" r:id="rId174"/>
    <p:sldId id="434" r:id="rId175"/>
    <p:sldId id="435" r:id="rId176"/>
    <p:sldId id="436" r:id="rId177"/>
    <p:sldId id="437" r:id="rId178"/>
    <p:sldId id="438" r:id="rId179"/>
    <p:sldId id="439" r:id="rId180"/>
    <p:sldId id="440" r:id="rId181"/>
    <p:sldId id="441" r:id="rId182"/>
    <p:sldId id="370" r:id="rId183"/>
    <p:sldId id="442" r:id="rId184"/>
    <p:sldId id="443" r:id="rId185"/>
    <p:sldId id="444" r:id="rId186"/>
    <p:sldId id="445" r:id="rId187"/>
    <p:sldId id="446" r:id="rId188"/>
    <p:sldId id="447" r:id="rId189"/>
    <p:sldId id="448" r:id="rId190"/>
    <p:sldId id="449" r:id="rId191"/>
    <p:sldId id="450" r:id="rId192"/>
    <p:sldId id="451" r:id="rId193"/>
    <p:sldId id="452" r:id="rId194"/>
    <p:sldId id="453" r:id="rId195"/>
    <p:sldId id="454" r:id="rId196"/>
    <p:sldId id="455" r:id="rId197"/>
    <p:sldId id="456" r:id="rId198"/>
    <p:sldId id="457" r:id="rId199"/>
    <p:sldId id="458" r:id="rId200"/>
    <p:sldId id="459" r:id="rId201"/>
    <p:sldId id="460" r:id="rId202"/>
    <p:sldId id="461" r:id="rId203"/>
    <p:sldId id="462" r:id="rId204"/>
    <p:sldId id="463" r:id="rId205"/>
    <p:sldId id="464" r:id="rId206"/>
    <p:sldId id="465" r:id="rId207"/>
    <p:sldId id="466" r:id="rId208"/>
    <p:sldId id="467" r:id="rId209"/>
    <p:sldId id="468" r:id="rId210"/>
    <p:sldId id="469" r:id="rId211"/>
    <p:sldId id="470" r:id="rId212"/>
    <p:sldId id="471" r:id="rId213"/>
    <p:sldId id="472" r:id="rId214"/>
    <p:sldId id="473" r:id="rId215"/>
    <p:sldId id="474" r:id="rId216"/>
    <p:sldId id="475" r:id="rId217"/>
    <p:sldId id="476" r:id="rId218"/>
    <p:sldId id="477" r:id="rId219"/>
    <p:sldId id="478" r:id="rId220"/>
    <p:sldId id="479" r:id="rId221"/>
    <p:sldId id="480" r:id="rId222"/>
    <p:sldId id="481" r:id="rId223"/>
    <p:sldId id="482" r:id="rId224"/>
    <p:sldId id="483" r:id="rId225"/>
    <p:sldId id="484" r:id="rId226"/>
    <p:sldId id="485" r:id="rId227"/>
    <p:sldId id="486" r:id="rId228"/>
    <p:sldId id="487" r:id="rId229"/>
    <p:sldId id="488" r:id="rId230"/>
    <p:sldId id="489" r:id="rId231"/>
    <p:sldId id="490" r:id="rId232"/>
    <p:sldId id="491" r:id="rId233"/>
    <p:sldId id="492" r:id="rId234"/>
    <p:sldId id="493" r:id="rId235"/>
    <p:sldId id="494" r:id="rId236"/>
    <p:sldId id="495" r:id="rId237"/>
    <p:sldId id="496" r:id="rId238"/>
    <p:sldId id="497" r:id="rId239"/>
    <p:sldId id="498" r:id="rId240"/>
    <p:sldId id="499" r:id="rId241"/>
    <p:sldId id="500" r:id="rId242"/>
    <p:sldId id="501" r:id="rId243"/>
    <p:sldId id="502" r:id="rId244"/>
    <p:sldId id="503" r:id="rId245"/>
    <p:sldId id="504" r:id="rId246"/>
    <p:sldId id="505" r:id="rId247"/>
    <p:sldId id="506" r:id="rId248"/>
    <p:sldId id="507" r:id="rId249"/>
    <p:sldId id="508" r:id="rId250"/>
    <p:sldId id="509" r:id="rId251"/>
    <p:sldId id="510" r:id="rId252"/>
    <p:sldId id="511" r:id="rId253"/>
    <p:sldId id="512" r:id="rId254"/>
    <p:sldId id="513" r:id="rId255"/>
    <p:sldId id="514" r:id="rId256"/>
    <p:sldId id="515" r:id="rId257"/>
    <p:sldId id="516" r:id="rId258"/>
    <p:sldId id="517" r:id="rId259"/>
    <p:sldId id="518" r:id="rId260"/>
    <p:sldId id="519" r:id="rId261"/>
    <p:sldId id="520" r:id="rId262"/>
    <p:sldId id="521" r:id="rId263"/>
    <p:sldId id="522" r:id="rId264"/>
    <p:sldId id="523" r:id="rId265"/>
    <p:sldId id="524" r:id="rId266"/>
    <p:sldId id="525" r:id="rId267"/>
    <p:sldId id="526" r:id="rId268"/>
    <p:sldId id="527" r:id="rId269"/>
    <p:sldId id="528" r:id="rId270"/>
    <p:sldId id="529" r:id="rId271"/>
    <p:sldId id="530" r:id="rId272"/>
    <p:sldId id="531" r:id="rId273"/>
    <p:sldId id="532" r:id="rId274"/>
    <p:sldId id="533" r:id="rId275"/>
    <p:sldId id="534" r:id="rId276"/>
    <p:sldId id="535" r:id="rId277"/>
    <p:sldId id="536" r:id="rId278"/>
    <p:sldId id="537" r:id="rId279"/>
    <p:sldId id="538" r:id="rId280"/>
    <p:sldId id="539" r:id="rId281"/>
    <p:sldId id="540" r:id="rId282"/>
    <p:sldId id="541" r:id="rId283"/>
    <p:sldId id="542" r:id="rId284"/>
    <p:sldId id="543" r:id="rId285"/>
    <p:sldId id="544" r:id="rId286"/>
    <p:sldId id="545" r:id="rId287"/>
    <p:sldId id="546" r:id="rId288"/>
    <p:sldId id="547" r:id="rId289"/>
    <p:sldId id="548" r:id="rId290"/>
    <p:sldId id="549" r:id="rId291"/>
    <p:sldId id="550" r:id="rId292"/>
    <p:sldId id="551" r:id="rId293"/>
    <p:sldId id="552" r:id="rId294"/>
    <p:sldId id="553" r:id="rId295"/>
    <p:sldId id="554" r:id="rId296"/>
    <p:sldId id="555" r:id="rId297"/>
    <p:sldId id="556" r:id="rId298"/>
    <p:sldId id="557" r:id="rId299"/>
    <p:sldId id="558" r:id="rId300"/>
    <p:sldId id="559" r:id="rId301"/>
    <p:sldId id="560" r:id="rId302"/>
    <p:sldId id="561" r:id="rId303"/>
    <p:sldId id="562" r:id="rId304"/>
    <p:sldId id="563" r:id="rId305"/>
    <p:sldId id="564" r:id="rId306"/>
    <p:sldId id="565" r:id="rId307"/>
    <p:sldId id="566" r:id="rId308"/>
    <p:sldId id="567" r:id="rId309"/>
    <p:sldId id="568" r:id="rId310"/>
    <p:sldId id="569" r:id="rId311"/>
    <p:sldId id="570" r:id="rId312"/>
    <p:sldId id="571" r:id="rId313"/>
    <p:sldId id="572" r:id="rId314"/>
    <p:sldId id="573" r:id="rId315"/>
    <p:sldId id="574" r:id="rId316"/>
    <p:sldId id="575" r:id="rId317"/>
    <p:sldId id="576" r:id="rId318"/>
    <p:sldId id="577" r:id="rId319"/>
    <p:sldId id="578" r:id="rId320"/>
    <p:sldId id="579" r:id="rId321"/>
    <p:sldId id="580" r:id="rId322"/>
    <p:sldId id="581" r:id="rId323"/>
    <p:sldId id="582" r:id="rId324"/>
    <p:sldId id="583" r:id="rId325"/>
    <p:sldId id="584" r:id="rId326"/>
    <p:sldId id="585" r:id="rId327"/>
    <p:sldId id="586" r:id="rId328"/>
    <p:sldId id="587" r:id="rId329"/>
    <p:sldId id="588" r:id="rId330"/>
    <p:sldId id="589" r:id="rId331"/>
    <p:sldId id="590" r:id="rId332"/>
    <p:sldId id="591" r:id="rId333"/>
    <p:sldId id="592" r:id="rId334"/>
    <p:sldId id="593" r:id="rId335"/>
    <p:sldId id="594" r:id="rId336"/>
    <p:sldId id="595" r:id="rId337"/>
    <p:sldId id="596" r:id="rId338"/>
    <p:sldId id="597" r:id="rId339"/>
    <p:sldId id="598" r:id="rId340"/>
    <p:sldId id="599" r:id="rId341"/>
    <p:sldId id="600" r:id="rId342"/>
    <p:sldId id="602" r:id="rId343"/>
    <p:sldId id="601" r:id="rId344"/>
    <p:sldId id="603" r:id="rId345"/>
    <p:sldId id="604" r:id="rId346"/>
    <p:sldId id="605" r:id="rId347"/>
    <p:sldId id="607" r:id="rId348"/>
    <p:sldId id="609" r:id="rId349"/>
    <p:sldId id="610" r:id="rId350"/>
    <p:sldId id="611" r:id="rId351"/>
    <p:sldId id="612" r:id="rId352"/>
    <p:sldId id="613" r:id="rId353"/>
    <p:sldId id="614" r:id="rId354"/>
    <p:sldId id="615" r:id="rId355"/>
    <p:sldId id="616" r:id="rId356"/>
    <p:sldId id="617" r:id="rId357"/>
    <p:sldId id="618" r:id="rId358"/>
    <p:sldId id="619" r:id="rId359"/>
    <p:sldId id="620" r:id="rId360"/>
    <p:sldId id="621" r:id="rId361"/>
    <p:sldId id="622" r:id="rId362"/>
    <p:sldId id="623" r:id="rId363"/>
    <p:sldId id="624" r:id="rId364"/>
    <p:sldId id="625" r:id="rId365"/>
    <p:sldId id="626" r:id="rId366"/>
    <p:sldId id="627" r:id="rId367"/>
    <p:sldId id="628" r:id="rId368"/>
    <p:sldId id="629" r:id="rId369"/>
    <p:sldId id="630" r:id="rId370"/>
    <p:sldId id="631" r:id="rId371"/>
    <p:sldId id="632" r:id="rId372"/>
    <p:sldId id="634" r:id="rId373"/>
    <p:sldId id="635" r:id="rId374"/>
    <p:sldId id="636" r:id="rId375"/>
    <p:sldId id="637" r:id="rId376"/>
    <p:sldId id="638" r:id="rId377"/>
    <p:sldId id="639" r:id="rId378"/>
    <p:sldId id="640" r:id="rId379"/>
    <p:sldId id="641" r:id="rId380"/>
    <p:sldId id="642" r:id="rId381"/>
    <p:sldId id="643" r:id="rId382"/>
    <p:sldId id="644" r:id="rId383"/>
    <p:sldId id="645" r:id="rId384"/>
    <p:sldId id="646" r:id="rId385"/>
    <p:sldId id="647" r:id="rId386"/>
    <p:sldId id="648" r:id="rId387"/>
    <p:sldId id="649" r:id="rId388"/>
    <p:sldId id="650" r:id="rId389"/>
    <p:sldId id="651" r:id="rId390"/>
    <p:sldId id="652" r:id="rId391"/>
    <p:sldId id="653" r:id="rId392"/>
    <p:sldId id="654" r:id="rId393"/>
    <p:sldId id="655" r:id="rId394"/>
    <p:sldId id="656" r:id="rId395"/>
    <p:sldId id="657" r:id="rId396"/>
    <p:sldId id="658" r:id="rId397"/>
    <p:sldId id="659" r:id="rId398"/>
    <p:sldId id="660" r:id="rId399"/>
    <p:sldId id="661" r:id="rId400"/>
    <p:sldId id="662" r:id="rId401"/>
    <p:sldId id="663" r:id="rId402"/>
    <p:sldId id="664" r:id="rId403"/>
    <p:sldId id="665" r:id="rId404"/>
    <p:sldId id="666" r:id="rId405"/>
    <p:sldId id="667" r:id="rId406"/>
    <p:sldId id="668" r:id="rId407"/>
    <p:sldId id="669" r:id="rId408"/>
    <p:sldId id="670" r:id="rId409"/>
    <p:sldId id="671" r:id="rId410"/>
    <p:sldId id="672" r:id="rId411"/>
    <p:sldId id="673" r:id="rId412"/>
    <p:sldId id="674" r:id="rId413"/>
    <p:sldId id="675" r:id="rId414"/>
    <p:sldId id="676" r:id="rId415"/>
    <p:sldId id="677" r:id="rId416"/>
    <p:sldId id="678" r:id="rId417"/>
    <p:sldId id="679" r:id="rId418"/>
    <p:sldId id="680" r:id="rId419"/>
    <p:sldId id="681" r:id="rId420"/>
    <p:sldId id="682" r:id="rId421"/>
    <p:sldId id="683" r:id="rId422"/>
    <p:sldId id="684" r:id="rId423"/>
    <p:sldId id="685" r:id="rId424"/>
    <p:sldId id="686" r:id="rId425"/>
    <p:sldId id="687" r:id="rId426"/>
    <p:sldId id="688" r:id="rId427"/>
    <p:sldId id="689" r:id="rId428"/>
    <p:sldId id="690" r:id="rId429"/>
    <p:sldId id="692" r:id="rId430"/>
    <p:sldId id="693" r:id="rId431"/>
    <p:sldId id="694" r:id="rId4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33" d="100"/>
          <a:sy n="133" d="100"/>
        </p:scale>
        <p:origin x="-112" y="-72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70" Type="http://schemas.openxmlformats.org/officeDocument/2006/relationships/slide" Target="slides/slide169.xml"/><Relationship Id="rId171" Type="http://schemas.openxmlformats.org/officeDocument/2006/relationships/slide" Target="slides/slide170.xml"/><Relationship Id="rId172" Type="http://schemas.openxmlformats.org/officeDocument/2006/relationships/slide" Target="slides/slide171.xml"/><Relationship Id="rId173" Type="http://schemas.openxmlformats.org/officeDocument/2006/relationships/slide" Target="slides/slide172.xml"/><Relationship Id="rId174" Type="http://schemas.openxmlformats.org/officeDocument/2006/relationships/slide" Target="slides/slide173.xml"/><Relationship Id="rId175" Type="http://schemas.openxmlformats.org/officeDocument/2006/relationships/slide" Target="slides/slide174.xml"/><Relationship Id="rId176" Type="http://schemas.openxmlformats.org/officeDocument/2006/relationships/slide" Target="slides/slide175.xml"/><Relationship Id="rId177" Type="http://schemas.openxmlformats.org/officeDocument/2006/relationships/slide" Target="slides/slide176.xml"/><Relationship Id="rId178" Type="http://schemas.openxmlformats.org/officeDocument/2006/relationships/slide" Target="slides/slide177.xml"/><Relationship Id="rId179" Type="http://schemas.openxmlformats.org/officeDocument/2006/relationships/slide" Target="slides/slide178.xml"/><Relationship Id="rId230" Type="http://schemas.openxmlformats.org/officeDocument/2006/relationships/slide" Target="slides/slide229.xml"/><Relationship Id="rId231" Type="http://schemas.openxmlformats.org/officeDocument/2006/relationships/slide" Target="slides/slide230.xml"/><Relationship Id="rId232" Type="http://schemas.openxmlformats.org/officeDocument/2006/relationships/slide" Target="slides/slide231.xml"/><Relationship Id="rId233" Type="http://schemas.openxmlformats.org/officeDocument/2006/relationships/slide" Target="slides/slide232.xml"/><Relationship Id="rId234" Type="http://schemas.openxmlformats.org/officeDocument/2006/relationships/slide" Target="slides/slide233.xml"/><Relationship Id="rId235" Type="http://schemas.openxmlformats.org/officeDocument/2006/relationships/slide" Target="slides/slide234.xml"/><Relationship Id="rId236" Type="http://schemas.openxmlformats.org/officeDocument/2006/relationships/slide" Target="slides/slide235.xml"/><Relationship Id="rId237" Type="http://schemas.openxmlformats.org/officeDocument/2006/relationships/slide" Target="slides/slide236.xml"/><Relationship Id="rId238" Type="http://schemas.openxmlformats.org/officeDocument/2006/relationships/slide" Target="slides/slide237.xml"/><Relationship Id="rId239" Type="http://schemas.openxmlformats.org/officeDocument/2006/relationships/slide" Target="slides/slide23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180" Type="http://schemas.openxmlformats.org/officeDocument/2006/relationships/slide" Target="slides/slide179.xml"/><Relationship Id="rId181" Type="http://schemas.openxmlformats.org/officeDocument/2006/relationships/slide" Target="slides/slide180.xml"/><Relationship Id="rId182" Type="http://schemas.openxmlformats.org/officeDocument/2006/relationships/slide" Target="slides/slide181.xml"/><Relationship Id="rId183" Type="http://schemas.openxmlformats.org/officeDocument/2006/relationships/slide" Target="slides/slide182.xml"/><Relationship Id="rId184" Type="http://schemas.openxmlformats.org/officeDocument/2006/relationships/slide" Target="slides/slide183.xml"/><Relationship Id="rId185" Type="http://schemas.openxmlformats.org/officeDocument/2006/relationships/slide" Target="slides/slide184.xml"/><Relationship Id="rId186" Type="http://schemas.openxmlformats.org/officeDocument/2006/relationships/slide" Target="slides/slide185.xml"/><Relationship Id="rId187" Type="http://schemas.openxmlformats.org/officeDocument/2006/relationships/slide" Target="slides/slide186.xml"/><Relationship Id="rId188" Type="http://schemas.openxmlformats.org/officeDocument/2006/relationships/slide" Target="slides/slide187.xml"/><Relationship Id="rId189" Type="http://schemas.openxmlformats.org/officeDocument/2006/relationships/slide" Target="slides/slide188.xml"/><Relationship Id="rId240" Type="http://schemas.openxmlformats.org/officeDocument/2006/relationships/slide" Target="slides/slide239.xml"/><Relationship Id="rId241" Type="http://schemas.openxmlformats.org/officeDocument/2006/relationships/slide" Target="slides/slide240.xml"/><Relationship Id="rId242" Type="http://schemas.openxmlformats.org/officeDocument/2006/relationships/slide" Target="slides/slide241.xml"/><Relationship Id="rId243" Type="http://schemas.openxmlformats.org/officeDocument/2006/relationships/slide" Target="slides/slide242.xml"/><Relationship Id="rId244" Type="http://schemas.openxmlformats.org/officeDocument/2006/relationships/slide" Target="slides/slide243.xml"/><Relationship Id="rId245" Type="http://schemas.openxmlformats.org/officeDocument/2006/relationships/slide" Target="slides/slide244.xml"/><Relationship Id="rId246" Type="http://schemas.openxmlformats.org/officeDocument/2006/relationships/slide" Target="slides/slide245.xml"/><Relationship Id="rId247" Type="http://schemas.openxmlformats.org/officeDocument/2006/relationships/slide" Target="slides/slide246.xml"/><Relationship Id="rId248" Type="http://schemas.openxmlformats.org/officeDocument/2006/relationships/slide" Target="slides/slide247.xml"/><Relationship Id="rId249" Type="http://schemas.openxmlformats.org/officeDocument/2006/relationships/slide" Target="slides/slide248.xml"/><Relationship Id="rId300" Type="http://schemas.openxmlformats.org/officeDocument/2006/relationships/slide" Target="slides/slide299.xml"/><Relationship Id="rId301" Type="http://schemas.openxmlformats.org/officeDocument/2006/relationships/slide" Target="slides/slide300.xml"/><Relationship Id="rId302" Type="http://schemas.openxmlformats.org/officeDocument/2006/relationships/slide" Target="slides/slide301.xml"/><Relationship Id="rId303" Type="http://schemas.openxmlformats.org/officeDocument/2006/relationships/slide" Target="slides/slide302.xml"/><Relationship Id="rId304" Type="http://schemas.openxmlformats.org/officeDocument/2006/relationships/slide" Target="slides/slide303.xml"/><Relationship Id="rId305" Type="http://schemas.openxmlformats.org/officeDocument/2006/relationships/slide" Target="slides/slide304.xml"/><Relationship Id="rId306" Type="http://schemas.openxmlformats.org/officeDocument/2006/relationships/slide" Target="slides/slide305.xml"/><Relationship Id="rId307" Type="http://schemas.openxmlformats.org/officeDocument/2006/relationships/slide" Target="slides/slide306.xml"/><Relationship Id="rId308" Type="http://schemas.openxmlformats.org/officeDocument/2006/relationships/slide" Target="slides/slide307.xml"/><Relationship Id="rId309" Type="http://schemas.openxmlformats.org/officeDocument/2006/relationships/slide" Target="slides/slide30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90" Type="http://schemas.openxmlformats.org/officeDocument/2006/relationships/slide" Target="slides/slide189.xml"/><Relationship Id="rId191" Type="http://schemas.openxmlformats.org/officeDocument/2006/relationships/slide" Target="slides/slide190.xml"/><Relationship Id="rId192" Type="http://schemas.openxmlformats.org/officeDocument/2006/relationships/slide" Target="slides/slide191.xml"/><Relationship Id="rId193" Type="http://schemas.openxmlformats.org/officeDocument/2006/relationships/slide" Target="slides/slide192.xml"/><Relationship Id="rId194" Type="http://schemas.openxmlformats.org/officeDocument/2006/relationships/slide" Target="slides/slide193.xml"/><Relationship Id="rId195" Type="http://schemas.openxmlformats.org/officeDocument/2006/relationships/slide" Target="slides/slide194.xml"/><Relationship Id="rId196" Type="http://schemas.openxmlformats.org/officeDocument/2006/relationships/slide" Target="slides/slide195.xml"/><Relationship Id="rId197" Type="http://schemas.openxmlformats.org/officeDocument/2006/relationships/slide" Target="slides/slide196.xml"/><Relationship Id="rId198" Type="http://schemas.openxmlformats.org/officeDocument/2006/relationships/slide" Target="slides/slide197.xml"/><Relationship Id="rId199" Type="http://schemas.openxmlformats.org/officeDocument/2006/relationships/slide" Target="slides/slide198.xml"/><Relationship Id="rId250" Type="http://schemas.openxmlformats.org/officeDocument/2006/relationships/slide" Target="slides/slide249.xml"/><Relationship Id="rId251" Type="http://schemas.openxmlformats.org/officeDocument/2006/relationships/slide" Target="slides/slide250.xml"/><Relationship Id="rId252" Type="http://schemas.openxmlformats.org/officeDocument/2006/relationships/slide" Target="slides/slide251.xml"/><Relationship Id="rId253" Type="http://schemas.openxmlformats.org/officeDocument/2006/relationships/slide" Target="slides/slide252.xml"/><Relationship Id="rId254" Type="http://schemas.openxmlformats.org/officeDocument/2006/relationships/slide" Target="slides/slide253.xml"/><Relationship Id="rId255" Type="http://schemas.openxmlformats.org/officeDocument/2006/relationships/slide" Target="slides/slide254.xml"/><Relationship Id="rId256" Type="http://schemas.openxmlformats.org/officeDocument/2006/relationships/slide" Target="slides/slide255.xml"/><Relationship Id="rId257" Type="http://schemas.openxmlformats.org/officeDocument/2006/relationships/slide" Target="slides/slide256.xml"/><Relationship Id="rId258" Type="http://schemas.openxmlformats.org/officeDocument/2006/relationships/slide" Target="slides/slide257.xml"/><Relationship Id="rId259" Type="http://schemas.openxmlformats.org/officeDocument/2006/relationships/slide" Target="slides/slide258.xml"/><Relationship Id="rId310" Type="http://schemas.openxmlformats.org/officeDocument/2006/relationships/slide" Target="slides/slide309.xml"/><Relationship Id="rId311" Type="http://schemas.openxmlformats.org/officeDocument/2006/relationships/slide" Target="slides/slide310.xml"/><Relationship Id="rId312" Type="http://schemas.openxmlformats.org/officeDocument/2006/relationships/slide" Target="slides/slide311.xml"/><Relationship Id="rId313" Type="http://schemas.openxmlformats.org/officeDocument/2006/relationships/slide" Target="slides/slide312.xml"/><Relationship Id="rId314" Type="http://schemas.openxmlformats.org/officeDocument/2006/relationships/slide" Target="slides/slide313.xml"/><Relationship Id="rId315" Type="http://schemas.openxmlformats.org/officeDocument/2006/relationships/slide" Target="slides/slide314.xml"/><Relationship Id="rId316" Type="http://schemas.openxmlformats.org/officeDocument/2006/relationships/slide" Target="slides/slide315.xml"/><Relationship Id="rId317" Type="http://schemas.openxmlformats.org/officeDocument/2006/relationships/slide" Target="slides/slide316.xml"/><Relationship Id="rId318" Type="http://schemas.openxmlformats.org/officeDocument/2006/relationships/slide" Target="slides/slide317.xml"/><Relationship Id="rId319" Type="http://schemas.openxmlformats.org/officeDocument/2006/relationships/slide" Target="slides/slide3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260" Type="http://schemas.openxmlformats.org/officeDocument/2006/relationships/slide" Target="slides/slide259.xml"/><Relationship Id="rId261" Type="http://schemas.openxmlformats.org/officeDocument/2006/relationships/slide" Target="slides/slide260.xml"/><Relationship Id="rId262" Type="http://schemas.openxmlformats.org/officeDocument/2006/relationships/slide" Target="slides/slide261.xml"/><Relationship Id="rId263" Type="http://schemas.openxmlformats.org/officeDocument/2006/relationships/slide" Target="slides/slide262.xml"/><Relationship Id="rId264" Type="http://schemas.openxmlformats.org/officeDocument/2006/relationships/slide" Target="slides/slide263.xml"/><Relationship Id="rId265" Type="http://schemas.openxmlformats.org/officeDocument/2006/relationships/slide" Target="slides/slide264.xml"/><Relationship Id="rId266" Type="http://schemas.openxmlformats.org/officeDocument/2006/relationships/slide" Target="slides/slide265.xml"/><Relationship Id="rId267" Type="http://schemas.openxmlformats.org/officeDocument/2006/relationships/slide" Target="slides/slide266.xml"/><Relationship Id="rId268" Type="http://schemas.openxmlformats.org/officeDocument/2006/relationships/slide" Target="slides/slide267.xml"/><Relationship Id="rId269" Type="http://schemas.openxmlformats.org/officeDocument/2006/relationships/slide" Target="slides/slide268.xml"/><Relationship Id="rId320" Type="http://schemas.openxmlformats.org/officeDocument/2006/relationships/slide" Target="slides/slide319.xml"/><Relationship Id="rId321" Type="http://schemas.openxmlformats.org/officeDocument/2006/relationships/slide" Target="slides/slide320.xml"/><Relationship Id="rId322" Type="http://schemas.openxmlformats.org/officeDocument/2006/relationships/slide" Target="slides/slide321.xml"/><Relationship Id="rId323" Type="http://schemas.openxmlformats.org/officeDocument/2006/relationships/slide" Target="slides/slide322.xml"/><Relationship Id="rId324" Type="http://schemas.openxmlformats.org/officeDocument/2006/relationships/slide" Target="slides/slide323.xml"/><Relationship Id="rId325" Type="http://schemas.openxmlformats.org/officeDocument/2006/relationships/slide" Target="slides/slide324.xml"/><Relationship Id="rId326" Type="http://schemas.openxmlformats.org/officeDocument/2006/relationships/slide" Target="slides/slide325.xml"/><Relationship Id="rId327" Type="http://schemas.openxmlformats.org/officeDocument/2006/relationships/slide" Target="slides/slide326.xml"/><Relationship Id="rId328" Type="http://schemas.openxmlformats.org/officeDocument/2006/relationships/slide" Target="slides/slide327.xml"/><Relationship Id="rId329" Type="http://schemas.openxmlformats.org/officeDocument/2006/relationships/slide" Target="slides/slide328.xml"/><Relationship Id="rId100" Type="http://schemas.openxmlformats.org/officeDocument/2006/relationships/slide" Target="slides/slide99.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270" Type="http://schemas.openxmlformats.org/officeDocument/2006/relationships/slide" Target="slides/slide269.xml"/><Relationship Id="rId271" Type="http://schemas.openxmlformats.org/officeDocument/2006/relationships/slide" Target="slides/slide270.xml"/><Relationship Id="rId272" Type="http://schemas.openxmlformats.org/officeDocument/2006/relationships/slide" Target="slides/slide271.xml"/><Relationship Id="rId273" Type="http://schemas.openxmlformats.org/officeDocument/2006/relationships/slide" Target="slides/slide272.xml"/><Relationship Id="rId274" Type="http://schemas.openxmlformats.org/officeDocument/2006/relationships/slide" Target="slides/slide273.xml"/><Relationship Id="rId275" Type="http://schemas.openxmlformats.org/officeDocument/2006/relationships/slide" Target="slides/slide274.xml"/><Relationship Id="rId276" Type="http://schemas.openxmlformats.org/officeDocument/2006/relationships/slide" Target="slides/slide275.xml"/><Relationship Id="rId277" Type="http://schemas.openxmlformats.org/officeDocument/2006/relationships/slide" Target="slides/slide276.xml"/><Relationship Id="rId278" Type="http://schemas.openxmlformats.org/officeDocument/2006/relationships/slide" Target="slides/slide277.xml"/><Relationship Id="rId279" Type="http://schemas.openxmlformats.org/officeDocument/2006/relationships/slide" Target="slides/slide278.xml"/><Relationship Id="rId330" Type="http://schemas.openxmlformats.org/officeDocument/2006/relationships/slide" Target="slides/slide329.xml"/><Relationship Id="rId331" Type="http://schemas.openxmlformats.org/officeDocument/2006/relationships/slide" Target="slides/slide330.xml"/><Relationship Id="rId332" Type="http://schemas.openxmlformats.org/officeDocument/2006/relationships/slide" Target="slides/slide331.xml"/><Relationship Id="rId333" Type="http://schemas.openxmlformats.org/officeDocument/2006/relationships/slide" Target="slides/slide332.xml"/><Relationship Id="rId334" Type="http://schemas.openxmlformats.org/officeDocument/2006/relationships/slide" Target="slides/slide333.xml"/><Relationship Id="rId335" Type="http://schemas.openxmlformats.org/officeDocument/2006/relationships/slide" Target="slides/slide334.xml"/><Relationship Id="rId336" Type="http://schemas.openxmlformats.org/officeDocument/2006/relationships/slide" Target="slides/slide335.xml"/><Relationship Id="rId337" Type="http://schemas.openxmlformats.org/officeDocument/2006/relationships/slide" Target="slides/slide336.xml"/><Relationship Id="rId338" Type="http://schemas.openxmlformats.org/officeDocument/2006/relationships/slide" Target="slides/slide337.xml"/><Relationship Id="rId339" Type="http://schemas.openxmlformats.org/officeDocument/2006/relationships/slide" Target="slides/slide33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280" Type="http://schemas.openxmlformats.org/officeDocument/2006/relationships/slide" Target="slides/slide279.xml"/><Relationship Id="rId281" Type="http://schemas.openxmlformats.org/officeDocument/2006/relationships/slide" Target="slides/slide280.xml"/><Relationship Id="rId282" Type="http://schemas.openxmlformats.org/officeDocument/2006/relationships/slide" Target="slides/slide281.xml"/><Relationship Id="rId283" Type="http://schemas.openxmlformats.org/officeDocument/2006/relationships/slide" Target="slides/slide282.xml"/><Relationship Id="rId284" Type="http://schemas.openxmlformats.org/officeDocument/2006/relationships/slide" Target="slides/slide283.xml"/><Relationship Id="rId285" Type="http://schemas.openxmlformats.org/officeDocument/2006/relationships/slide" Target="slides/slide284.xml"/><Relationship Id="rId286" Type="http://schemas.openxmlformats.org/officeDocument/2006/relationships/slide" Target="slides/slide285.xml"/><Relationship Id="rId287" Type="http://schemas.openxmlformats.org/officeDocument/2006/relationships/slide" Target="slides/slide286.xml"/><Relationship Id="rId288" Type="http://schemas.openxmlformats.org/officeDocument/2006/relationships/slide" Target="slides/slide287.xml"/><Relationship Id="rId289" Type="http://schemas.openxmlformats.org/officeDocument/2006/relationships/slide" Target="slides/slide288.xml"/><Relationship Id="rId340" Type="http://schemas.openxmlformats.org/officeDocument/2006/relationships/slide" Target="slides/slide339.xml"/><Relationship Id="rId341" Type="http://schemas.openxmlformats.org/officeDocument/2006/relationships/slide" Target="slides/slide340.xml"/><Relationship Id="rId342" Type="http://schemas.openxmlformats.org/officeDocument/2006/relationships/slide" Target="slides/slide341.xml"/><Relationship Id="rId343" Type="http://schemas.openxmlformats.org/officeDocument/2006/relationships/slide" Target="slides/slide342.xml"/><Relationship Id="rId344" Type="http://schemas.openxmlformats.org/officeDocument/2006/relationships/slide" Target="slides/slide343.xml"/><Relationship Id="rId345" Type="http://schemas.openxmlformats.org/officeDocument/2006/relationships/slide" Target="slides/slide344.xml"/><Relationship Id="rId346" Type="http://schemas.openxmlformats.org/officeDocument/2006/relationships/slide" Target="slides/slide345.xml"/><Relationship Id="rId347" Type="http://schemas.openxmlformats.org/officeDocument/2006/relationships/slide" Target="slides/slide346.xml"/><Relationship Id="rId348" Type="http://schemas.openxmlformats.org/officeDocument/2006/relationships/slide" Target="slides/slide347.xml"/><Relationship Id="rId349" Type="http://schemas.openxmlformats.org/officeDocument/2006/relationships/slide" Target="slides/slide348.xml"/><Relationship Id="rId400" Type="http://schemas.openxmlformats.org/officeDocument/2006/relationships/slide" Target="slides/slide399.xml"/><Relationship Id="rId401" Type="http://schemas.openxmlformats.org/officeDocument/2006/relationships/slide" Target="slides/slide400.xml"/><Relationship Id="rId402" Type="http://schemas.openxmlformats.org/officeDocument/2006/relationships/slide" Target="slides/slide401.xml"/><Relationship Id="rId403" Type="http://schemas.openxmlformats.org/officeDocument/2006/relationships/slide" Target="slides/slide402.xml"/><Relationship Id="rId404" Type="http://schemas.openxmlformats.org/officeDocument/2006/relationships/slide" Target="slides/slide403.xml"/><Relationship Id="rId405" Type="http://schemas.openxmlformats.org/officeDocument/2006/relationships/slide" Target="slides/slide404.xml"/><Relationship Id="rId406" Type="http://schemas.openxmlformats.org/officeDocument/2006/relationships/slide" Target="slides/slide405.xml"/><Relationship Id="rId407" Type="http://schemas.openxmlformats.org/officeDocument/2006/relationships/slide" Target="slides/slide406.xml"/><Relationship Id="rId408" Type="http://schemas.openxmlformats.org/officeDocument/2006/relationships/slide" Target="slides/slide407.xml"/><Relationship Id="rId409" Type="http://schemas.openxmlformats.org/officeDocument/2006/relationships/slide" Target="slides/slide40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290" Type="http://schemas.openxmlformats.org/officeDocument/2006/relationships/slide" Target="slides/slide289.xml"/><Relationship Id="rId291" Type="http://schemas.openxmlformats.org/officeDocument/2006/relationships/slide" Target="slides/slide290.xml"/><Relationship Id="rId292" Type="http://schemas.openxmlformats.org/officeDocument/2006/relationships/slide" Target="slides/slide291.xml"/><Relationship Id="rId293" Type="http://schemas.openxmlformats.org/officeDocument/2006/relationships/slide" Target="slides/slide292.xml"/><Relationship Id="rId294" Type="http://schemas.openxmlformats.org/officeDocument/2006/relationships/slide" Target="slides/slide293.xml"/><Relationship Id="rId295" Type="http://schemas.openxmlformats.org/officeDocument/2006/relationships/slide" Target="slides/slide294.xml"/><Relationship Id="rId296" Type="http://schemas.openxmlformats.org/officeDocument/2006/relationships/slide" Target="slides/slide295.xml"/><Relationship Id="rId297" Type="http://schemas.openxmlformats.org/officeDocument/2006/relationships/slide" Target="slides/slide296.xml"/><Relationship Id="rId298" Type="http://schemas.openxmlformats.org/officeDocument/2006/relationships/slide" Target="slides/slide297.xml"/><Relationship Id="rId299" Type="http://schemas.openxmlformats.org/officeDocument/2006/relationships/slide" Target="slides/slide298.xml"/><Relationship Id="rId350" Type="http://schemas.openxmlformats.org/officeDocument/2006/relationships/slide" Target="slides/slide349.xml"/><Relationship Id="rId351" Type="http://schemas.openxmlformats.org/officeDocument/2006/relationships/slide" Target="slides/slide350.xml"/><Relationship Id="rId352" Type="http://schemas.openxmlformats.org/officeDocument/2006/relationships/slide" Target="slides/slide351.xml"/><Relationship Id="rId353" Type="http://schemas.openxmlformats.org/officeDocument/2006/relationships/slide" Target="slides/slide352.xml"/><Relationship Id="rId354" Type="http://schemas.openxmlformats.org/officeDocument/2006/relationships/slide" Target="slides/slide353.xml"/><Relationship Id="rId355" Type="http://schemas.openxmlformats.org/officeDocument/2006/relationships/slide" Target="slides/slide354.xml"/><Relationship Id="rId356" Type="http://schemas.openxmlformats.org/officeDocument/2006/relationships/slide" Target="slides/slide355.xml"/><Relationship Id="rId357" Type="http://schemas.openxmlformats.org/officeDocument/2006/relationships/slide" Target="slides/slide356.xml"/><Relationship Id="rId358" Type="http://schemas.openxmlformats.org/officeDocument/2006/relationships/slide" Target="slides/slide357.xml"/><Relationship Id="rId359" Type="http://schemas.openxmlformats.org/officeDocument/2006/relationships/slide" Target="slides/slide358.xml"/><Relationship Id="rId410" Type="http://schemas.openxmlformats.org/officeDocument/2006/relationships/slide" Target="slides/slide409.xml"/><Relationship Id="rId411" Type="http://schemas.openxmlformats.org/officeDocument/2006/relationships/slide" Target="slides/slide410.xml"/><Relationship Id="rId412" Type="http://schemas.openxmlformats.org/officeDocument/2006/relationships/slide" Target="slides/slide411.xml"/><Relationship Id="rId413" Type="http://schemas.openxmlformats.org/officeDocument/2006/relationships/slide" Target="slides/slide412.xml"/><Relationship Id="rId414" Type="http://schemas.openxmlformats.org/officeDocument/2006/relationships/slide" Target="slides/slide413.xml"/><Relationship Id="rId415" Type="http://schemas.openxmlformats.org/officeDocument/2006/relationships/slide" Target="slides/slide414.xml"/><Relationship Id="rId416" Type="http://schemas.openxmlformats.org/officeDocument/2006/relationships/slide" Target="slides/slide415.xml"/><Relationship Id="rId417" Type="http://schemas.openxmlformats.org/officeDocument/2006/relationships/slide" Target="slides/slide416.xml"/><Relationship Id="rId418" Type="http://schemas.openxmlformats.org/officeDocument/2006/relationships/slide" Target="slides/slide417.xml"/><Relationship Id="rId419" Type="http://schemas.openxmlformats.org/officeDocument/2006/relationships/slide" Target="slides/slide41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360" Type="http://schemas.openxmlformats.org/officeDocument/2006/relationships/slide" Target="slides/slide359.xml"/><Relationship Id="rId361" Type="http://schemas.openxmlformats.org/officeDocument/2006/relationships/slide" Target="slides/slide360.xml"/><Relationship Id="rId362" Type="http://schemas.openxmlformats.org/officeDocument/2006/relationships/slide" Target="slides/slide361.xml"/><Relationship Id="rId363" Type="http://schemas.openxmlformats.org/officeDocument/2006/relationships/slide" Target="slides/slide362.xml"/><Relationship Id="rId364" Type="http://schemas.openxmlformats.org/officeDocument/2006/relationships/slide" Target="slides/slide363.xml"/><Relationship Id="rId365" Type="http://schemas.openxmlformats.org/officeDocument/2006/relationships/slide" Target="slides/slide364.xml"/><Relationship Id="rId366" Type="http://schemas.openxmlformats.org/officeDocument/2006/relationships/slide" Target="slides/slide365.xml"/><Relationship Id="rId367" Type="http://schemas.openxmlformats.org/officeDocument/2006/relationships/slide" Target="slides/slide366.xml"/><Relationship Id="rId368" Type="http://schemas.openxmlformats.org/officeDocument/2006/relationships/slide" Target="slides/slide367.xml"/><Relationship Id="rId369" Type="http://schemas.openxmlformats.org/officeDocument/2006/relationships/slide" Target="slides/slide368.xml"/><Relationship Id="rId420" Type="http://schemas.openxmlformats.org/officeDocument/2006/relationships/slide" Target="slides/slide419.xml"/><Relationship Id="rId421" Type="http://schemas.openxmlformats.org/officeDocument/2006/relationships/slide" Target="slides/slide420.xml"/><Relationship Id="rId422" Type="http://schemas.openxmlformats.org/officeDocument/2006/relationships/slide" Target="slides/slide421.xml"/><Relationship Id="rId423" Type="http://schemas.openxmlformats.org/officeDocument/2006/relationships/slide" Target="slides/slide422.xml"/><Relationship Id="rId424" Type="http://schemas.openxmlformats.org/officeDocument/2006/relationships/slide" Target="slides/slide423.xml"/><Relationship Id="rId425" Type="http://schemas.openxmlformats.org/officeDocument/2006/relationships/slide" Target="slides/slide424.xml"/><Relationship Id="rId426" Type="http://schemas.openxmlformats.org/officeDocument/2006/relationships/slide" Target="slides/slide425.xml"/><Relationship Id="rId427" Type="http://schemas.openxmlformats.org/officeDocument/2006/relationships/slide" Target="slides/slide426.xml"/><Relationship Id="rId428" Type="http://schemas.openxmlformats.org/officeDocument/2006/relationships/slide" Target="slides/slide427.xml"/><Relationship Id="rId429" Type="http://schemas.openxmlformats.org/officeDocument/2006/relationships/slide" Target="slides/slide428.xml"/><Relationship Id="rId140" Type="http://schemas.openxmlformats.org/officeDocument/2006/relationships/slide" Target="slides/slide139.xml"/><Relationship Id="rId141" Type="http://schemas.openxmlformats.org/officeDocument/2006/relationships/slide" Target="slides/slide140.xml"/><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slide" Target="slides/slide148.xml"/><Relationship Id="rId200" Type="http://schemas.openxmlformats.org/officeDocument/2006/relationships/slide" Target="slides/slide199.xml"/><Relationship Id="rId201" Type="http://schemas.openxmlformats.org/officeDocument/2006/relationships/slide" Target="slides/slide200.xml"/><Relationship Id="rId202" Type="http://schemas.openxmlformats.org/officeDocument/2006/relationships/slide" Target="slides/slide201.xml"/><Relationship Id="rId203" Type="http://schemas.openxmlformats.org/officeDocument/2006/relationships/slide" Target="slides/slide202.xml"/><Relationship Id="rId204" Type="http://schemas.openxmlformats.org/officeDocument/2006/relationships/slide" Target="slides/slide203.xml"/><Relationship Id="rId205" Type="http://schemas.openxmlformats.org/officeDocument/2006/relationships/slide" Target="slides/slide204.xml"/><Relationship Id="rId206" Type="http://schemas.openxmlformats.org/officeDocument/2006/relationships/slide" Target="slides/slide205.xml"/><Relationship Id="rId207" Type="http://schemas.openxmlformats.org/officeDocument/2006/relationships/slide" Target="slides/slide206.xml"/><Relationship Id="rId208" Type="http://schemas.openxmlformats.org/officeDocument/2006/relationships/slide" Target="slides/slide207.xml"/><Relationship Id="rId209" Type="http://schemas.openxmlformats.org/officeDocument/2006/relationships/slide" Target="slides/slide208.xml"/><Relationship Id="rId370" Type="http://schemas.openxmlformats.org/officeDocument/2006/relationships/slide" Target="slides/slide369.xml"/><Relationship Id="rId371" Type="http://schemas.openxmlformats.org/officeDocument/2006/relationships/slide" Target="slides/slide370.xml"/><Relationship Id="rId372" Type="http://schemas.openxmlformats.org/officeDocument/2006/relationships/slide" Target="slides/slide371.xml"/><Relationship Id="rId373" Type="http://schemas.openxmlformats.org/officeDocument/2006/relationships/slide" Target="slides/slide372.xml"/><Relationship Id="rId374" Type="http://schemas.openxmlformats.org/officeDocument/2006/relationships/slide" Target="slides/slide373.xml"/><Relationship Id="rId375" Type="http://schemas.openxmlformats.org/officeDocument/2006/relationships/slide" Target="slides/slide374.xml"/><Relationship Id="rId376" Type="http://schemas.openxmlformats.org/officeDocument/2006/relationships/slide" Target="slides/slide375.xml"/><Relationship Id="rId377" Type="http://schemas.openxmlformats.org/officeDocument/2006/relationships/slide" Target="slides/slide376.xml"/><Relationship Id="rId378" Type="http://schemas.openxmlformats.org/officeDocument/2006/relationships/slide" Target="slides/slide377.xml"/><Relationship Id="rId379" Type="http://schemas.openxmlformats.org/officeDocument/2006/relationships/slide" Target="slides/slide378.xml"/><Relationship Id="rId430" Type="http://schemas.openxmlformats.org/officeDocument/2006/relationships/slide" Target="slides/slide429.xml"/><Relationship Id="rId431" Type="http://schemas.openxmlformats.org/officeDocument/2006/relationships/slide" Target="slides/slide430.xml"/><Relationship Id="rId432" Type="http://schemas.openxmlformats.org/officeDocument/2006/relationships/slide" Target="slides/slide431.xml"/><Relationship Id="rId433" Type="http://schemas.openxmlformats.org/officeDocument/2006/relationships/printerSettings" Target="printerSettings/printerSettings1.bin"/><Relationship Id="rId434" Type="http://schemas.openxmlformats.org/officeDocument/2006/relationships/presProps" Target="presProps.xml"/><Relationship Id="rId435" Type="http://schemas.openxmlformats.org/officeDocument/2006/relationships/viewProps" Target="viewProps.xml"/><Relationship Id="rId436" Type="http://schemas.openxmlformats.org/officeDocument/2006/relationships/theme" Target="theme/theme1.xml"/><Relationship Id="rId437" Type="http://schemas.openxmlformats.org/officeDocument/2006/relationships/tableStyles" Target="tableStyles.xml"/><Relationship Id="rId150" Type="http://schemas.openxmlformats.org/officeDocument/2006/relationships/slide" Target="slides/slide149.xml"/><Relationship Id="rId151" Type="http://schemas.openxmlformats.org/officeDocument/2006/relationships/slide" Target="slides/slide150.xml"/><Relationship Id="rId152" Type="http://schemas.openxmlformats.org/officeDocument/2006/relationships/slide" Target="slides/slide151.xml"/><Relationship Id="rId153" Type="http://schemas.openxmlformats.org/officeDocument/2006/relationships/slide" Target="slides/slide152.xml"/><Relationship Id="rId154" Type="http://schemas.openxmlformats.org/officeDocument/2006/relationships/slide" Target="slides/slide153.xml"/><Relationship Id="rId155" Type="http://schemas.openxmlformats.org/officeDocument/2006/relationships/slide" Target="slides/slide154.xml"/><Relationship Id="rId156" Type="http://schemas.openxmlformats.org/officeDocument/2006/relationships/slide" Target="slides/slide155.xml"/><Relationship Id="rId157" Type="http://schemas.openxmlformats.org/officeDocument/2006/relationships/slide" Target="slides/slide156.xml"/><Relationship Id="rId158" Type="http://schemas.openxmlformats.org/officeDocument/2006/relationships/slide" Target="slides/slide157.xml"/><Relationship Id="rId159" Type="http://schemas.openxmlformats.org/officeDocument/2006/relationships/slide" Target="slides/slide158.xml"/><Relationship Id="rId210" Type="http://schemas.openxmlformats.org/officeDocument/2006/relationships/slide" Target="slides/slide209.xml"/><Relationship Id="rId211" Type="http://schemas.openxmlformats.org/officeDocument/2006/relationships/slide" Target="slides/slide210.xml"/><Relationship Id="rId212" Type="http://schemas.openxmlformats.org/officeDocument/2006/relationships/slide" Target="slides/slide211.xml"/><Relationship Id="rId213" Type="http://schemas.openxmlformats.org/officeDocument/2006/relationships/slide" Target="slides/slide212.xml"/><Relationship Id="rId214" Type="http://schemas.openxmlformats.org/officeDocument/2006/relationships/slide" Target="slides/slide213.xml"/><Relationship Id="rId215" Type="http://schemas.openxmlformats.org/officeDocument/2006/relationships/slide" Target="slides/slide214.xml"/><Relationship Id="rId216" Type="http://schemas.openxmlformats.org/officeDocument/2006/relationships/slide" Target="slides/slide215.xml"/><Relationship Id="rId217" Type="http://schemas.openxmlformats.org/officeDocument/2006/relationships/slide" Target="slides/slide216.xml"/><Relationship Id="rId218" Type="http://schemas.openxmlformats.org/officeDocument/2006/relationships/slide" Target="slides/slide217.xml"/><Relationship Id="rId219" Type="http://schemas.openxmlformats.org/officeDocument/2006/relationships/slide" Target="slides/slide218.xml"/><Relationship Id="rId380" Type="http://schemas.openxmlformats.org/officeDocument/2006/relationships/slide" Target="slides/slide379.xml"/><Relationship Id="rId381" Type="http://schemas.openxmlformats.org/officeDocument/2006/relationships/slide" Target="slides/slide380.xml"/><Relationship Id="rId382" Type="http://schemas.openxmlformats.org/officeDocument/2006/relationships/slide" Target="slides/slide381.xml"/><Relationship Id="rId383" Type="http://schemas.openxmlformats.org/officeDocument/2006/relationships/slide" Target="slides/slide382.xml"/><Relationship Id="rId384" Type="http://schemas.openxmlformats.org/officeDocument/2006/relationships/slide" Target="slides/slide383.xml"/><Relationship Id="rId385" Type="http://schemas.openxmlformats.org/officeDocument/2006/relationships/slide" Target="slides/slide384.xml"/><Relationship Id="rId386" Type="http://schemas.openxmlformats.org/officeDocument/2006/relationships/slide" Target="slides/slide385.xml"/><Relationship Id="rId387" Type="http://schemas.openxmlformats.org/officeDocument/2006/relationships/slide" Target="slides/slide386.xml"/><Relationship Id="rId388" Type="http://schemas.openxmlformats.org/officeDocument/2006/relationships/slide" Target="slides/slide387.xml"/><Relationship Id="rId389" Type="http://schemas.openxmlformats.org/officeDocument/2006/relationships/slide" Target="slides/slide38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60" Type="http://schemas.openxmlformats.org/officeDocument/2006/relationships/slide" Target="slides/slide159.xml"/><Relationship Id="rId161" Type="http://schemas.openxmlformats.org/officeDocument/2006/relationships/slide" Target="slides/slide160.xml"/><Relationship Id="rId162" Type="http://schemas.openxmlformats.org/officeDocument/2006/relationships/slide" Target="slides/slide161.xml"/><Relationship Id="rId163" Type="http://schemas.openxmlformats.org/officeDocument/2006/relationships/slide" Target="slides/slide162.xml"/><Relationship Id="rId164" Type="http://schemas.openxmlformats.org/officeDocument/2006/relationships/slide" Target="slides/slide163.xml"/><Relationship Id="rId165" Type="http://schemas.openxmlformats.org/officeDocument/2006/relationships/slide" Target="slides/slide164.xml"/><Relationship Id="rId166" Type="http://schemas.openxmlformats.org/officeDocument/2006/relationships/slide" Target="slides/slide165.xml"/><Relationship Id="rId167" Type="http://schemas.openxmlformats.org/officeDocument/2006/relationships/slide" Target="slides/slide166.xml"/><Relationship Id="rId168" Type="http://schemas.openxmlformats.org/officeDocument/2006/relationships/slide" Target="slides/slide167.xml"/><Relationship Id="rId169" Type="http://schemas.openxmlformats.org/officeDocument/2006/relationships/slide" Target="slides/slide168.xml"/><Relationship Id="rId220" Type="http://schemas.openxmlformats.org/officeDocument/2006/relationships/slide" Target="slides/slide219.xml"/><Relationship Id="rId221" Type="http://schemas.openxmlformats.org/officeDocument/2006/relationships/slide" Target="slides/slide220.xml"/><Relationship Id="rId222" Type="http://schemas.openxmlformats.org/officeDocument/2006/relationships/slide" Target="slides/slide221.xml"/><Relationship Id="rId223" Type="http://schemas.openxmlformats.org/officeDocument/2006/relationships/slide" Target="slides/slide222.xml"/><Relationship Id="rId224" Type="http://schemas.openxmlformats.org/officeDocument/2006/relationships/slide" Target="slides/slide223.xml"/><Relationship Id="rId225" Type="http://schemas.openxmlformats.org/officeDocument/2006/relationships/slide" Target="slides/slide224.xml"/><Relationship Id="rId226" Type="http://schemas.openxmlformats.org/officeDocument/2006/relationships/slide" Target="slides/slide225.xml"/><Relationship Id="rId227" Type="http://schemas.openxmlformats.org/officeDocument/2006/relationships/slide" Target="slides/slide226.xml"/><Relationship Id="rId228" Type="http://schemas.openxmlformats.org/officeDocument/2006/relationships/slide" Target="slides/slide227.xml"/><Relationship Id="rId229" Type="http://schemas.openxmlformats.org/officeDocument/2006/relationships/slide" Target="slides/slide228.xml"/><Relationship Id="rId390" Type="http://schemas.openxmlformats.org/officeDocument/2006/relationships/slide" Target="slides/slide389.xml"/><Relationship Id="rId391" Type="http://schemas.openxmlformats.org/officeDocument/2006/relationships/slide" Target="slides/slide390.xml"/><Relationship Id="rId392" Type="http://schemas.openxmlformats.org/officeDocument/2006/relationships/slide" Target="slides/slide391.xml"/><Relationship Id="rId393" Type="http://schemas.openxmlformats.org/officeDocument/2006/relationships/slide" Target="slides/slide392.xml"/><Relationship Id="rId394" Type="http://schemas.openxmlformats.org/officeDocument/2006/relationships/slide" Target="slides/slide393.xml"/><Relationship Id="rId395" Type="http://schemas.openxmlformats.org/officeDocument/2006/relationships/slide" Target="slides/slide394.xml"/><Relationship Id="rId396" Type="http://schemas.openxmlformats.org/officeDocument/2006/relationships/slide" Target="slides/slide395.xml"/><Relationship Id="rId397" Type="http://schemas.openxmlformats.org/officeDocument/2006/relationships/slide" Target="slides/slide396.xml"/><Relationship Id="rId398" Type="http://schemas.openxmlformats.org/officeDocument/2006/relationships/slide" Target="slides/slide397.xml"/><Relationship Id="rId399" Type="http://schemas.openxmlformats.org/officeDocument/2006/relationships/slide" Target="slides/slide39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D8267E-792E-D041-AAF2-221B72109E55}" type="datetimeFigureOut">
              <a:rPr lang="en-US" smtClean="0"/>
              <a:t>9/23/16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035258-8E65-914E-9A7F-CAF3C9A817C3}" type="slidenum">
              <a:rPr lang="en-US" smtClean="0"/>
              <a:t>‹#›</a:t>
            </a:fld>
            <a:endParaRPr lang="en-US"/>
          </a:p>
        </p:txBody>
      </p:sp>
    </p:spTree>
    <p:extLst>
      <p:ext uri="{BB962C8B-B14F-4D97-AF65-F5344CB8AC3E}">
        <p14:creationId xmlns:p14="http://schemas.microsoft.com/office/powerpoint/2010/main" val="1144625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D8267E-792E-D041-AAF2-221B72109E55}" type="datetimeFigureOut">
              <a:rPr lang="en-US" smtClean="0"/>
              <a:t>9/23/16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035258-8E65-914E-9A7F-CAF3C9A817C3}" type="slidenum">
              <a:rPr lang="en-US" smtClean="0"/>
              <a:t>‹#›</a:t>
            </a:fld>
            <a:endParaRPr lang="en-US"/>
          </a:p>
        </p:txBody>
      </p:sp>
    </p:spTree>
    <p:extLst>
      <p:ext uri="{BB962C8B-B14F-4D97-AF65-F5344CB8AC3E}">
        <p14:creationId xmlns:p14="http://schemas.microsoft.com/office/powerpoint/2010/main" val="1234559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D8267E-792E-D041-AAF2-221B72109E55}" type="datetimeFigureOut">
              <a:rPr lang="en-US" smtClean="0"/>
              <a:t>9/23/16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035258-8E65-914E-9A7F-CAF3C9A817C3}" type="slidenum">
              <a:rPr lang="en-US" smtClean="0"/>
              <a:t>‹#›</a:t>
            </a:fld>
            <a:endParaRPr lang="en-US"/>
          </a:p>
        </p:txBody>
      </p:sp>
    </p:spTree>
    <p:extLst>
      <p:ext uri="{BB962C8B-B14F-4D97-AF65-F5344CB8AC3E}">
        <p14:creationId xmlns:p14="http://schemas.microsoft.com/office/powerpoint/2010/main" val="3172336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D8267E-792E-D041-AAF2-221B72109E55}" type="datetimeFigureOut">
              <a:rPr lang="en-US" smtClean="0"/>
              <a:t>9/23/16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035258-8E65-914E-9A7F-CAF3C9A817C3}" type="slidenum">
              <a:rPr lang="en-US" smtClean="0"/>
              <a:t>‹#›</a:t>
            </a:fld>
            <a:endParaRPr lang="en-US"/>
          </a:p>
        </p:txBody>
      </p:sp>
    </p:spTree>
    <p:extLst>
      <p:ext uri="{BB962C8B-B14F-4D97-AF65-F5344CB8AC3E}">
        <p14:creationId xmlns:p14="http://schemas.microsoft.com/office/powerpoint/2010/main" val="1275332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D8267E-792E-D041-AAF2-221B72109E55}" type="datetimeFigureOut">
              <a:rPr lang="en-US" smtClean="0"/>
              <a:t>9/23/16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035258-8E65-914E-9A7F-CAF3C9A817C3}" type="slidenum">
              <a:rPr lang="en-US" smtClean="0"/>
              <a:t>‹#›</a:t>
            </a:fld>
            <a:endParaRPr lang="en-US"/>
          </a:p>
        </p:txBody>
      </p:sp>
    </p:spTree>
    <p:extLst>
      <p:ext uri="{BB962C8B-B14F-4D97-AF65-F5344CB8AC3E}">
        <p14:creationId xmlns:p14="http://schemas.microsoft.com/office/powerpoint/2010/main" val="120983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D8267E-792E-D041-AAF2-221B72109E55}" type="datetimeFigureOut">
              <a:rPr lang="en-US" smtClean="0"/>
              <a:t>9/23/16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035258-8E65-914E-9A7F-CAF3C9A817C3}" type="slidenum">
              <a:rPr lang="en-US" smtClean="0"/>
              <a:t>‹#›</a:t>
            </a:fld>
            <a:endParaRPr lang="en-US"/>
          </a:p>
        </p:txBody>
      </p:sp>
    </p:spTree>
    <p:extLst>
      <p:ext uri="{BB962C8B-B14F-4D97-AF65-F5344CB8AC3E}">
        <p14:creationId xmlns:p14="http://schemas.microsoft.com/office/powerpoint/2010/main" val="2853476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D8267E-792E-D041-AAF2-221B72109E55}" type="datetimeFigureOut">
              <a:rPr lang="en-US" smtClean="0"/>
              <a:t>9/23/16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035258-8E65-914E-9A7F-CAF3C9A817C3}" type="slidenum">
              <a:rPr lang="en-US" smtClean="0"/>
              <a:t>‹#›</a:t>
            </a:fld>
            <a:endParaRPr lang="en-US"/>
          </a:p>
        </p:txBody>
      </p:sp>
    </p:spTree>
    <p:extLst>
      <p:ext uri="{BB962C8B-B14F-4D97-AF65-F5344CB8AC3E}">
        <p14:creationId xmlns:p14="http://schemas.microsoft.com/office/powerpoint/2010/main" val="3298481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D8267E-792E-D041-AAF2-221B72109E55}" type="datetimeFigureOut">
              <a:rPr lang="en-US" smtClean="0"/>
              <a:t>9/23/16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035258-8E65-914E-9A7F-CAF3C9A817C3}" type="slidenum">
              <a:rPr lang="en-US" smtClean="0"/>
              <a:t>‹#›</a:t>
            </a:fld>
            <a:endParaRPr lang="en-US"/>
          </a:p>
        </p:txBody>
      </p:sp>
    </p:spTree>
    <p:extLst>
      <p:ext uri="{BB962C8B-B14F-4D97-AF65-F5344CB8AC3E}">
        <p14:creationId xmlns:p14="http://schemas.microsoft.com/office/powerpoint/2010/main" val="201339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D8267E-792E-D041-AAF2-221B72109E55}" type="datetimeFigureOut">
              <a:rPr lang="en-US" smtClean="0"/>
              <a:t>9/23/16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035258-8E65-914E-9A7F-CAF3C9A817C3}" type="slidenum">
              <a:rPr lang="en-US" smtClean="0"/>
              <a:t>‹#›</a:t>
            </a:fld>
            <a:endParaRPr lang="en-US"/>
          </a:p>
        </p:txBody>
      </p:sp>
    </p:spTree>
    <p:extLst>
      <p:ext uri="{BB962C8B-B14F-4D97-AF65-F5344CB8AC3E}">
        <p14:creationId xmlns:p14="http://schemas.microsoft.com/office/powerpoint/2010/main" val="147747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D8267E-792E-D041-AAF2-221B72109E55}" type="datetimeFigureOut">
              <a:rPr lang="en-US" smtClean="0"/>
              <a:t>9/23/16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035258-8E65-914E-9A7F-CAF3C9A817C3}" type="slidenum">
              <a:rPr lang="en-US" smtClean="0"/>
              <a:t>‹#›</a:t>
            </a:fld>
            <a:endParaRPr lang="en-US"/>
          </a:p>
        </p:txBody>
      </p:sp>
    </p:spTree>
    <p:extLst>
      <p:ext uri="{BB962C8B-B14F-4D97-AF65-F5344CB8AC3E}">
        <p14:creationId xmlns:p14="http://schemas.microsoft.com/office/powerpoint/2010/main" val="3667446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D8267E-792E-D041-AAF2-221B72109E55}" type="datetimeFigureOut">
              <a:rPr lang="en-US" smtClean="0"/>
              <a:t>9/23/16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035258-8E65-914E-9A7F-CAF3C9A817C3}" type="slidenum">
              <a:rPr lang="en-US" smtClean="0"/>
              <a:t>‹#›</a:t>
            </a:fld>
            <a:endParaRPr lang="en-US"/>
          </a:p>
        </p:txBody>
      </p:sp>
    </p:spTree>
    <p:extLst>
      <p:ext uri="{BB962C8B-B14F-4D97-AF65-F5344CB8AC3E}">
        <p14:creationId xmlns:p14="http://schemas.microsoft.com/office/powerpoint/2010/main" val="108925166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D8267E-792E-D041-AAF2-221B72109E55}" type="datetimeFigureOut">
              <a:rPr lang="en-US" smtClean="0"/>
              <a:t>9/23/16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035258-8E65-914E-9A7F-CAF3C9A817C3}" type="slidenum">
              <a:rPr lang="en-US" smtClean="0"/>
              <a:t>‹#›</a:t>
            </a:fld>
            <a:endParaRPr lang="en-US"/>
          </a:p>
        </p:txBody>
      </p:sp>
    </p:spTree>
    <p:extLst>
      <p:ext uri="{BB962C8B-B14F-4D97-AF65-F5344CB8AC3E}">
        <p14:creationId xmlns:p14="http://schemas.microsoft.com/office/powerpoint/2010/main" val="22405669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08105" y="2793478"/>
            <a:ext cx="6964016" cy="830997"/>
          </a:xfrm>
          <a:prstGeom prst="rect">
            <a:avLst/>
          </a:prstGeom>
          <a:noFill/>
        </p:spPr>
        <p:txBody>
          <a:bodyPr wrap="square" rtlCol="0">
            <a:spAutoFit/>
          </a:bodyPr>
          <a:lstStyle/>
          <a:p>
            <a:pPr algn="ctr"/>
            <a:r>
              <a:rPr lang="en-US" sz="4800" dirty="0" smtClean="0">
                <a:latin typeface="Century Gothic"/>
                <a:cs typeface="Century Gothic"/>
              </a:rPr>
              <a:t>Week 4 – Day 1</a:t>
            </a:r>
            <a:endParaRPr lang="en-US" sz="4800" dirty="0">
              <a:latin typeface="Century Gothic"/>
              <a:cs typeface="Century Gothic"/>
            </a:endParaRPr>
          </a:p>
        </p:txBody>
      </p:sp>
    </p:spTree>
    <p:extLst>
      <p:ext uri="{BB962C8B-B14F-4D97-AF65-F5344CB8AC3E}">
        <p14:creationId xmlns:p14="http://schemas.microsoft.com/office/powerpoint/2010/main" val="2623075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353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Blending Words with  Short o</a:t>
            </a:r>
          </a:p>
        </p:txBody>
      </p:sp>
      <p:sp>
        <p:nvSpPr>
          <p:cNvPr id="3" name="Rectangle 2"/>
          <p:cNvSpPr/>
          <p:nvPr/>
        </p:nvSpPr>
        <p:spPr>
          <a:xfrm>
            <a:off x="1321203"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d</a:t>
            </a:r>
            <a:endParaRPr lang="en-US" sz="12000" dirty="0">
              <a:latin typeface="Century Gothic"/>
              <a:cs typeface="Century Gothic"/>
            </a:endParaRPr>
          </a:p>
        </p:txBody>
      </p:sp>
      <p:sp>
        <p:nvSpPr>
          <p:cNvPr id="4" name="Rectangle 3"/>
          <p:cNvSpPr/>
          <p:nvPr/>
        </p:nvSpPr>
        <p:spPr>
          <a:xfrm>
            <a:off x="3553430"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Tree>
    <p:extLst>
      <p:ext uri="{BB962C8B-B14F-4D97-AF65-F5344CB8AC3E}">
        <p14:creationId xmlns:p14="http://schemas.microsoft.com/office/powerpoint/2010/main" val="169386977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715" y="903461"/>
            <a:ext cx="8907462" cy="5478423"/>
          </a:xfrm>
          <a:prstGeom prst="rect">
            <a:avLst/>
          </a:prstGeom>
          <a:noFill/>
        </p:spPr>
        <p:txBody>
          <a:bodyPr wrap="square" rtlCol="0">
            <a:spAutoFit/>
          </a:bodyPr>
          <a:lstStyle/>
          <a:p>
            <a:r>
              <a:rPr lang="en-US" sz="7000" dirty="0" smtClean="0">
                <a:latin typeface="Century Gothic"/>
                <a:cs typeface="Century Gothic"/>
              </a:rPr>
              <a:t>It is not hot.</a:t>
            </a:r>
          </a:p>
          <a:p>
            <a:endParaRPr lang="en-US" sz="7000" dirty="0">
              <a:latin typeface="Century Gothic"/>
              <a:cs typeface="Century Gothic"/>
            </a:endParaRPr>
          </a:p>
          <a:p>
            <a:r>
              <a:rPr lang="en-US" sz="7000" dirty="0" smtClean="0">
                <a:latin typeface="Century Gothic"/>
                <a:cs typeface="Century Gothic"/>
              </a:rPr>
              <a:t>Tom can hop a lot.</a:t>
            </a:r>
          </a:p>
          <a:p>
            <a:endParaRPr lang="en-US" sz="7000" dirty="0" smtClean="0">
              <a:latin typeface="Century Gothic"/>
              <a:cs typeface="Century Gothic"/>
            </a:endParaRPr>
          </a:p>
          <a:p>
            <a:r>
              <a:rPr lang="en-US" sz="7000" dirty="0" smtClean="0">
                <a:latin typeface="Century Gothic"/>
                <a:cs typeface="Century Gothic"/>
              </a:rPr>
              <a:t>Bob lost</a:t>
            </a:r>
            <a:endParaRPr lang="en-US" sz="7000" dirty="0">
              <a:latin typeface="Century Gothic"/>
              <a:cs typeface="Century Gothic"/>
            </a:endParaRPr>
          </a:p>
        </p:txBody>
      </p:sp>
    </p:spTree>
    <p:extLst>
      <p:ext uri="{BB962C8B-B14F-4D97-AF65-F5344CB8AC3E}">
        <p14:creationId xmlns:p14="http://schemas.microsoft.com/office/powerpoint/2010/main" val="182803017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715" y="903461"/>
            <a:ext cx="8907462" cy="5478423"/>
          </a:xfrm>
          <a:prstGeom prst="rect">
            <a:avLst/>
          </a:prstGeom>
          <a:noFill/>
        </p:spPr>
        <p:txBody>
          <a:bodyPr wrap="square" rtlCol="0">
            <a:spAutoFit/>
          </a:bodyPr>
          <a:lstStyle/>
          <a:p>
            <a:r>
              <a:rPr lang="en-US" sz="7000" dirty="0" smtClean="0">
                <a:latin typeface="Century Gothic"/>
                <a:cs typeface="Century Gothic"/>
              </a:rPr>
              <a:t>It is not hot.</a:t>
            </a:r>
          </a:p>
          <a:p>
            <a:endParaRPr lang="en-US" sz="7000" dirty="0">
              <a:latin typeface="Century Gothic"/>
              <a:cs typeface="Century Gothic"/>
            </a:endParaRPr>
          </a:p>
          <a:p>
            <a:r>
              <a:rPr lang="en-US" sz="7000" dirty="0" smtClean="0">
                <a:latin typeface="Century Gothic"/>
                <a:cs typeface="Century Gothic"/>
              </a:rPr>
              <a:t>Tom can hop a lot.</a:t>
            </a:r>
          </a:p>
          <a:p>
            <a:endParaRPr lang="en-US" sz="7000" dirty="0" smtClean="0">
              <a:latin typeface="Century Gothic"/>
              <a:cs typeface="Century Gothic"/>
            </a:endParaRPr>
          </a:p>
          <a:p>
            <a:r>
              <a:rPr lang="en-US" sz="7000" dirty="0" smtClean="0">
                <a:latin typeface="Century Gothic"/>
                <a:cs typeface="Century Gothic"/>
              </a:rPr>
              <a:t>Bob lost a</a:t>
            </a:r>
            <a:endParaRPr lang="en-US" sz="7000" dirty="0">
              <a:latin typeface="Century Gothic"/>
              <a:cs typeface="Century Gothic"/>
            </a:endParaRPr>
          </a:p>
        </p:txBody>
      </p:sp>
    </p:spTree>
    <p:extLst>
      <p:ext uri="{BB962C8B-B14F-4D97-AF65-F5344CB8AC3E}">
        <p14:creationId xmlns:p14="http://schemas.microsoft.com/office/powerpoint/2010/main" val="397062731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715" y="903461"/>
            <a:ext cx="8907462" cy="5478423"/>
          </a:xfrm>
          <a:prstGeom prst="rect">
            <a:avLst/>
          </a:prstGeom>
          <a:noFill/>
        </p:spPr>
        <p:txBody>
          <a:bodyPr wrap="square" rtlCol="0">
            <a:spAutoFit/>
          </a:bodyPr>
          <a:lstStyle/>
          <a:p>
            <a:r>
              <a:rPr lang="en-US" sz="7000" dirty="0" smtClean="0">
                <a:latin typeface="Century Gothic"/>
                <a:cs typeface="Century Gothic"/>
              </a:rPr>
              <a:t>It is not hot.</a:t>
            </a:r>
          </a:p>
          <a:p>
            <a:endParaRPr lang="en-US" sz="7000" dirty="0">
              <a:latin typeface="Century Gothic"/>
              <a:cs typeface="Century Gothic"/>
            </a:endParaRPr>
          </a:p>
          <a:p>
            <a:r>
              <a:rPr lang="en-US" sz="7000" dirty="0" smtClean="0">
                <a:latin typeface="Century Gothic"/>
                <a:cs typeface="Century Gothic"/>
              </a:rPr>
              <a:t>Tom can hop a lot.</a:t>
            </a:r>
          </a:p>
          <a:p>
            <a:endParaRPr lang="en-US" sz="7000" dirty="0" smtClean="0">
              <a:latin typeface="Century Gothic"/>
              <a:cs typeface="Century Gothic"/>
            </a:endParaRPr>
          </a:p>
          <a:p>
            <a:r>
              <a:rPr lang="en-US" sz="7000" dirty="0" smtClean="0">
                <a:latin typeface="Century Gothic"/>
                <a:cs typeface="Century Gothic"/>
              </a:rPr>
              <a:t>Bob lost a sock.</a:t>
            </a:r>
            <a:endParaRPr lang="en-US" sz="7000" dirty="0">
              <a:latin typeface="Century Gothic"/>
              <a:cs typeface="Century Gothic"/>
            </a:endParaRPr>
          </a:p>
        </p:txBody>
      </p:sp>
    </p:spTree>
    <p:extLst>
      <p:ext uri="{BB962C8B-B14F-4D97-AF65-F5344CB8AC3E}">
        <p14:creationId xmlns:p14="http://schemas.microsoft.com/office/powerpoint/2010/main" val="186512832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3779" y="281266"/>
            <a:ext cx="5370049" cy="57105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dirty="0" smtClean="0">
                <a:latin typeface="Century Gothic"/>
                <a:cs typeface="Century Gothic"/>
              </a:rPr>
              <a:t>Spelling / Dictation</a:t>
            </a:r>
            <a:endParaRPr lang="en-US" sz="2800" dirty="0">
              <a:latin typeface="Century Gothic"/>
              <a:cs typeface="Century Gothic"/>
            </a:endParaRPr>
          </a:p>
        </p:txBody>
      </p:sp>
      <p:sp>
        <p:nvSpPr>
          <p:cNvPr id="3" name="Rectangle 2"/>
          <p:cNvSpPr/>
          <p:nvPr/>
        </p:nvSpPr>
        <p:spPr>
          <a:xfrm>
            <a:off x="2437830" y="1129374"/>
            <a:ext cx="4505551" cy="55230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5400" dirty="0" smtClean="0">
                <a:latin typeface="Century Gothic"/>
                <a:cs typeface="Century Gothic"/>
              </a:rPr>
              <a:t>1.</a:t>
            </a:r>
          </a:p>
          <a:p>
            <a:r>
              <a:rPr lang="en-US" sz="5400" dirty="0" smtClean="0">
                <a:latin typeface="Century Gothic"/>
                <a:cs typeface="Century Gothic"/>
              </a:rPr>
              <a:t>2.</a:t>
            </a:r>
          </a:p>
          <a:p>
            <a:r>
              <a:rPr lang="en-US" sz="5400" dirty="0" smtClean="0">
                <a:latin typeface="Century Gothic"/>
                <a:cs typeface="Century Gothic"/>
              </a:rPr>
              <a:t>3.</a:t>
            </a:r>
          </a:p>
          <a:p>
            <a:r>
              <a:rPr lang="en-US" sz="5400" dirty="0" smtClean="0">
                <a:latin typeface="Century Gothic"/>
                <a:cs typeface="Century Gothic"/>
              </a:rPr>
              <a:t>4.</a:t>
            </a:r>
          </a:p>
          <a:p>
            <a:r>
              <a:rPr lang="en-US" sz="5400" dirty="0" smtClean="0">
                <a:latin typeface="Century Gothic"/>
                <a:cs typeface="Century Gothic"/>
              </a:rPr>
              <a:t>5. </a:t>
            </a:r>
            <a:endParaRPr lang="en-US" sz="5400" dirty="0">
              <a:latin typeface="Century Gothic"/>
              <a:cs typeface="Century Gothic"/>
            </a:endParaRPr>
          </a:p>
        </p:txBody>
      </p:sp>
      <p:grpSp>
        <p:nvGrpSpPr>
          <p:cNvPr id="7" name="Group 6"/>
          <p:cNvGrpSpPr/>
          <p:nvPr/>
        </p:nvGrpSpPr>
        <p:grpSpPr>
          <a:xfrm>
            <a:off x="3273172" y="1823969"/>
            <a:ext cx="2190639" cy="718367"/>
            <a:chOff x="3273172" y="1823969"/>
            <a:chExt cx="2190639" cy="718367"/>
          </a:xfrm>
        </p:grpSpPr>
        <p:sp>
          <p:nvSpPr>
            <p:cNvPr id="4" name="Rectangle 3"/>
            <p:cNvSpPr/>
            <p:nvPr/>
          </p:nvSpPr>
          <p:spPr>
            <a:xfrm>
              <a:off x="3273172" y="1823969"/>
              <a:ext cx="733054" cy="71836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Rectangle 4"/>
            <p:cNvSpPr/>
            <p:nvPr/>
          </p:nvSpPr>
          <p:spPr>
            <a:xfrm>
              <a:off x="3989179" y="1823969"/>
              <a:ext cx="733054" cy="71836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Rectangle 5"/>
            <p:cNvSpPr/>
            <p:nvPr/>
          </p:nvSpPr>
          <p:spPr>
            <a:xfrm>
              <a:off x="4730757" y="1823969"/>
              <a:ext cx="733054" cy="71836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8" name="Group 7"/>
          <p:cNvGrpSpPr/>
          <p:nvPr/>
        </p:nvGrpSpPr>
        <p:grpSpPr>
          <a:xfrm>
            <a:off x="3273172" y="2632658"/>
            <a:ext cx="2207686" cy="718367"/>
            <a:chOff x="3256125" y="1823969"/>
            <a:chExt cx="2207686" cy="718367"/>
          </a:xfrm>
        </p:grpSpPr>
        <p:sp>
          <p:nvSpPr>
            <p:cNvPr id="9" name="Rectangle 8"/>
            <p:cNvSpPr/>
            <p:nvPr/>
          </p:nvSpPr>
          <p:spPr>
            <a:xfrm>
              <a:off x="3256125" y="1823969"/>
              <a:ext cx="733054" cy="71836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Rectangle 9"/>
            <p:cNvSpPr/>
            <p:nvPr/>
          </p:nvSpPr>
          <p:spPr>
            <a:xfrm>
              <a:off x="3989179" y="1823969"/>
              <a:ext cx="733054" cy="71836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Rectangle 10"/>
            <p:cNvSpPr/>
            <p:nvPr/>
          </p:nvSpPr>
          <p:spPr>
            <a:xfrm>
              <a:off x="4730757" y="1823969"/>
              <a:ext cx="733054" cy="71836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12" name="Group 11"/>
          <p:cNvGrpSpPr/>
          <p:nvPr/>
        </p:nvGrpSpPr>
        <p:grpSpPr>
          <a:xfrm>
            <a:off x="3273172" y="3435873"/>
            <a:ext cx="2207686" cy="718367"/>
            <a:chOff x="3256125" y="1823969"/>
            <a:chExt cx="2207686" cy="718367"/>
          </a:xfrm>
        </p:grpSpPr>
        <p:sp>
          <p:nvSpPr>
            <p:cNvPr id="13" name="Rectangle 12"/>
            <p:cNvSpPr/>
            <p:nvPr/>
          </p:nvSpPr>
          <p:spPr>
            <a:xfrm>
              <a:off x="3256125" y="1823969"/>
              <a:ext cx="733054" cy="71836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Rectangle 13"/>
            <p:cNvSpPr/>
            <p:nvPr/>
          </p:nvSpPr>
          <p:spPr>
            <a:xfrm>
              <a:off x="3989179" y="1823969"/>
              <a:ext cx="733054" cy="71836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Rectangle 14"/>
            <p:cNvSpPr/>
            <p:nvPr/>
          </p:nvSpPr>
          <p:spPr>
            <a:xfrm>
              <a:off x="4730757" y="1823969"/>
              <a:ext cx="733054" cy="71836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16" name="Group 15"/>
          <p:cNvGrpSpPr/>
          <p:nvPr/>
        </p:nvGrpSpPr>
        <p:grpSpPr>
          <a:xfrm>
            <a:off x="3273172" y="4275603"/>
            <a:ext cx="2207686" cy="718367"/>
            <a:chOff x="3256125" y="1823969"/>
            <a:chExt cx="2207686" cy="718367"/>
          </a:xfrm>
        </p:grpSpPr>
        <p:sp>
          <p:nvSpPr>
            <p:cNvPr id="17" name="Rectangle 16"/>
            <p:cNvSpPr/>
            <p:nvPr/>
          </p:nvSpPr>
          <p:spPr>
            <a:xfrm>
              <a:off x="3256125" y="1823969"/>
              <a:ext cx="733054" cy="71836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 name="Rectangle 17"/>
            <p:cNvSpPr/>
            <p:nvPr/>
          </p:nvSpPr>
          <p:spPr>
            <a:xfrm>
              <a:off x="3989179" y="1823969"/>
              <a:ext cx="733054" cy="71836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 name="Rectangle 18"/>
            <p:cNvSpPr/>
            <p:nvPr/>
          </p:nvSpPr>
          <p:spPr>
            <a:xfrm>
              <a:off x="4730757" y="1823969"/>
              <a:ext cx="733054" cy="71836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21" name="Rectangle 20"/>
          <p:cNvSpPr/>
          <p:nvPr/>
        </p:nvSpPr>
        <p:spPr>
          <a:xfrm>
            <a:off x="3273172" y="5118385"/>
            <a:ext cx="733054" cy="71836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 name="Rectangle 21"/>
          <p:cNvSpPr/>
          <p:nvPr/>
        </p:nvSpPr>
        <p:spPr>
          <a:xfrm>
            <a:off x="4006226" y="5118385"/>
            <a:ext cx="733054" cy="71836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 name="Rectangle 22"/>
          <p:cNvSpPr/>
          <p:nvPr/>
        </p:nvSpPr>
        <p:spPr>
          <a:xfrm>
            <a:off x="4747804" y="5118385"/>
            <a:ext cx="733054" cy="71836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7" name="Rectangle 26"/>
          <p:cNvSpPr/>
          <p:nvPr/>
        </p:nvSpPr>
        <p:spPr>
          <a:xfrm>
            <a:off x="5480858" y="5118385"/>
            <a:ext cx="733054" cy="71836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06677565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0870" y="2565491"/>
            <a:ext cx="6512250" cy="18921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00" dirty="0" smtClean="0">
                <a:latin typeface="Century Gothic"/>
                <a:cs typeface="Century Gothic"/>
              </a:rPr>
              <a:t>High Frequency</a:t>
            </a:r>
          </a:p>
          <a:p>
            <a:pPr algn="ctr"/>
            <a:r>
              <a:rPr lang="en-US" sz="5400" dirty="0" smtClean="0">
                <a:latin typeface="Century Gothic"/>
                <a:cs typeface="Century Gothic"/>
              </a:rPr>
              <a:t>Words</a:t>
            </a:r>
            <a:endParaRPr lang="en-US" sz="5400" dirty="0">
              <a:latin typeface="Century Gothic"/>
              <a:cs typeface="Century Gothic"/>
            </a:endParaRPr>
          </a:p>
        </p:txBody>
      </p:sp>
    </p:spTree>
    <p:extLst>
      <p:ext uri="{BB962C8B-B14F-4D97-AF65-F5344CB8AC3E}">
        <p14:creationId xmlns:p14="http://schemas.microsoft.com/office/powerpoint/2010/main" val="345629907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9726" y="2420596"/>
            <a:ext cx="6196866" cy="21904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fun</a:t>
            </a:r>
            <a:endParaRPr lang="en-US" sz="9600" dirty="0">
              <a:latin typeface="Century Gothic"/>
              <a:cs typeface="Century Gothic"/>
            </a:endParaRPr>
          </a:p>
        </p:txBody>
      </p:sp>
      <p:sp>
        <p:nvSpPr>
          <p:cNvPr id="3" name="TextBox 2"/>
          <p:cNvSpPr txBox="1"/>
          <p:nvPr/>
        </p:nvSpPr>
        <p:spPr>
          <a:xfrm>
            <a:off x="2557166" y="988695"/>
            <a:ext cx="3938035" cy="461665"/>
          </a:xfrm>
          <a:prstGeom prst="rect">
            <a:avLst/>
          </a:prstGeom>
          <a:noFill/>
        </p:spPr>
        <p:txBody>
          <a:bodyPr wrap="square" rtlCol="0">
            <a:spAutoFit/>
          </a:bodyPr>
          <a:lstStyle/>
          <a:p>
            <a:pPr algn="ctr"/>
            <a:r>
              <a:rPr lang="en-US" sz="2400" dirty="0" smtClean="0">
                <a:solidFill>
                  <a:srgbClr val="FF0000"/>
                </a:solidFill>
                <a:latin typeface="Century Gothic"/>
                <a:cs typeface="Century Gothic"/>
              </a:rPr>
              <a:t>Read, Spell, Write</a:t>
            </a:r>
            <a:endParaRPr lang="en-US" sz="2400" dirty="0">
              <a:solidFill>
                <a:srgbClr val="FF0000"/>
              </a:solidFill>
              <a:latin typeface="Century Gothic"/>
              <a:cs typeface="Century Gothic"/>
            </a:endParaRPr>
          </a:p>
        </p:txBody>
      </p:sp>
      <p:sp>
        <p:nvSpPr>
          <p:cNvPr id="4" name="TextBox 3"/>
          <p:cNvSpPr txBox="1"/>
          <p:nvPr/>
        </p:nvSpPr>
        <p:spPr>
          <a:xfrm>
            <a:off x="1951970" y="5736130"/>
            <a:ext cx="5165476" cy="523220"/>
          </a:xfrm>
          <a:prstGeom prst="rect">
            <a:avLst/>
          </a:prstGeom>
          <a:noFill/>
        </p:spPr>
        <p:txBody>
          <a:bodyPr wrap="square" rtlCol="0">
            <a:spAutoFit/>
          </a:bodyPr>
          <a:lstStyle/>
          <a:p>
            <a:pPr algn="ctr"/>
            <a:r>
              <a:rPr lang="en-US" sz="2800" dirty="0" smtClean="0">
                <a:latin typeface="Century Gothic"/>
                <a:cs typeface="Century Gothic"/>
              </a:rPr>
              <a:t>It is fun to play.</a:t>
            </a:r>
            <a:endParaRPr lang="en-US" sz="2800" dirty="0">
              <a:latin typeface="Century Gothic"/>
              <a:cs typeface="Century Gothic"/>
            </a:endParaRPr>
          </a:p>
        </p:txBody>
      </p:sp>
    </p:spTree>
    <p:extLst>
      <p:ext uri="{BB962C8B-B14F-4D97-AF65-F5344CB8AC3E}">
        <p14:creationId xmlns:p14="http://schemas.microsoft.com/office/powerpoint/2010/main" val="248182442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9726" y="2420596"/>
            <a:ext cx="6196866" cy="21904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make</a:t>
            </a:r>
            <a:endParaRPr lang="en-US" sz="9600" dirty="0">
              <a:latin typeface="Century Gothic"/>
              <a:cs typeface="Century Gothic"/>
            </a:endParaRPr>
          </a:p>
        </p:txBody>
      </p:sp>
      <p:sp>
        <p:nvSpPr>
          <p:cNvPr id="3" name="TextBox 2"/>
          <p:cNvSpPr txBox="1"/>
          <p:nvPr/>
        </p:nvSpPr>
        <p:spPr>
          <a:xfrm>
            <a:off x="2557166" y="988695"/>
            <a:ext cx="3938035" cy="461665"/>
          </a:xfrm>
          <a:prstGeom prst="rect">
            <a:avLst/>
          </a:prstGeom>
          <a:noFill/>
        </p:spPr>
        <p:txBody>
          <a:bodyPr wrap="square" rtlCol="0">
            <a:spAutoFit/>
          </a:bodyPr>
          <a:lstStyle/>
          <a:p>
            <a:pPr algn="ctr"/>
            <a:r>
              <a:rPr lang="en-US" sz="2400" dirty="0" smtClean="0">
                <a:solidFill>
                  <a:srgbClr val="FF0000"/>
                </a:solidFill>
                <a:latin typeface="Century Gothic"/>
                <a:cs typeface="Century Gothic"/>
              </a:rPr>
              <a:t>Read, Spell, Write</a:t>
            </a:r>
            <a:endParaRPr lang="en-US" sz="2400" dirty="0">
              <a:solidFill>
                <a:srgbClr val="FF0000"/>
              </a:solidFill>
              <a:latin typeface="Century Gothic"/>
              <a:cs typeface="Century Gothic"/>
            </a:endParaRPr>
          </a:p>
        </p:txBody>
      </p:sp>
      <p:sp>
        <p:nvSpPr>
          <p:cNvPr id="4" name="TextBox 3"/>
          <p:cNvSpPr txBox="1"/>
          <p:nvPr/>
        </p:nvSpPr>
        <p:spPr>
          <a:xfrm>
            <a:off x="1951970" y="5736130"/>
            <a:ext cx="5165476" cy="523220"/>
          </a:xfrm>
          <a:prstGeom prst="rect">
            <a:avLst/>
          </a:prstGeom>
          <a:noFill/>
        </p:spPr>
        <p:txBody>
          <a:bodyPr wrap="square" rtlCol="0">
            <a:spAutoFit/>
          </a:bodyPr>
          <a:lstStyle/>
          <a:p>
            <a:pPr algn="ctr"/>
            <a:r>
              <a:rPr lang="en-US" sz="2800" dirty="0" smtClean="0">
                <a:latin typeface="Century Gothic"/>
                <a:cs typeface="Century Gothic"/>
              </a:rPr>
              <a:t>I can make a doll.</a:t>
            </a:r>
            <a:endParaRPr lang="en-US" sz="2800" dirty="0">
              <a:latin typeface="Century Gothic"/>
              <a:cs typeface="Century Gothic"/>
            </a:endParaRPr>
          </a:p>
        </p:txBody>
      </p:sp>
    </p:spTree>
    <p:extLst>
      <p:ext uri="{BB962C8B-B14F-4D97-AF65-F5344CB8AC3E}">
        <p14:creationId xmlns:p14="http://schemas.microsoft.com/office/powerpoint/2010/main" val="58814266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9726" y="2420596"/>
            <a:ext cx="6196866" cy="21904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they</a:t>
            </a:r>
            <a:endParaRPr lang="en-US" sz="9600" dirty="0">
              <a:latin typeface="Century Gothic"/>
              <a:cs typeface="Century Gothic"/>
            </a:endParaRPr>
          </a:p>
        </p:txBody>
      </p:sp>
      <p:sp>
        <p:nvSpPr>
          <p:cNvPr id="3" name="TextBox 2"/>
          <p:cNvSpPr txBox="1"/>
          <p:nvPr/>
        </p:nvSpPr>
        <p:spPr>
          <a:xfrm>
            <a:off x="2557166" y="988695"/>
            <a:ext cx="3938035" cy="461665"/>
          </a:xfrm>
          <a:prstGeom prst="rect">
            <a:avLst/>
          </a:prstGeom>
          <a:noFill/>
        </p:spPr>
        <p:txBody>
          <a:bodyPr wrap="square" rtlCol="0">
            <a:spAutoFit/>
          </a:bodyPr>
          <a:lstStyle/>
          <a:p>
            <a:pPr algn="ctr"/>
            <a:r>
              <a:rPr lang="en-US" sz="2400" dirty="0" smtClean="0">
                <a:solidFill>
                  <a:srgbClr val="FF0000"/>
                </a:solidFill>
                <a:latin typeface="Century Gothic"/>
                <a:cs typeface="Century Gothic"/>
              </a:rPr>
              <a:t>Read, Spell, Write</a:t>
            </a:r>
            <a:endParaRPr lang="en-US" sz="2400" dirty="0">
              <a:solidFill>
                <a:srgbClr val="FF0000"/>
              </a:solidFill>
              <a:latin typeface="Century Gothic"/>
              <a:cs typeface="Century Gothic"/>
            </a:endParaRPr>
          </a:p>
        </p:txBody>
      </p:sp>
      <p:sp>
        <p:nvSpPr>
          <p:cNvPr id="4" name="TextBox 3"/>
          <p:cNvSpPr txBox="1"/>
          <p:nvPr/>
        </p:nvSpPr>
        <p:spPr>
          <a:xfrm>
            <a:off x="1951970" y="5736130"/>
            <a:ext cx="5165476" cy="523220"/>
          </a:xfrm>
          <a:prstGeom prst="rect">
            <a:avLst/>
          </a:prstGeom>
          <a:noFill/>
        </p:spPr>
        <p:txBody>
          <a:bodyPr wrap="square" rtlCol="0">
            <a:spAutoFit/>
          </a:bodyPr>
          <a:lstStyle/>
          <a:p>
            <a:pPr algn="ctr"/>
            <a:r>
              <a:rPr lang="en-US" sz="2800" dirty="0" smtClean="0">
                <a:latin typeface="Century Gothic"/>
                <a:cs typeface="Century Gothic"/>
              </a:rPr>
              <a:t>They will win.</a:t>
            </a:r>
            <a:endParaRPr lang="en-US" sz="2800" dirty="0">
              <a:latin typeface="Century Gothic"/>
              <a:cs typeface="Century Gothic"/>
            </a:endParaRPr>
          </a:p>
        </p:txBody>
      </p:sp>
    </p:spTree>
    <p:extLst>
      <p:ext uri="{BB962C8B-B14F-4D97-AF65-F5344CB8AC3E}">
        <p14:creationId xmlns:p14="http://schemas.microsoft.com/office/powerpoint/2010/main" val="141643579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9726" y="2420596"/>
            <a:ext cx="6196866" cy="21904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too</a:t>
            </a:r>
            <a:endParaRPr lang="en-US" sz="9600" dirty="0">
              <a:latin typeface="Century Gothic"/>
              <a:cs typeface="Century Gothic"/>
            </a:endParaRPr>
          </a:p>
        </p:txBody>
      </p:sp>
      <p:sp>
        <p:nvSpPr>
          <p:cNvPr id="3" name="TextBox 2"/>
          <p:cNvSpPr txBox="1"/>
          <p:nvPr/>
        </p:nvSpPr>
        <p:spPr>
          <a:xfrm>
            <a:off x="2557166" y="988695"/>
            <a:ext cx="3938035" cy="461665"/>
          </a:xfrm>
          <a:prstGeom prst="rect">
            <a:avLst/>
          </a:prstGeom>
          <a:noFill/>
        </p:spPr>
        <p:txBody>
          <a:bodyPr wrap="square" rtlCol="0">
            <a:spAutoFit/>
          </a:bodyPr>
          <a:lstStyle/>
          <a:p>
            <a:pPr algn="ctr"/>
            <a:r>
              <a:rPr lang="en-US" sz="2400" dirty="0" smtClean="0">
                <a:solidFill>
                  <a:srgbClr val="FF0000"/>
                </a:solidFill>
                <a:latin typeface="Century Gothic"/>
                <a:cs typeface="Century Gothic"/>
              </a:rPr>
              <a:t>Read, Spell, Write</a:t>
            </a:r>
            <a:endParaRPr lang="en-US" sz="2400" dirty="0">
              <a:solidFill>
                <a:srgbClr val="FF0000"/>
              </a:solidFill>
              <a:latin typeface="Century Gothic"/>
              <a:cs typeface="Century Gothic"/>
            </a:endParaRPr>
          </a:p>
        </p:txBody>
      </p:sp>
      <p:sp>
        <p:nvSpPr>
          <p:cNvPr id="4" name="TextBox 3"/>
          <p:cNvSpPr txBox="1"/>
          <p:nvPr/>
        </p:nvSpPr>
        <p:spPr>
          <a:xfrm>
            <a:off x="1951970" y="5736130"/>
            <a:ext cx="5165476" cy="523220"/>
          </a:xfrm>
          <a:prstGeom prst="rect">
            <a:avLst/>
          </a:prstGeom>
          <a:noFill/>
        </p:spPr>
        <p:txBody>
          <a:bodyPr wrap="square" rtlCol="0">
            <a:spAutoFit/>
          </a:bodyPr>
          <a:lstStyle/>
          <a:p>
            <a:pPr algn="ctr"/>
            <a:r>
              <a:rPr lang="en-US" sz="2800" dirty="0" smtClean="0">
                <a:latin typeface="Century Gothic"/>
                <a:cs typeface="Century Gothic"/>
              </a:rPr>
              <a:t>Do you </a:t>
            </a:r>
            <a:r>
              <a:rPr lang="en-US" sz="2800" smtClean="0">
                <a:latin typeface="Century Gothic"/>
                <a:cs typeface="Century Gothic"/>
              </a:rPr>
              <a:t>like </a:t>
            </a:r>
            <a:r>
              <a:rPr lang="en-US" sz="2800" smtClean="0">
                <a:latin typeface="Century Gothic"/>
                <a:cs typeface="Century Gothic"/>
              </a:rPr>
              <a:t>dogs</a:t>
            </a:r>
            <a:r>
              <a:rPr lang="en-US" sz="2800" dirty="0" smtClean="0">
                <a:latin typeface="Century Gothic"/>
                <a:cs typeface="Century Gothic"/>
              </a:rPr>
              <a:t>, too?</a:t>
            </a:r>
            <a:endParaRPr lang="en-US" sz="2800" dirty="0">
              <a:latin typeface="Century Gothic"/>
              <a:cs typeface="Century Gothic"/>
            </a:endParaRPr>
          </a:p>
        </p:txBody>
      </p:sp>
    </p:spTree>
    <p:extLst>
      <p:ext uri="{BB962C8B-B14F-4D97-AF65-F5344CB8AC3E}">
        <p14:creationId xmlns:p14="http://schemas.microsoft.com/office/powerpoint/2010/main" val="134609863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526" y="448536"/>
            <a:ext cx="8813699" cy="631964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1371600" indent="-1371600">
              <a:buAutoNum type="arabicPeriod"/>
            </a:pPr>
            <a:endParaRPr lang="en-US" sz="6000" dirty="0" smtClean="0">
              <a:latin typeface="Century Gothic"/>
              <a:cs typeface="Century Gothic"/>
            </a:endParaRPr>
          </a:p>
          <a:p>
            <a:pPr marL="1371600" indent="-1371600">
              <a:buAutoNum type="arabicPeriod"/>
            </a:pPr>
            <a:r>
              <a:rPr lang="en-US" sz="6600" dirty="0" smtClean="0">
                <a:latin typeface="Century Gothic"/>
                <a:cs typeface="Century Gothic"/>
              </a:rPr>
              <a:t>It  is  </a:t>
            </a:r>
            <a:r>
              <a:rPr lang="en-US" sz="6600" b="1" dirty="0" smtClean="0">
                <a:latin typeface="Century Gothic"/>
                <a:cs typeface="Century Gothic"/>
              </a:rPr>
              <a:t>fun </a:t>
            </a:r>
            <a:r>
              <a:rPr lang="en-US" sz="6600" dirty="0" smtClean="0">
                <a:latin typeface="Century Gothic"/>
                <a:cs typeface="Century Gothic"/>
              </a:rPr>
              <a:t>to play.</a:t>
            </a:r>
          </a:p>
          <a:p>
            <a:pPr marL="1371600" indent="-1371600">
              <a:buAutoNum type="arabicPeriod"/>
            </a:pPr>
            <a:r>
              <a:rPr lang="en-US" sz="6600" dirty="0" smtClean="0">
                <a:latin typeface="Century Gothic"/>
                <a:cs typeface="Century Gothic"/>
              </a:rPr>
              <a:t>I can </a:t>
            </a:r>
            <a:r>
              <a:rPr lang="en-US" sz="6600" b="1" dirty="0" smtClean="0">
                <a:latin typeface="Century Gothic"/>
                <a:cs typeface="Century Gothic"/>
              </a:rPr>
              <a:t>make</a:t>
            </a:r>
            <a:r>
              <a:rPr lang="en-US" sz="6600" dirty="0" smtClean="0">
                <a:latin typeface="Century Gothic"/>
                <a:cs typeface="Century Gothic"/>
              </a:rPr>
              <a:t> a doll.</a:t>
            </a:r>
          </a:p>
          <a:p>
            <a:pPr marL="1371600" indent="-1371600">
              <a:buAutoNum type="arabicPeriod"/>
            </a:pPr>
            <a:r>
              <a:rPr lang="en-US" sz="6600" b="1" dirty="0" smtClean="0">
                <a:latin typeface="Century Gothic"/>
                <a:cs typeface="Century Gothic"/>
              </a:rPr>
              <a:t> They</a:t>
            </a:r>
            <a:r>
              <a:rPr lang="en-US" sz="6600" dirty="0" smtClean="0">
                <a:latin typeface="Century Gothic"/>
                <a:cs typeface="Century Gothic"/>
              </a:rPr>
              <a:t> will win.</a:t>
            </a:r>
          </a:p>
          <a:p>
            <a:pPr marL="1371600" indent="-1371600">
              <a:buAutoNum type="arabicPeriod"/>
            </a:pPr>
            <a:r>
              <a:rPr lang="en-US" sz="6600" dirty="0" smtClean="0">
                <a:latin typeface="Century Gothic"/>
                <a:cs typeface="Century Gothic"/>
              </a:rPr>
              <a:t>Do you like dogs, too?</a:t>
            </a:r>
          </a:p>
          <a:p>
            <a:pPr marL="1371600" indent="-1371600">
              <a:buAutoNum type="arabicPeriod"/>
            </a:pPr>
            <a:endParaRPr lang="en-US" sz="6000" dirty="0">
              <a:latin typeface="Century Gothic"/>
              <a:cs typeface="Century Gothic"/>
            </a:endParaRPr>
          </a:p>
        </p:txBody>
      </p:sp>
      <p:sp>
        <p:nvSpPr>
          <p:cNvPr id="3" name="Rectangle 2"/>
          <p:cNvSpPr/>
          <p:nvPr/>
        </p:nvSpPr>
        <p:spPr>
          <a:xfrm>
            <a:off x="835341" y="10366"/>
            <a:ext cx="7560688" cy="6989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latin typeface="Century Gothic"/>
                <a:cs typeface="Century Gothic"/>
              </a:rPr>
              <a:t>Have children read the sentences. Prompt them to identify the high-frequency words in connected text and to blend the decodable words.</a:t>
            </a:r>
            <a:endParaRPr lang="en-US" sz="1600" dirty="0">
              <a:latin typeface="Century Gothic"/>
              <a:cs typeface="Century Gothic"/>
            </a:endParaRPr>
          </a:p>
        </p:txBody>
      </p:sp>
    </p:spTree>
    <p:extLst>
      <p:ext uri="{BB962C8B-B14F-4D97-AF65-F5344CB8AC3E}">
        <p14:creationId xmlns:p14="http://schemas.microsoft.com/office/powerpoint/2010/main" val="1629212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353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Blending Words with  Short o</a:t>
            </a:r>
          </a:p>
        </p:txBody>
      </p:sp>
      <p:sp>
        <p:nvSpPr>
          <p:cNvPr id="3" name="Rectangle 2"/>
          <p:cNvSpPr/>
          <p:nvPr/>
        </p:nvSpPr>
        <p:spPr>
          <a:xfrm>
            <a:off x="1321203"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d</a:t>
            </a:r>
            <a:endParaRPr lang="en-US" sz="12000" dirty="0">
              <a:latin typeface="Century Gothic"/>
              <a:cs typeface="Century Gothic"/>
            </a:endParaRPr>
          </a:p>
        </p:txBody>
      </p:sp>
      <p:sp>
        <p:nvSpPr>
          <p:cNvPr id="4" name="Rectangle 3"/>
          <p:cNvSpPr/>
          <p:nvPr/>
        </p:nvSpPr>
        <p:spPr>
          <a:xfrm>
            <a:off x="3553430"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
        <p:nvSpPr>
          <p:cNvPr id="5" name="Rectangle 4"/>
          <p:cNvSpPr/>
          <p:nvPr/>
        </p:nvSpPr>
        <p:spPr>
          <a:xfrm>
            <a:off x="5769642"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t</a:t>
            </a:r>
            <a:endParaRPr lang="en-US" sz="12000" dirty="0">
              <a:latin typeface="Century Gothic"/>
              <a:cs typeface="Century Gothic"/>
            </a:endParaRPr>
          </a:p>
        </p:txBody>
      </p:sp>
    </p:spTree>
    <p:extLst>
      <p:ext uri="{BB962C8B-B14F-4D97-AF65-F5344CB8AC3E}">
        <p14:creationId xmlns:p14="http://schemas.microsoft.com/office/powerpoint/2010/main" val="39113018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48680" y="158760"/>
            <a:ext cx="3709822" cy="56819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Century Gothic"/>
                <a:cs typeface="Century Gothic"/>
              </a:rPr>
              <a:t>Grammar</a:t>
            </a:r>
            <a:endParaRPr lang="en-US" sz="2800" dirty="0">
              <a:latin typeface="Century Gothic"/>
              <a:cs typeface="Century Gothic"/>
            </a:endParaRPr>
          </a:p>
        </p:txBody>
      </p:sp>
      <p:sp>
        <p:nvSpPr>
          <p:cNvPr id="3" name="Rectangle 2"/>
          <p:cNvSpPr/>
          <p:nvPr/>
        </p:nvSpPr>
        <p:spPr>
          <a:xfrm>
            <a:off x="300797" y="1420481"/>
            <a:ext cx="8347098" cy="20555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5400" dirty="0" smtClean="0">
                <a:latin typeface="Century Gothic"/>
                <a:cs typeface="Century Gothic"/>
              </a:rPr>
              <a:t>Rob can hop.</a:t>
            </a:r>
          </a:p>
          <a:p>
            <a:pPr algn="ctr"/>
            <a:r>
              <a:rPr lang="en-US" sz="5400" dirty="0" smtClean="0">
                <a:latin typeface="Century Gothic"/>
                <a:cs typeface="Century Gothic"/>
              </a:rPr>
              <a:t>Can Rob hop?</a:t>
            </a:r>
            <a:endParaRPr lang="en-US" sz="5400" dirty="0">
              <a:latin typeface="Century Gothic"/>
              <a:cs typeface="Century Gothic"/>
            </a:endParaRPr>
          </a:p>
        </p:txBody>
      </p:sp>
      <p:sp>
        <p:nvSpPr>
          <p:cNvPr id="4" name="TextBox 3"/>
          <p:cNvSpPr txBox="1"/>
          <p:nvPr/>
        </p:nvSpPr>
        <p:spPr>
          <a:xfrm>
            <a:off x="125332" y="928330"/>
            <a:ext cx="8689671" cy="369332"/>
          </a:xfrm>
          <a:prstGeom prst="rect">
            <a:avLst/>
          </a:prstGeom>
          <a:noFill/>
        </p:spPr>
        <p:txBody>
          <a:bodyPr wrap="square" rtlCol="0">
            <a:spAutoFit/>
          </a:bodyPr>
          <a:lstStyle/>
          <a:p>
            <a:r>
              <a:rPr lang="en-US" dirty="0" smtClean="0">
                <a:solidFill>
                  <a:srgbClr val="FF0000"/>
                </a:solidFill>
                <a:latin typeface="Century Gothic"/>
                <a:cs typeface="Century Gothic"/>
              </a:rPr>
              <a:t>A question is a sentence that asks something and ends with a question mark.</a:t>
            </a:r>
            <a:endParaRPr lang="en-US" dirty="0">
              <a:solidFill>
                <a:srgbClr val="FF0000"/>
              </a:solidFill>
              <a:latin typeface="Century Gothic"/>
              <a:cs typeface="Century Gothic"/>
            </a:endParaRPr>
          </a:p>
        </p:txBody>
      </p:sp>
      <p:sp>
        <p:nvSpPr>
          <p:cNvPr id="5" name="TextBox 4"/>
          <p:cNvSpPr txBox="1"/>
          <p:nvPr/>
        </p:nvSpPr>
        <p:spPr>
          <a:xfrm>
            <a:off x="202533" y="3721154"/>
            <a:ext cx="8689671" cy="338554"/>
          </a:xfrm>
          <a:prstGeom prst="rect">
            <a:avLst/>
          </a:prstGeom>
          <a:noFill/>
        </p:spPr>
        <p:txBody>
          <a:bodyPr wrap="square" rtlCol="0">
            <a:spAutoFit/>
          </a:bodyPr>
          <a:lstStyle/>
          <a:p>
            <a:r>
              <a:rPr lang="en-US" sz="1600" dirty="0" smtClean="0">
                <a:solidFill>
                  <a:srgbClr val="FF0000"/>
                </a:solidFill>
                <a:latin typeface="Century Gothic"/>
                <a:cs typeface="Century Gothic"/>
              </a:rPr>
              <a:t>How is the word order in the statement different from the word order in the question?</a:t>
            </a:r>
            <a:endParaRPr lang="en-US" sz="1600" dirty="0">
              <a:solidFill>
                <a:srgbClr val="FF0000"/>
              </a:solidFill>
              <a:latin typeface="Century Gothic"/>
              <a:cs typeface="Century Gothic"/>
            </a:endParaRPr>
          </a:p>
        </p:txBody>
      </p:sp>
      <p:sp>
        <p:nvSpPr>
          <p:cNvPr id="6" name="Rectangle 5"/>
          <p:cNvSpPr/>
          <p:nvPr/>
        </p:nvSpPr>
        <p:spPr>
          <a:xfrm>
            <a:off x="300797" y="4436916"/>
            <a:ext cx="8347098" cy="8773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5400" dirty="0" smtClean="0">
                <a:latin typeface="Century Gothic"/>
                <a:cs typeface="Century Gothic"/>
              </a:rPr>
              <a:t>Rob can hop!</a:t>
            </a:r>
          </a:p>
        </p:txBody>
      </p:sp>
      <p:sp>
        <p:nvSpPr>
          <p:cNvPr id="7" name="TextBox 6"/>
          <p:cNvSpPr txBox="1"/>
          <p:nvPr/>
        </p:nvSpPr>
        <p:spPr>
          <a:xfrm>
            <a:off x="202533" y="5945786"/>
            <a:ext cx="8689671" cy="338554"/>
          </a:xfrm>
          <a:prstGeom prst="rect">
            <a:avLst/>
          </a:prstGeom>
          <a:noFill/>
        </p:spPr>
        <p:txBody>
          <a:bodyPr wrap="square" rtlCol="0">
            <a:spAutoFit/>
          </a:bodyPr>
          <a:lstStyle/>
          <a:p>
            <a:r>
              <a:rPr lang="en-US" sz="1600" dirty="0" smtClean="0">
                <a:solidFill>
                  <a:srgbClr val="FF0000"/>
                </a:solidFill>
                <a:latin typeface="Century Gothic"/>
                <a:cs typeface="Century Gothic"/>
              </a:rPr>
              <a:t>How is the exclamation different from the statement – Rob can hop.</a:t>
            </a:r>
            <a:endParaRPr lang="en-US" sz="1600" dirty="0">
              <a:solidFill>
                <a:srgbClr val="FF0000"/>
              </a:solidFill>
              <a:latin typeface="Century Gothic"/>
              <a:cs typeface="Century Gothic"/>
            </a:endParaRPr>
          </a:p>
        </p:txBody>
      </p:sp>
    </p:spTree>
    <p:extLst>
      <p:ext uri="{BB962C8B-B14F-4D97-AF65-F5344CB8AC3E}">
        <p14:creationId xmlns:p14="http://schemas.microsoft.com/office/powerpoint/2010/main" val="95316066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48680" y="158760"/>
            <a:ext cx="3709822" cy="56819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Century Gothic"/>
                <a:cs typeface="Century Gothic"/>
              </a:rPr>
              <a:t>Grammar</a:t>
            </a:r>
            <a:endParaRPr lang="en-US" sz="2800" dirty="0">
              <a:latin typeface="Century Gothic"/>
              <a:cs typeface="Century Gothic"/>
            </a:endParaRPr>
          </a:p>
        </p:txBody>
      </p:sp>
      <p:sp>
        <p:nvSpPr>
          <p:cNvPr id="3" name="Rectangle 2"/>
          <p:cNvSpPr/>
          <p:nvPr/>
        </p:nvSpPr>
        <p:spPr>
          <a:xfrm>
            <a:off x="300797" y="1646087"/>
            <a:ext cx="8347098" cy="452047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120000"/>
              </a:lnSpc>
            </a:pPr>
            <a:endParaRPr lang="en-US" sz="5400" dirty="0" smtClean="0">
              <a:latin typeface="Century Gothic"/>
              <a:cs typeface="Century Gothic"/>
            </a:endParaRPr>
          </a:p>
          <a:p>
            <a:pPr algn="ctr">
              <a:lnSpc>
                <a:spcPct val="120000"/>
              </a:lnSpc>
            </a:pPr>
            <a:r>
              <a:rPr lang="en-US" sz="5400" dirty="0" smtClean="0">
                <a:latin typeface="Century Gothic"/>
                <a:cs typeface="Century Gothic"/>
              </a:rPr>
              <a:t>Did Cam fix the fan?</a:t>
            </a:r>
          </a:p>
          <a:p>
            <a:pPr algn="ctr">
              <a:lnSpc>
                <a:spcPct val="120000"/>
              </a:lnSpc>
            </a:pPr>
            <a:r>
              <a:rPr lang="en-US" sz="5400" dirty="0" smtClean="0">
                <a:latin typeface="Century Gothic"/>
                <a:cs typeface="Century Gothic"/>
              </a:rPr>
              <a:t>The pan is hot!</a:t>
            </a:r>
          </a:p>
          <a:p>
            <a:pPr algn="ctr">
              <a:lnSpc>
                <a:spcPct val="120000"/>
              </a:lnSpc>
            </a:pPr>
            <a:r>
              <a:rPr lang="en-US" sz="5400" dirty="0" smtClean="0">
                <a:latin typeface="Century Gothic"/>
                <a:cs typeface="Century Gothic"/>
              </a:rPr>
              <a:t>The cat is very big!</a:t>
            </a:r>
          </a:p>
          <a:p>
            <a:pPr algn="ctr">
              <a:lnSpc>
                <a:spcPct val="120000"/>
              </a:lnSpc>
            </a:pPr>
            <a:r>
              <a:rPr lang="en-US" sz="5400" dirty="0" smtClean="0">
                <a:latin typeface="Century Gothic"/>
                <a:cs typeface="Century Gothic"/>
              </a:rPr>
              <a:t>Will Liz come to school?</a:t>
            </a:r>
          </a:p>
          <a:p>
            <a:pPr algn="ctr"/>
            <a:endParaRPr lang="en-US" sz="5400" dirty="0">
              <a:latin typeface="Century Gothic"/>
              <a:cs typeface="Century Gothic"/>
            </a:endParaRPr>
          </a:p>
        </p:txBody>
      </p:sp>
      <p:sp>
        <p:nvSpPr>
          <p:cNvPr id="4" name="TextBox 3"/>
          <p:cNvSpPr txBox="1"/>
          <p:nvPr/>
        </p:nvSpPr>
        <p:spPr>
          <a:xfrm>
            <a:off x="125332" y="1097607"/>
            <a:ext cx="8689671" cy="338554"/>
          </a:xfrm>
          <a:prstGeom prst="rect">
            <a:avLst/>
          </a:prstGeom>
          <a:noFill/>
        </p:spPr>
        <p:txBody>
          <a:bodyPr wrap="square" rtlCol="0">
            <a:spAutoFit/>
          </a:bodyPr>
          <a:lstStyle/>
          <a:p>
            <a:pPr algn="ctr"/>
            <a:r>
              <a:rPr lang="en-US" sz="1600" dirty="0" smtClean="0">
                <a:solidFill>
                  <a:srgbClr val="FF0000"/>
                </a:solidFill>
                <a:latin typeface="Century Gothic"/>
                <a:cs typeface="Century Gothic"/>
              </a:rPr>
              <a:t>Work together to read the sentences and identify the questions and exclamations.</a:t>
            </a:r>
            <a:endParaRPr lang="en-US" sz="1600" dirty="0">
              <a:solidFill>
                <a:srgbClr val="FF0000"/>
              </a:solidFill>
              <a:latin typeface="Century Gothic"/>
              <a:cs typeface="Century Gothic"/>
            </a:endParaRPr>
          </a:p>
        </p:txBody>
      </p:sp>
    </p:spTree>
    <p:extLst>
      <p:ext uri="{BB962C8B-B14F-4D97-AF65-F5344CB8AC3E}">
        <p14:creationId xmlns:p14="http://schemas.microsoft.com/office/powerpoint/2010/main" val="128075222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08105" y="2793478"/>
            <a:ext cx="6964016" cy="830997"/>
          </a:xfrm>
          <a:prstGeom prst="rect">
            <a:avLst/>
          </a:prstGeom>
          <a:noFill/>
        </p:spPr>
        <p:txBody>
          <a:bodyPr wrap="square" rtlCol="0">
            <a:spAutoFit/>
          </a:bodyPr>
          <a:lstStyle/>
          <a:p>
            <a:pPr algn="ctr"/>
            <a:r>
              <a:rPr lang="en-US" sz="4800" dirty="0" smtClean="0">
                <a:latin typeface="Century Gothic"/>
                <a:cs typeface="Century Gothic"/>
              </a:rPr>
              <a:t>Week 4 – Day 2</a:t>
            </a:r>
            <a:endParaRPr lang="en-US" sz="4800" dirty="0">
              <a:latin typeface="Century Gothic"/>
              <a:cs typeface="Century Gothic"/>
            </a:endParaRPr>
          </a:p>
        </p:txBody>
      </p:sp>
    </p:spTree>
    <p:extLst>
      <p:ext uri="{BB962C8B-B14F-4D97-AF65-F5344CB8AC3E}">
        <p14:creationId xmlns:p14="http://schemas.microsoft.com/office/powerpoint/2010/main" val="240755875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72766" y="89251"/>
            <a:ext cx="8736984" cy="7926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smtClean="0">
                <a:latin typeface="Century Gothic"/>
                <a:cs typeface="Century Gothic"/>
              </a:rPr>
              <a:t>Phonemic Awareness – </a:t>
            </a:r>
            <a:r>
              <a:rPr lang="en-US" sz="2400" dirty="0" smtClean="0">
                <a:latin typeface="Century Gothic"/>
                <a:cs typeface="Century Gothic"/>
              </a:rPr>
              <a:t>Phoneme Segmentation</a:t>
            </a:r>
            <a:endParaRPr lang="en-US" sz="2400" dirty="0">
              <a:latin typeface="Century Gothic"/>
              <a:cs typeface="Century Gothic"/>
            </a:endParaRPr>
          </a:p>
        </p:txBody>
      </p:sp>
      <p:sp>
        <p:nvSpPr>
          <p:cNvPr id="6" name="TextBox 5"/>
          <p:cNvSpPr txBox="1"/>
          <p:nvPr/>
        </p:nvSpPr>
        <p:spPr>
          <a:xfrm>
            <a:off x="587118" y="879350"/>
            <a:ext cx="8055074" cy="2585323"/>
          </a:xfrm>
          <a:prstGeom prst="rect">
            <a:avLst/>
          </a:prstGeom>
          <a:noFill/>
        </p:spPr>
        <p:txBody>
          <a:bodyPr wrap="square" rtlCol="0">
            <a:spAutoFit/>
          </a:bodyPr>
          <a:lstStyle/>
          <a:p>
            <a:pPr algn="ctr"/>
            <a:r>
              <a:rPr lang="en-US" dirty="0" smtClean="0">
                <a:solidFill>
                  <a:schemeClr val="bg1">
                    <a:lumMod val="85000"/>
                  </a:schemeClr>
                </a:solidFill>
                <a:latin typeface="Century Gothic"/>
                <a:cs typeface="Century Gothic"/>
              </a:rPr>
              <a:t>I am going to say a word.</a:t>
            </a:r>
          </a:p>
          <a:p>
            <a:pPr algn="ctr"/>
            <a:r>
              <a:rPr lang="en-US" dirty="0" smtClean="0">
                <a:solidFill>
                  <a:schemeClr val="bg1">
                    <a:lumMod val="85000"/>
                  </a:schemeClr>
                </a:solidFill>
                <a:latin typeface="Century Gothic"/>
                <a:cs typeface="Century Gothic"/>
              </a:rPr>
              <a:t>Then I will say the sounds in the word.</a:t>
            </a:r>
          </a:p>
          <a:p>
            <a:pPr algn="ctr"/>
            <a:r>
              <a:rPr lang="en-US" dirty="0" smtClean="0">
                <a:solidFill>
                  <a:schemeClr val="bg1">
                    <a:lumMod val="85000"/>
                  </a:schemeClr>
                </a:solidFill>
                <a:latin typeface="Century Gothic"/>
                <a:cs typeface="Century Gothic"/>
              </a:rPr>
              <a:t>The word is flop.</a:t>
            </a:r>
          </a:p>
          <a:p>
            <a:pPr algn="ctr"/>
            <a:r>
              <a:rPr lang="en-US" dirty="0" smtClean="0">
                <a:solidFill>
                  <a:schemeClr val="bg1">
                    <a:lumMod val="85000"/>
                  </a:schemeClr>
                </a:solidFill>
                <a:latin typeface="Century Gothic"/>
                <a:cs typeface="Century Gothic"/>
              </a:rPr>
              <a:t>Listen: /f/ /l/ /o/ /p/.</a:t>
            </a:r>
          </a:p>
          <a:p>
            <a:pPr algn="ctr"/>
            <a:r>
              <a:rPr lang="en-US" dirty="0" smtClean="0">
                <a:solidFill>
                  <a:schemeClr val="bg1">
                    <a:lumMod val="85000"/>
                  </a:schemeClr>
                </a:solidFill>
                <a:latin typeface="Century Gothic"/>
                <a:cs typeface="Century Gothic"/>
              </a:rPr>
              <a:t>The first sound is /</a:t>
            </a:r>
            <a:r>
              <a:rPr lang="en-US" dirty="0" err="1" smtClean="0">
                <a:solidFill>
                  <a:schemeClr val="bg1">
                    <a:lumMod val="85000"/>
                  </a:schemeClr>
                </a:solidFill>
                <a:latin typeface="Century Gothic"/>
                <a:cs typeface="Century Gothic"/>
              </a:rPr>
              <a:t>fff</a:t>
            </a:r>
            <a:r>
              <a:rPr lang="en-US" dirty="0" smtClean="0">
                <a:solidFill>
                  <a:schemeClr val="bg1">
                    <a:lumMod val="85000"/>
                  </a:schemeClr>
                </a:solidFill>
                <a:latin typeface="Century Gothic"/>
                <a:cs typeface="Century Gothic"/>
              </a:rPr>
              <a:t>/.</a:t>
            </a:r>
          </a:p>
          <a:p>
            <a:pPr algn="ctr"/>
            <a:r>
              <a:rPr lang="en-US" dirty="0" smtClean="0">
                <a:solidFill>
                  <a:schemeClr val="bg1">
                    <a:lumMod val="85000"/>
                  </a:schemeClr>
                </a:solidFill>
                <a:latin typeface="Century Gothic"/>
                <a:cs typeface="Century Gothic"/>
              </a:rPr>
              <a:t>The second sound is /</a:t>
            </a:r>
            <a:r>
              <a:rPr lang="en-US" dirty="0" err="1" smtClean="0">
                <a:solidFill>
                  <a:schemeClr val="bg1">
                    <a:lumMod val="85000"/>
                  </a:schemeClr>
                </a:solidFill>
                <a:latin typeface="Century Gothic"/>
                <a:cs typeface="Century Gothic"/>
              </a:rPr>
              <a:t>lll</a:t>
            </a:r>
            <a:r>
              <a:rPr lang="en-US" dirty="0" smtClean="0">
                <a:solidFill>
                  <a:schemeClr val="bg1">
                    <a:lumMod val="85000"/>
                  </a:schemeClr>
                </a:solidFill>
                <a:latin typeface="Century Gothic"/>
                <a:cs typeface="Century Gothic"/>
              </a:rPr>
              <a:t>/.</a:t>
            </a:r>
          </a:p>
          <a:p>
            <a:pPr algn="ctr"/>
            <a:r>
              <a:rPr lang="en-US" dirty="0" smtClean="0">
                <a:solidFill>
                  <a:schemeClr val="bg1">
                    <a:lumMod val="85000"/>
                  </a:schemeClr>
                </a:solidFill>
                <a:latin typeface="Century Gothic"/>
                <a:cs typeface="Century Gothic"/>
              </a:rPr>
              <a:t>The next sound is /</a:t>
            </a:r>
            <a:r>
              <a:rPr lang="en-US" dirty="0" err="1" smtClean="0">
                <a:solidFill>
                  <a:schemeClr val="bg1">
                    <a:lumMod val="85000"/>
                  </a:schemeClr>
                </a:solidFill>
                <a:latin typeface="Century Gothic"/>
                <a:cs typeface="Century Gothic"/>
              </a:rPr>
              <a:t>ooo</a:t>
            </a:r>
            <a:r>
              <a:rPr lang="en-US" dirty="0" smtClean="0">
                <a:solidFill>
                  <a:schemeClr val="bg1">
                    <a:lumMod val="85000"/>
                  </a:schemeClr>
                </a:solidFill>
                <a:latin typeface="Century Gothic"/>
                <a:cs typeface="Century Gothic"/>
              </a:rPr>
              <a:t>/.</a:t>
            </a:r>
          </a:p>
          <a:p>
            <a:pPr algn="ctr"/>
            <a:r>
              <a:rPr lang="en-US" dirty="0" smtClean="0">
                <a:solidFill>
                  <a:schemeClr val="bg1">
                    <a:lumMod val="85000"/>
                  </a:schemeClr>
                </a:solidFill>
                <a:latin typeface="Century Gothic"/>
                <a:cs typeface="Century Gothic"/>
              </a:rPr>
              <a:t>The last sound is /p/.</a:t>
            </a:r>
          </a:p>
          <a:p>
            <a:pPr algn="ctr"/>
            <a:r>
              <a:rPr lang="en-US" dirty="0" smtClean="0">
                <a:solidFill>
                  <a:schemeClr val="bg1">
                    <a:lumMod val="85000"/>
                  </a:schemeClr>
                </a:solidFill>
                <a:latin typeface="Century Gothic"/>
                <a:cs typeface="Century Gothic"/>
              </a:rPr>
              <a:t>I’ll place a marker in a box for each sound I hear:</a:t>
            </a:r>
            <a:endParaRPr lang="en-US" dirty="0">
              <a:solidFill>
                <a:schemeClr val="bg1">
                  <a:lumMod val="85000"/>
                </a:schemeClr>
              </a:solidFill>
              <a:latin typeface="Century Gothic"/>
              <a:cs typeface="Century Gothic"/>
            </a:endParaRPr>
          </a:p>
        </p:txBody>
      </p:sp>
      <p:grpSp>
        <p:nvGrpSpPr>
          <p:cNvPr id="5" name="Group 4"/>
          <p:cNvGrpSpPr/>
          <p:nvPr/>
        </p:nvGrpSpPr>
        <p:grpSpPr>
          <a:xfrm>
            <a:off x="1151297" y="3953889"/>
            <a:ext cx="6648632" cy="2642199"/>
            <a:chOff x="1602491" y="3953889"/>
            <a:chExt cx="6648632" cy="2642199"/>
          </a:xfrm>
        </p:grpSpPr>
        <p:sp>
          <p:nvSpPr>
            <p:cNvPr id="7" name="Rectangle 6"/>
            <p:cNvSpPr/>
            <p:nvPr/>
          </p:nvSpPr>
          <p:spPr>
            <a:xfrm>
              <a:off x="1602491" y="3953889"/>
              <a:ext cx="1662158" cy="14659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ectangle 7"/>
            <p:cNvSpPr/>
            <p:nvPr/>
          </p:nvSpPr>
          <p:spPr>
            <a:xfrm>
              <a:off x="3264649" y="3953889"/>
              <a:ext cx="1662158" cy="14659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Rectangle 8"/>
            <p:cNvSpPr/>
            <p:nvPr/>
          </p:nvSpPr>
          <p:spPr>
            <a:xfrm>
              <a:off x="4926807" y="3953889"/>
              <a:ext cx="1662158" cy="14659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Oval 9"/>
            <p:cNvSpPr/>
            <p:nvPr/>
          </p:nvSpPr>
          <p:spPr>
            <a:xfrm>
              <a:off x="2042263" y="5658533"/>
              <a:ext cx="971723" cy="93755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3730646" y="5658533"/>
              <a:ext cx="971723" cy="93755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5384605" y="5658533"/>
              <a:ext cx="971723" cy="93755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ight Arrow 12"/>
            <p:cNvSpPr/>
            <p:nvPr/>
          </p:nvSpPr>
          <p:spPr>
            <a:xfrm rot="16200000">
              <a:off x="2112566" y="5036339"/>
              <a:ext cx="750102" cy="255696"/>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Arrow 13"/>
            <p:cNvSpPr/>
            <p:nvPr/>
          </p:nvSpPr>
          <p:spPr>
            <a:xfrm rot="16200000">
              <a:off x="3817662" y="5036339"/>
              <a:ext cx="750102" cy="255696"/>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Arrow 14"/>
            <p:cNvSpPr/>
            <p:nvPr/>
          </p:nvSpPr>
          <p:spPr>
            <a:xfrm rot="16200000">
              <a:off x="5445734" y="5036338"/>
              <a:ext cx="750102" cy="255696"/>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6588965" y="3953889"/>
              <a:ext cx="1662158" cy="14659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Right Arrow 16"/>
            <p:cNvSpPr/>
            <p:nvPr/>
          </p:nvSpPr>
          <p:spPr>
            <a:xfrm rot="16200000">
              <a:off x="7127182" y="5036337"/>
              <a:ext cx="750102" cy="255696"/>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7040987" y="5658533"/>
              <a:ext cx="971723" cy="93755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9" name="TextBox 18"/>
          <p:cNvSpPr txBox="1"/>
          <p:nvPr/>
        </p:nvSpPr>
        <p:spPr>
          <a:xfrm>
            <a:off x="2676501" y="2172012"/>
            <a:ext cx="750102" cy="461665"/>
          </a:xfrm>
          <a:prstGeom prst="rect">
            <a:avLst/>
          </a:prstGeom>
          <a:noFill/>
        </p:spPr>
        <p:txBody>
          <a:bodyPr wrap="square" rtlCol="0">
            <a:spAutoFit/>
          </a:bodyPr>
          <a:lstStyle/>
          <a:p>
            <a:r>
              <a:rPr lang="en-US" sz="2400" dirty="0" smtClean="0">
                <a:solidFill>
                  <a:schemeClr val="bg1">
                    <a:lumMod val="85000"/>
                  </a:schemeClr>
                </a:solidFill>
                <a:latin typeface="Century Gothic"/>
                <a:cs typeface="Century Gothic"/>
              </a:rPr>
              <a:t>/s/</a:t>
            </a:r>
            <a:endParaRPr lang="en-US" sz="2400" dirty="0">
              <a:solidFill>
                <a:schemeClr val="bg1">
                  <a:lumMod val="85000"/>
                </a:schemeClr>
              </a:solidFill>
              <a:latin typeface="Century Gothic"/>
              <a:cs typeface="Century Gothic"/>
            </a:endParaRPr>
          </a:p>
        </p:txBody>
      </p:sp>
      <p:sp>
        <p:nvSpPr>
          <p:cNvPr id="20" name="TextBox 19"/>
          <p:cNvSpPr txBox="1"/>
          <p:nvPr/>
        </p:nvSpPr>
        <p:spPr>
          <a:xfrm>
            <a:off x="1663888" y="3492224"/>
            <a:ext cx="750102" cy="461665"/>
          </a:xfrm>
          <a:prstGeom prst="rect">
            <a:avLst/>
          </a:prstGeom>
          <a:noFill/>
        </p:spPr>
        <p:txBody>
          <a:bodyPr wrap="square" rtlCol="0">
            <a:spAutoFit/>
          </a:bodyPr>
          <a:lstStyle/>
          <a:p>
            <a:r>
              <a:rPr lang="en-US" sz="2400" dirty="0" smtClean="0">
                <a:solidFill>
                  <a:schemeClr val="bg1">
                    <a:lumMod val="85000"/>
                  </a:schemeClr>
                </a:solidFill>
                <a:latin typeface="Century Gothic"/>
                <a:cs typeface="Century Gothic"/>
              </a:rPr>
              <a:t>/f/</a:t>
            </a:r>
            <a:endParaRPr lang="en-US" sz="2400" dirty="0">
              <a:solidFill>
                <a:schemeClr val="bg1">
                  <a:lumMod val="85000"/>
                </a:schemeClr>
              </a:solidFill>
              <a:latin typeface="Century Gothic"/>
              <a:cs typeface="Century Gothic"/>
            </a:endParaRPr>
          </a:p>
        </p:txBody>
      </p:sp>
      <p:sp>
        <p:nvSpPr>
          <p:cNvPr id="21" name="TextBox 20"/>
          <p:cNvSpPr txBox="1"/>
          <p:nvPr/>
        </p:nvSpPr>
        <p:spPr>
          <a:xfrm>
            <a:off x="3279452" y="3485376"/>
            <a:ext cx="750102" cy="461665"/>
          </a:xfrm>
          <a:prstGeom prst="rect">
            <a:avLst/>
          </a:prstGeom>
          <a:noFill/>
        </p:spPr>
        <p:txBody>
          <a:bodyPr wrap="square" rtlCol="0">
            <a:spAutoFit/>
          </a:bodyPr>
          <a:lstStyle/>
          <a:p>
            <a:r>
              <a:rPr lang="en-US" sz="2400" dirty="0" smtClean="0">
                <a:solidFill>
                  <a:schemeClr val="bg1">
                    <a:lumMod val="85000"/>
                  </a:schemeClr>
                </a:solidFill>
                <a:latin typeface="Century Gothic"/>
                <a:cs typeface="Century Gothic"/>
              </a:rPr>
              <a:t>/l/</a:t>
            </a:r>
            <a:endParaRPr lang="en-US" sz="2400" dirty="0">
              <a:solidFill>
                <a:schemeClr val="bg1">
                  <a:lumMod val="85000"/>
                </a:schemeClr>
              </a:solidFill>
              <a:latin typeface="Century Gothic"/>
              <a:cs typeface="Century Gothic"/>
            </a:endParaRPr>
          </a:p>
        </p:txBody>
      </p:sp>
      <p:sp>
        <p:nvSpPr>
          <p:cNvPr id="22" name="TextBox 21"/>
          <p:cNvSpPr txBox="1"/>
          <p:nvPr/>
        </p:nvSpPr>
        <p:spPr>
          <a:xfrm>
            <a:off x="5022122" y="3509137"/>
            <a:ext cx="750102" cy="461665"/>
          </a:xfrm>
          <a:prstGeom prst="rect">
            <a:avLst/>
          </a:prstGeom>
          <a:noFill/>
        </p:spPr>
        <p:txBody>
          <a:bodyPr wrap="square" rtlCol="0">
            <a:spAutoFit/>
          </a:bodyPr>
          <a:lstStyle/>
          <a:p>
            <a:r>
              <a:rPr lang="en-US" sz="2400" dirty="0" smtClean="0">
                <a:solidFill>
                  <a:schemeClr val="bg1">
                    <a:lumMod val="85000"/>
                  </a:schemeClr>
                </a:solidFill>
                <a:latin typeface="Century Gothic"/>
                <a:cs typeface="Century Gothic"/>
              </a:rPr>
              <a:t>/o/</a:t>
            </a:r>
            <a:endParaRPr lang="en-US" sz="2400" dirty="0">
              <a:solidFill>
                <a:schemeClr val="bg1">
                  <a:lumMod val="85000"/>
                </a:schemeClr>
              </a:solidFill>
              <a:latin typeface="Century Gothic"/>
              <a:cs typeface="Century Gothic"/>
            </a:endParaRPr>
          </a:p>
        </p:txBody>
      </p:sp>
      <p:sp>
        <p:nvSpPr>
          <p:cNvPr id="23" name="TextBox 22"/>
          <p:cNvSpPr txBox="1"/>
          <p:nvPr/>
        </p:nvSpPr>
        <p:spPr>
          <a:xfrm>
            <a:off x="6619150" y="3492224"/>
            <a:ext cx="750102" cy="461665"/>
          </a:xfrm>
          <a:prstGeom prst="rect">
            <a:avLst/>
          </a:prstGeom>
          <a:noFill/>
        </p:spPr>
        <p:txBody>
          <a:bodyPr wrap="square" rtlCol="0">
            <a:spAutoFit/>
          </a:bodyPr>
          <a:lstStyle/>
          <a:p>
            <a:r>
              <a:rPr lang="en-US" sz="2400" dirty="0" smtClean="0">
                <a:solidFill>
                  <a:schemeClr val="bg1">
                    <a:lumMod val="85000"/>
                  </a:schemeClr>
                </a:solidFill>
                <a:latin typeface="Century Gothic"/>
                <a:cs typeface="Century Gothic"/>
              </a:rPr>
              <a:t>/p/</a:t>
            </a:r>
            <a:endParaRPr lang="en-US" sz="2400" dirty="0">
              <a:solidFill>
                <a:schemeClr val="bg1">
                  <a:lumMod val="85000"/>
                </a:schemeClr>
              </a:solidFill>
              <a:latin typeface="Century Gothic"/>
              <a:cs typeface="Century Gothic"/>
            </a:endParaRPr>
          </a:p>
        </p:txBody>
      </p:sp>
    </p:spTree>
    <p:extLst>
      <p:ext uri="{BB962C8B-B14F-4D97-AF65-F5344CB8AC3E}">
        <p14:creationId xmlns:p14="http://schemas.microsoft.com/office/powerpoint/2010/main" val="48546919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6527" y="153418"/>
            <a:ext cx="8515363" cy="60514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a:cs typeface="Century Gothic"/>
              </a:rPr>
              <a:t>Guided Practice</a:t>
            </a:r>
            <a:endParaRPr lang="en-US" sz="2800" dirty="0">
              <a:latin typeface="Century Gothic"/>
              <a:cs typeface="Century Gothic"/>
            </a:endParaRPr>
          </a:p>
        </p:txBody>
      </p:sp>
      <p:sp>
        <p:nvSpPr>
          <p:cNvPr id="6" name="TextBox 5"/>
          <p:cNvSpPr txBox="1"/>
          <p:nvPr/>
        </p:nvSpPr>
        <p:spPr>
          <a:xfrm>
            <a:off x="366527" y="870408"/>
            <a:ext cx="8600602" cy="923330"/>
          </a:xfrm>
          <a:prstGeom prst="rect">
            <a:avLst/>
          </a:prstGeom>
          <a:noFill/>
        </p:spPr>
        <p:txBody>
          <a:bodyPr wrap="square" rtlCol="0">
            <a:spAutoFit/>
          </a:bodyPr>
          <a:lstStyle/>
          <a:p>
            <a:pPr algn="ctr"/>
            <a:r>
              <a:rPr lang="en-US" dirty="0" smtClean="0">
                <a:solidFill>
                  <a:srgbClr val="D9D9D9"/>
                </a:solidFill>
                <a:latin typeface="Century Gothic"/>
                <a:cs typeface="Century Gothic"/>
              </a:rPr>
              <a:t>Let’s do some together. I am going to say some more words. </a:t>
            </a:r>
          </a:p>
          <a:p>
            <a:pPr algn="ctr"/>
            <a:r>
              <a:rPr lang="en-US" dirty="0" smtClean="0">
                <a:solidFill>
                  <a:srgbClr val="D9D9D9"/>
                </a:solidFill>
                <a:latin typeface="Century Gothic"/>
                <a:cs typeface="Century Gothic"/>
              </a:rPr>
              <a:t>Stretch the sounds in the word with me.</a:t>
            </a:r>
          </a:p>
          <a:p>
            <a:pPr algn="ctr"/>
            <a:r>
              <a:rPr lang="en-US" dirty="0" smtClean="0">
                <a:solidFill>
                  <a:srgbClr val="D9D9D9"/>
                </a:solidFill>
                <a:latin typeface="Century Gothic"/>
                <a:cs typeface="Century Gothic"/>
              </a:rPr>
              <a:t>Place a marker for each sound you hear. </a:t>
            </a:r>
            <a:endParaRPr lang="en-US" dirty="0">
              <a:solidFill>
                <a:srgbClr val="D9D9D9"/>
              </a:solidFill>
              <a:latin typeface="Century Gothic"/>
              <a:cs typeface="Century Gothic"/>
            </a:endParaRPr>
          </a:p>
        </p:txBody>
      </p:sp>
      <p:grpSp>
        <p:nvGrpSpPr>
          <p:cNvPr id="3" name="Group 2"/>
          <p:cNvGrpSpPr/>
          <p:nvPr/>
        </p:nvGrpSpPr>
        <p:grpSpPr>
          <a:xfrm>
            <a:off x="2054257" y="1900679"/>
            <a:ext cx="4986474" cy="2642199"/>
            <a:chOff x="2054257" y="2633677"/>
            <a:chExt cx="4986474" cy="2642199"/>
          </a:xfrm>
        </p:grpSpPr>
        <p:sp>
          <p:nvSpPr>
            <p:cNvPr id="4" name="Rectangle 3"/>
            <p:cNvSpPr/>
            <p:nvPr/>
          </p:nvSpPr>
          <p:spPr>
            <a:xfrm>
              <a:off x="2054257" y="2633677"/>
              <a:ext cx="1662158" cy="14659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Rectangle 6"/>
            <p:cNvSpPr/>
            <p:nvPr/>
          </p:nvSpPr>
          <p:spPr>
            <a:xfrm>
              <a:off x="3716415" y="2633677"/>
              <a:ext cx="1662158" cy="14659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ectangle 7"/>
            <p:cNvSpPr/>
            <p:nvPr/>
          </p:nvSpPr>
          <p:spPr>
            <a:xfrm>
              <a:off x="5378573" y="2633677"/>
              <a:ext cx="1662158" cy="14659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Oval 8"/>
            <p:cNvSpPr/>
            <p:nvPr/>
          </p:nvSpPr>
          <p:spPr>
            <a:xfrm>
              <a:off x="2292926" y="4338321"/>
              <a:ext cx="971723" cy="93755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4064865" y="4338321"/>
              <a:ext cx="971723" cy="93755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5820785" y="4338321"/>
              <a:ext cx="971723" cy="93755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Arrow 14"/>
            <p:cNvSpPr/>
            <p:nvPr/>
          </p:nvSpPr>
          <p:spPr>
            <a:xfrm rot="16200000">
              <a:off x="2429298" y="3716127"/>
              <a:ext cx="750102" cy="255696"/>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rot="16200000">
              <a:off x="4192713" y="3775789"/>
              <a:ext cx="750102" cy="255696"/>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ight Arrow 16"/>
            <p:cNvSpPr/>
            <p:nvPr/>
          </p:nvSpPr>
          <p:spPr>
            <a:xfrm rot="16200000">
              <a:off x="5965681" y="3775789"/>
              <a:ext cx="750102" cy="255696"/>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TextBox 17"/>
          <p:cNvSpPr txBox="1"/>
          <p:nvPr/>
        </p:nvSpPr>
        <p:spPr>
          <a:xfrm>
            <a:off x="366527" y="4739892"/>
            <a:ext cx="8055074" cy="2031325"/>
          </a:xfrm>
          <a:prstGeom prst="rect">
            <a:avLst/>
          </a:prstGeom>
          <a:noFill/>
        </p:spPr>
        <p:txBody>
          <a:bodyPr wrap="square" rtlCol="0">
            <a:spAutoFit/>
          </a:bodyPr>
          <a:lstStyle/>
          <a:p>
            <a:pPr lvl="1"/>
            <a:r>
              <a:rPr lang="en-US" dirty="0" smtClean="0">
                <a:solidFill>
                  <a:srgbClr val="D9D9D9"/>
                </a:solidFill>
                <a:latin typeface="Century Gothic"/>
                <a:cs typeface="Century Gothic"/>
              </a:rPr>
              <a:t>			/o/ /n/			/l/ /o/ /t/			/s/ /l/ /o/ /t/</a:t>
            </a:r>
          </a:p>
          <a:p>
            <a:pPr lvl="1"/>
            <a:endParaRPr lang="en-US" dirty="0">
              <a:solidFill>
                <a:srgbClr val="D9D9D9"/>
              </a:solidFill>
              <a:latin typeface="Century Gothic"/>
              <a:cs typeface="Century Gothic"/>
            </a:endParaRPr>
          </a:p>
          <a:p>
            <a:pPr lvl="1"/>
            <a:r>
              <a:rPr lang="en-US" dirty="0" smtClean="0">
                <a:solidFill>
                  <a:srgbClr val="D9D9D9"/>
                </a:solidFill>
                <a:latin typeface="Century Gothic"/>
                <a:cs typeface="Century Gothic"/>
              </a:rPr>
              <a:t>		  /l/</a:t>
            </a:r>
            <a:r>
              <a:rPr lang="en-US" dirty="0">
                <a:solidFill>
                  <a:srgbClr val="D9D9D9"/>
                </a:solidFill>
                <a:latin typeface="Century Gothic"/>
                <a:cs typeface="Century Gothic"/>
              </a:rPr>
              <a:t> </a:t>
            </a:r>
            <a:r>
              <a:rPr lang="en-US" dirty="0" smtClean="0">
                <a:solidFill>
                  <a:srgbClr val="D9D9D9"/>
                </a:solidFill>
                <a:latin typeface="Century Gothic"/>
                <a:cs typeface="Century Gothic"/>
              </a:rPr>
              <a:t>/o/ /</a:t>
            </a:r>
            <a:r>
              <a:rPr lang="en-US" dirty="0" err="1" smtClean="0">
                <a:solidFill>
                  <a:srgbClr val="D9D9D9"/>
                </a:solidFill>
                <a:latin typeface="Century Gothic"/>
                <a:cs typeface="Century Gothic"/>
              </a:rPr>
              <a:t>ck</a:t>
            </a:r>
            <a:r>
              <a:rPr lang="en-US" dirty="0" smtClean="0">
                <a:solidFill>
                  <a:srgbClr val="D9D9D9"/>
                </a:solidFill>
                <a:latin typeface="Century Gothic"/>
                <a:cs typeface="Century Gothic"/>
              </a:rPr>
              <a:t>/ 		/c/ /l/ /o/ /k/		/b/ /l/ /o/ /k/</a:t>
            </a:r>
          </a:p>
          <a:p>
            <a:pPr lvl="1"/>
            <a:endParaRPr lang="en-US" dirty="0">
              <a:solidFill>
                <a:srgbClr val="D9D9D9"/>
              </a:solidFill>
              <a:latin typeface="Century Gothic"/>
              <a:cs typeface="Century Gothic"/>
            </a:endParaRPr>
          </a:p>
          <a:p>
            <a:pPr lvl="1"/>
            <a:r>
              <a:rPr lang="en-US" dirty="0" smtClean="0">
                <a:solidFill>
                  <a:srgbClr val="D9D9D9"/>
                </a:solidFill>
                <a:latin typeface="Century Gothic"/>
                <a:cs typeface="Century Gothic"/>
              </a:rPr>
              <a:t>		  /j/ /o/ /b/			/p/ /o/ /t/			/m/ /o/ /m/</a:t>
            </a:r>
          </a:p>
          <a:p>
            <a:pPr lvl="1"/>
            <a:endParaRPr lang="en-US" dirty="0">
              <a:solidFill>
                <a:srgbClr val="D9D9D9"/>
              </a:solidFill>
              <a:latin typeface="Century Gothic"/>
              <a:cs typeface="Century Gothic"/>
            </a:endParaRPr>
          </a:p>
          <a:p>
            <a:pPr lvl="1"/>
            <a:r>
              <a:rPr lang="en-US" dirty="0" smtClean="0">
                <a:solidFill>
                  <a:srgbClr val="D9D9D9"/>
                </a:solidFill>
                <a:latin typeface="Century Gothic"/>
                <a:cs typeface="Century Gothic"/>
              </a:rPr>
              <a:t>		/p/ /l/ /o/ /p/		/d/ /o/ /g/			/f/ /o/ /x/</a:t>
            </a:r>
            <a:endParaRPr lang="en-US" dirty="0">
              <a:solidFill>
                <a:srgbClr val="D9D9D9"/>
              </a:solidFill>
              <a:latin typeface="Century Gothic"/>
              <a:cs typeface="Century Gothic"/>
            </a:endParaRPr>
          </a:p>
        </p:txBody>
      </p:sp>
    </p:spTree>
    <p:extLst>
      <p:ext uri="{BB962C8B-B14F-4D97-AF65-F5344CB8AC3E}">
        <p14:creationId xmlns:p14="http://schemas.microsoft.com/office/powerpoint/2010/main" val="178422191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41878" y="185135"/>
            <a:ext cx="4233863"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Introduce short </a:t>
            </a:r>
            <a:r>
              <a:rPr lang="en-US" sz="2800" dirty="0">
                <a:latin typeface="Century Gothic" panose="020B0502020202020204" pitchFamily="34" charset="0"/>
              </a:rPr>
              <a:t>o</a:t>
            </a:r>
            <a:endParaRPr lang="en-US" sz="2800" dirty="0" smtClean="0">
              <a:latin typeface="Century Gothic" panose="020B0502020202020204" pitchFamily="34" charset="0"/>
            </a:endParaRPr>
          </a:p>
        </p:txBody>
      </p:sp>
      <p:sp>
        <p:nvSpPr>
          <p:cNvPr id="4" name="Rectangle 3"/>
          <p:cNvSpPr/>
          <p:nvPr/>
        </p:nvSpPr>
        <p:spPr>
          <a:xfrm>
            <a:off x="114028" y="2278455"/>
            <a:ext cx="2212994" cy="186383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smtClean="0">
                <a:latin typeface="Century Gothic"/>
                <a:cs typeface="Century Gothic"/>
              </a:rPr>
              <a:t>This is the Octopus Sound-Spelling Card.</a:t>
            </a:r>
          </a:p>
          <a:p>
            <a:pPr algn="ctr"/>
            <a:r>
              <a:rPr lang="en-US" sz="1000" dirty="0" smtClean="0">
                <a:latin typeface="Century Gothic"/>
                <a:cs typeface="Century Gothic"/>
              </a:rPr>
              <a:t> The sound is /o/.</a:t>
            </a:r>
          </a:p>
          <a:p>
            <a:pPr algn="ctr"/>
            <a:r>
              <a:rPr lang="en-US" sz="1000" dirty="0" smtClean="0">
                <a:latin typeface="Century Gothic"/>
                <a:cs typeface="Century Gothic"/>
              </a:rPr>
              <a:t>The /o/ sound is spelled with the letter o.</a:t>
            </a:r>
          </a:p>
          <a:p>
            <a:pPr algn="ctr"/>
            <a:r>
              <a:rPr lang="en-US" sz="1000" dirty="0" smtClean="0">
                <a:latin typeface="Century Gothic"/>
                <a:cs typeface="Century Gothic"/>
              </a:rPr>
              <a:t>Say it with me: /o/.</a:t>
            </a:r>
          </a:p>
          <a:p>
            <a:pPr algn="ctr"/>
            <a:r>
              <a:rPr lang="en-US" sz="1000" dirty="0" smtClean="0">
                <a:latin typeface="Century Gothic"/>
                <a:cs typeface="Century Gothic"/>
              </a:rPr>
              <a:t>This sound is at the beginning of the word octopus.</a:t>
            </a:r>
          </a:p>
          <a:p>
            <a:pPr algn="ctr"/>
            <a:r>
              <a:rPr lang="en-US" sz="1000" dirty="0" smtClean="0">
                <a:latin typeface="Century Gothic"/>
                <a:cs typeface="Century Gothic"/>
              </a:rPr>
              <a:t>Listen /</a:t>
            </a:r>
            <a:r>
              <a:rPr lang="en-US" sz="1000" dirty="0" err="1" smtClean="0">
                <a:latin typeface="Century Gothic"/>
                <a:cs typeface="Century Gothic"/>
              </a:rPr>
              <a:t>oooktopus</a:t>
            </a:r>
            <a:r>
              <a:rPr lang="en-US" sz="1000" dirty="0" smtClean="0">
                <a:latin typeface="Century Gothic"/>
                <a:cs typeface="Century Gothic"/>
              </a:rPr>
              <a:t>/, octopus.</a:t>
            </a:r>
          </a:p>
          <a:p>
            <a:pPr algn="ctr"/>
            <a:r>
              <a:rPr lang="en-US" sz="1000" dirty="0" smtClean="0">
                <a:latin typeface="Century Gothic"/>
                <a:cs typeface="Century Gothic"/>
              </a:rPr>
              <a:t>I’ll say /o/ as I write the letter several times.</a:t>
            </a:r>
            <a:endParaRPr lang="en-US" sz="1000" dirty="0">
              <a:latin typeface="Century Gothic"/>
              <a:cs typeface="Century Gothic"/>
            </a:endParaRPr>
          </a:p>
        </p:txBody>
      </p:sp>
      <p:pic>
        <p:nvPicPr>
          <p:cNvPr id="7" name="Picture 6" descr="Screen Shot 2016-09-14 at 9.38.5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7022" y="810059"/>
            <a:ext cx="4359256" cy="5718732"/>
          </a:xfrm>
          <a:prstGeom prst="rect">
            <a:avLst/>
          </a:prstGeom>
        </p:spPr>
      </p:pic>
      <p:sp>
        <p:nvSpPr>
          <p:cNvPr id="5" name="Rectangle 4"/>
          <p:cNvSpPr/>
          <p:nvPr/>
        </p:nvSpPr>
        <p:spPr>
          <a:xfrm>
            <a:off x="6875741" y="1753989"/>
            <a:ext cx="2028213" cy="186634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FF0000"/>
                </a:solidFill>
                <a:latin typeface="Century Gothic"/>
                <a:cs typeface="Century Gothic"/>
              </a:rPr>
              <a:t>o</a:t>
            </a:r>
            <a:r>
              <a:rPr lang="en-US" sz="8000" dirty="0" smtClean="0">
                <a:latin typeface="Century Gothic"/>
                <a:cs typeface="Century Gothic"/>
              </a:rPr>
              <a:t>n</a:t>
            </a:r>
            <a:endParaRPr lang="en-US" sz="8000" dirty="0">
              <a:latin typeface="Century Gothic"/>
              <a:cs typeface="Century Gothic"/>
            </a:endParaRPr>
          </a:p>
        </p:txBody>
      </p:sp>
      <p:sp>
        <p:nvSpPr>
          <p:cNvPr id="6" name="Rectangle 5"/>
          <p:cNvSpPr/>
          <p:nvPr/>
        </p:nvSpPr>
        <p:spPr>
          <a:xfrm>
            <a:off x="6809694" y="3772736"/>
            <a:ext cx="2334306" cy="186634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chemeClr val="tx1"/>
                </a:solidFill>
                <a:latin typeface="Century Gothic"/>
                <a:cs typeface="Century Gothic"/>
              </a:rPr>
              <a:t>d</a:t>
            </a:r>
            <a:r>
              <a:rPr lang="en-US" sz="8000" dirty="0" smtClean="0">
                <a:solidFill>
                  <a:srgbClr val="FF0000"/>
                </a:solidFill>
                <a:latin typeface="Century Gothic"/>
                <a:cs typeface="Century Gothic"/>
              </a:rPr>
              <a:t>o</a:t>
            </a:r>
            <a:r>
              <a:rPr lang="en-US" sz="8000" dirty="0" smtClean="0">
                <a:latin typeface="Century Gothic"/>
                <a:cs typeface="Century Gothic"/>
              </a:rPr>
              <a:t>g</a:t>
            </a:r>
            <a:endParaRPr lang="en-US" sz="8000" dirty="0">
              <a:latin typeface="Century Gothic"/>
              <a:cs typeface="Century Gothic"/>
            </a:endParaRPr>
          </a:p>
        </p:txBody>
      </p:sp>
      <p:sp>
        <p:nvSpPr>
          <p:cNvPr id="2" name="TextBox 1"/>
          <p:cNvSpPr txBox="1"/>
          <p:nvPr/>
        </p:nvSpPr>
        <p:spPr>
          <a:xfrm>
            <a:off x="114028" y="451212"/>
            <a:ext cx="2141945" cy="738664"/>
          </a:xfrm>
          <a:prstGeom prst="rect">
            <a:avLst/>
          </a:prstGeom>
          <a:noFill/>
        </p:spPr>
        <p:txBody>
          <a:bodyPr wrap="square" rtlCol="0">
            <a:spAutoFit/>
          </a:bodyPr>
          <a:lstStyle/>
          <a:p>
            <a:r>
              <a:rPr lang="en-US" sz="1400" dirty="0" smtClean="0">
                <a:solidFill>
                  <a:srgbClr val="FF0000"/>
                </a:solidFill>
                <a:latin typeface="Century Gothic"/>
                <a:cs typeface="Century Gothic"/>
              </a:rPr>
              <a:t>What is this letter?</a:t>
            </a:r>
          </a:p>
          <a:p>
            <a:r>
              <a:rPr lang="en-US" sz="1400" dirty="0" smtClean="0">
                <a:solidFill>
                  <a:srgbClr val="FF0000"/>
                </a:solidFill>
                <a:latin typeface="Century Gothic"/>
                <a:cs typeface="Century Gothic"/>
              </a:rPr>
              <a:t>What sound does it stand for?</a:t>
            </a:r>
            <a:endParaRPr lang="en-US" sz="1400" dirty="0">
              <a:solidFill>
                <a:srgbClr val="FF0000"/>
              </a:solidFill>
              <a:latin typeface="Century Gothic"/>
              <a:cs typeface="Century Gothic"/>
            </a:endParaRPr>
          </a:p>
        </p:txBody>
      </p:sp>
    </p:spTree>
    <p:extLst>
      <p:ext uri="{BB962C8B-B14F-4D97-AF65-F5344CB8AC3E}">
        <p14:creationId xmlns:p14="http://schemas.microsoft.com/office/powerpoint/2010/main" val="340474254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353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Blending Words with  Short o</a:t>
            </a:r>
          </a:p>
        </p:txBody>
      </p:sp>
      <p:sp>
        <p:nvSpPr>
          <p:cNvPr id="3" name="Rectangle 2"/>
          <p:cNvSpPr/>
          <p:nvPr/>
        </p:nvSpPr>
        <p:spPr>
          <a:xfrm>
            <a:off x="1321203"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h</a:t>
            </a:r>
            <a:endParaRPr lang="en-US" sz="12000" dirty="0">
              <a:latin typeface="Century Gothic"/>
              <a:cs typeface="Century Gothic"/>
            </a:endParaRPr>
          </a:p>
        </p:txBody>
      </p:sp>
    </p:spTree>
    <p:extLst>
      <p:ext uri="{BB962C8B-B14F-4D97-AF65-F5344CB8AC3E}">
        <p14:creationId xmlns:p14="http://schemas.microsoft.com/office/powerpoint/2010/main" val="302279239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353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Blending Words with  Short o</a:t>
            </a:r>
          </a:p>
        </p:txBody>
      </p:sp>
      <p:sp>
        <p:nvSpPr>
          <p:cNvPr id="3" name="Rectangle 2"/>
          <p:cNvSpPr/>
          <p:nvPr/>
        </p:nvSpPr>
        <p:spPr>
          <a:xfrm>
            <a:off x="1321203"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h</a:t>
            </a:r>
            <a:endParaRPr lang="en-US" sz="12000" dirty="0">
              <a:latin typeface="Century Gothic"/>
              <a:cs typeface="Century Gothic"/>
            </a:endParaRPr>
          </a:p>
        </p:txBody>
      </p:sp>
      <p:sp>
        <p:nvSpPr>
          <p:cNvPr id="4" name="Rectangle 3"/>
          <p:cNvSpPr/>
          <p:nvPr/>
        </p:nvSpPr>
        <p:spPr>
          <a:xfrm>
            <a:off x="3553430"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Tree>
    <p:extLst>
      <p:ext uri="{BB962C8B-B14F-4D97-AF65-F5344CB8AC3E}">
        <p14:creationId xmlns:p14="http://schemas.microsoft.com/office/powerpoint/2010/main" val="385911035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353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Blending Words with  Short o</a:t>
            </a:r>
          </a:p>
        </p:txBody>
      </p:sp>
      <p:sp>
        <p:nvSpPr>
          <p:cNvPr id="3" name="Rectangle 2"/>
          <p:cNvSpPr/>
          <p:nvPr/>
        </p:nvSpPr>
        <p:spPr>
          <a:xfrm>
            <a:off x="1321203"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h</a:t>
            </a:r>
            <a:endParaRPr lang="en-US" sz="12000" dirty="0">
              <a:latin typeface="Century Gothic"/>
              <a:cs typeface="Century Gothic"/>
            </a:endParaRPr>
          </a:p>
        </p:txBody>
      </p:sp>
      <p:sp>
        <p:nvSpPr>
          <p:cNvPr id="4" name="Rectangle 3"/>
          <p:cNvSpPr/>
          <p:nvPr/>
        </p:nvSpPr>
        <p:spPr>
          <a:xfrm>
            <a:off x="3553430"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
        <p:nvSpPr>
          <p:cNvPr id="5" name="Rectangle 4"/>
          <p:cNvSpPr/>
          <p:nvPr/>
        </p:nvSpPr>
        <p:spPr>
          <a:xfrm>
            <a:off x="5769642"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p</a:t>
            </a:r>
            <a:endParaRPr lang="en-US" sz="12000" dirty="0">
              <a:latin typeface="Century Gothic"/>
              <a:cs typeface="Century Gothic"/>
            </a:endParaRPr>
          </a:p>
        </p:txBody>
      </p:sp>
    </p:spTree>
    <p:extLst>
      <p:ext uri="{BB962C8B-B14F-4D97-AF65-F5344CB8AC3E}">
        <p14:creationId xmlns:p14="http://schemas.microsoft.com/office/powerpoint/2010/main" val="43127946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353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Blending Words with  Short o</a:t>
            </a:r>
          </a:p>
        </p:txBody>
      </p:sp>
      <p:sp>
        <p:nvSpPr>
          <p:cNvPr id="3" name="Rectangle 2"/>
          <p:cNvSpPr/>
          <p:nvPr/>
        </p:nvSpPr>
        <p:spPr>
          <a:xfrm>
            <a:off x="1321203"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h</a:t>
            </a:r>
            <a:endParaRPr lang="en-US" sz="12000" dirty="0">
              <a:latin typeface="Century Gothic"/>
              <a:cs typeface="Century Gothic"/>
            </a:endParaRPr>
          </a:p>
        </p:txBody>
      </p:sp>
      <p:sp>
        <p:nvSpPr>
          <p:cNvPr id="4" name="Rectangle 3"/>
          <p:cNvSpPr/>
          <p:nvPr/>
        </p:nvSpPr>
        <p:spPr>
          <a:xfrm>
            <a:off x="3443651"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
        <p:nvSpPr>
          <p:cNvPr id="5" name="Rectangle 4"/>
          <p:cNvSpPr/>
          <p:nvPr/>
        </p:nvSpPr>
        <p:spPr>
          <a:xfrm>
            <a:off x="5566099"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p</a:t>
            </a:r>
            <a:endParaRPr lang="en-US" sz="12000" dirty="0">
              <a:latin typeface="Century Gothic"/>
              <a:cs typeface="Century Gothic"/>
            </a:endParaRPr>
          </a:p>
        </p:txBody>
      </p:sp>
    </p:spTree>
    <p:extLst>
      <p:ext uri="{BB962C8B-B14F-4D97-AF65-F5344CB8AC3E}">
        <p14:creationId xmlns:p14="http://schemas.microsoft.com/office/powerpoint/2010/main" val="2544175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353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Blending Words with  Short o</a:t>
            </a:r>
          </a:p>
        </p:txBody>
      </p:sp>
      <p:sp>
        <p:nvSpPr>
          <p:cNvPr id="3" name="Rectangle 2"/>
          <p:cNvSpPr/>
          <p:nvPr/>
        </p:nvSpPr>
        <p:spPr>
          <a:xfrm>
            <a:off x="1321203"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d</a:t>
            </a:r>
            <a:endParaRPr lang="en-US" sz="12000" dirty="0">
              <a:latin typeface="Century Gothic"/>
              <a:cs typeface="Century Gothic"/>
            </a:endParaRPr>
          </a:p>
        </p:txBody>
      </p:sp>
      <p:sp>
        <p:nvSpPr>
          <p:cNvPr id="4" name="Rectangle 3"/>
          <p:cNvSpPr/>
          <p:nvPr/>
        </p:nvSpPr>
        <p:spPr>
          <a:xfrm>
            <a:off x="3443651"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
        <p:nvSpPr>
          <p:cNvPr id="5" name="Rectangle 4"/>
          <p:cNvSpPr/>
          <p:nvPr/>
        </p:nvSpPr>
        <p:spPr>
          <a:xfrm>
            <a:off x="5566099"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t</a:t>
            </a:r>
            <a:endParaRPr lang="en-US" sz="12000" dirty="0">
              <a:latin typeface="Century Gothic"/>
              <a:cs typeface="Century Gothic"/>
            </a:endParaRPr>
          </a:p>
        </p:txBody>
      </p:sp>
    </p:spTree>
    <p:extLst>
      <p:ext uri="{BB962C8B-B14F-4D97-AF65-F5344CB8AC3E}">
        <p14:creationId xmlns:p14="http://schemas.microsoft.com/office/powerpoint/2010/main" val="106595985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353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Blending Words with  Short o</a:t>
            </a:r>
          </a:p>
        </p:txBody>
      </p:sp>
      <p:sp>
        <p:nvSpPr>
          <p:cNvPr id="3" name="Rectangle 2"/>
          <p:cNvSpPr/>
          <p:nvPr/>
        </p:nvSpPr>
        <p:spPr>
          <a:xfrm>
            <a:off x="1321203"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p</a:t>
            </a:r>
            <a:endParaRPr lang="en-US" sz="12000" dirty="0">
              <a:latin typeface="Century Gothic"/>
              <a:cs typeface="Century Gothic"/>
            </a:endParaRPr>
          </a:p>
        </p:txBody>
      </p:sp>
    </p:spTree>
    <p:extLst>
      <p:ext uri="{BB962C8B-B14F-4D97-AF65-F5344CB8AC3E}">
        <p14:creationId xmlns:p14="http://schemas.microsoft.com/office/powerpoint/2010/main" val="302279239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353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Blending Words with  Short o</a:t>
            </a:r>
          </a:p>
        </p:txBody>
      </p:sp>
      <p:sp>
        <p:nvSpPr>
          <p:cNvPr id="3" name="Rectangle 2"/>
          <p:cNvSpPr/>
          <p:nvPr/>
        </p:nvSpPr>
        <p:spPr>
          <a:xfrm>
            <a:off x="1321203"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p</a:t>
            </a:r>
            <a:endParaRPr lang="en-US" sz="12000" dirty="0">
              <a:latin typeface="Century Gothic"/>
              <a:cs typeface="Century Gothic"/>
            </a:endParaRPr>
          </a:p>
        </p:txBody>
      </p:sp>
      <p:sp>
        <p:nvSpPr>
          <p:cNvPr id="4" name="Rectangle 3"/>
          <p:cNvSpPr/>
          <p:nvPr/>
        </p:nvSpPr>
        <p:spPr>
          <a:xfrm>
            <a:off x="3553430"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Tree>
    <p:extLst>
      <p:ext uri="{BB962C8B-B14F-4D97-AF65-F5344CB8AC3E}">
        <p14:creationId xmlns:p14="http://schemas.microsoft.com/office/powerpoint/2010/main" val="385911035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353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Blending Words with  Short o</a:t>
            </a:r>
          </a:p>
        </p:txBody>
      </p:sp>
      <p:sp>
        <p:nvSpPr>
          <p:cNvPr id="3" name="Rectangle 2"/>
          <p:cNvSpPr/>
          <p:nvPr/>
        </p:nvSpPr>
        <p:spPr>
          <a:xfrm>
            <a:off x="1321203"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p</a:t>
            </a:r>
            <a:endParaRPr lang="en-US" sz="12000" dirty="0">
              <a:latin typeface="Century Gothic"/>
              <a:cs typeface="Century Gothic"/>
            </a:endParaRPr>
          </a:p>
        </p:txBody>
      </p:sp>
      <p:sp>
        <p:nvSpPr>
          <p:cNvPr id="4" name="Rectangle 3"/>
          <p:cNvSpPr/>
          <p:nvPr/>
        </p:nvSpPr>
        <p:spPr>
          <a:xfrm>
            <a:off x="3553430"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
        <p:nvSpPr>
          <p:cNvPr id="5" name="Rectangle 4"/>
          <p:cNvSpPr/>
          <p:nvPr/>
        </p:nvSpPr>
        <p:spPr>
          <a:xfrm>
            <a:off x="5769642"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p</a:t>
            </a:r>
            <a:endParaRPr lang="en-US" sz="12000" dirty="0">
              <a:latin typeface="Century Gothic"/>
              <a:cs typeface="Century Gothic"/>
            </a:endParaRPr>
          </a:p>
        </p:txBody>
      </p:sp>
    </p:spTree>
    <p:extLst>
      <p:ext uri="{BB962C8B-B14F-4D97-AF65-F5344CB8AC3E}">
        <p14:creationId xmlns:p14="http://schemas.microsoft.com/office/powerpoint/2010/main" val="43127946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353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Blending Words with  Short o</a:t>
            </a:r>
          </a:p>
        </p:txBody>
      </p:sp>
      <p:sp>
        <p:nvSpPr>
          <p:cNvPr id="3" name="Rectangle 2"/>
          <p:cNvSpPr/>
          <p:nvPr/>
        </p:nvSpPr>
        <p:spPr>
          <a:xfrm>
            <a:off x="1321203"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p</a:t>
            </a:r>
            <a:endParaRPr lang="en-US" sz="12000" dirty="0">
              <a:latin typeface="Century Gothic"/>
              <a:cs typeface="Century Gothic"/>
            </a:endParaRPr>
          </a:p>
        </p:txBody>
      </p:sp>
      <p:sp>
        <p:nvSpPr>
          <p:cNvPr id="4" name="Rectangle 3"/>
          <p:cNvSpPr/>
          <p:nvPr/>
        </p:nvSpPr>
        <p:spPr>
          <a:xfrm>
            <a:off x="3443651"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
        <p:nvSpPr>
          <p:cNvPr id="5" name="Rectangle 4"/>
          <p:cNvSpPr/>
          <p:nvPr/>
        </p:nvSpPr>
        <p:spPr>
          <a:xfrm>
            <a:off x="5566099"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p</a:t>
            </a:r>
            <a:endParaRPr lang="en-US" sz="12000" dirty="0">
              <a:latin typeface="Century Gothic"/>
              <a:cs typeface="Century Gothic"/>
            </a:endParaRPr>
          </a:p>
        </p:txBody>
      </p:sp>
    </p:spTree>
    <p:extLst>
      <p:ext uri="{BB962C8B-B14F-4D97-AF65-F5344CB8AC3E}">
        <p14:creationId xmlns:p14="http://schemas.microsoft.com/office/powerpoint/2010/main" val="254417575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353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Blending Words with  Short o</a:t>
            </a:r>
          </a:p>
        </p:txBody>
      </p:sp>
      <p:sp>
        <p:nvSpPr>
          <p:cNvPr id="3" name="Rectangle 2"/>
          <p:cNvSpPr/>
          <p:nvPr/>
        </p:nvSpPr>
        <p:spPr>
          <a:xfrm>
            <a:off x="1321203"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b</a:t>
            </a:r>
            <a:endParaRPr lang="en-US" sz="12000" dirty="0">
              <a:latin typeface="Century Gothic"/>
              <a:cs typeface="Century Gothic"/>
            </a:endParaRPr>
          </a:p>
        </p:txBody>
      </p:sp>
    </p:spTree>
    <p:extLst>
      <p:ext uri="{BB962C8B-B14F-4D97-AF65-F5344CB8AC3E}">
        <p14:creationId xmlns:p14="http://schemas.microsoft.com/office/powerpoint/2010/main" val="302279239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353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Blending Words with  Short o</a:t>
            </a:r>
          </a:p>
        </p:txBody>
      </p:sp>
      <p:sp>
        <p:nvSpPr>
          <p:cNvPr id="3" name="Rectangle 2"/>
          <p:cNvSpPr/>
          <p:nvPr/>
        </p:nvSpPr>
        <p:spPr>
          <a:xfrm>
            <a:off x="1321203"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b</a:t>
            </a:r>
            <a:endParaRPr lang="en-US" sz="12000" dirty="0">
              <a:latin typeface="Century Gothic"/>
              <a:cs typeface="Century Gothic"/>
            </a:endParaRPr>
          </a:p>
        </p:txBody>
      </p:sp>
      <p:sp>
        <p:nvSpPr>
          <p:cNvPr id="4" name="Rectangle 3"/>
          <p:cNvSpPr/>
          <p:nvPr/>
        </p:nvSpPr>
        <p:spPr>
          <a:xfrm>
            <a:off x="3553430"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Tree>
    <p:extLst>
      <p:ext uri="{BB962C8B-B14F-4D97-AF65-F5344CB8AC3E}">
        <p14:creationId xmlns:p14="http://schemas.microsoft.com/office/powerpoint/2010/main" val="385911035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353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Blending Words with  Short o</a:t>
            </a:r>
          </a:p>
        </p:txBody>
      </p:sp>
      <p:sp>
        <p:nvSpPr>
          <p:cNvPr id="3" name="Rectangle 2"/>
          <p:cNvSpPr/>
          <p:nvPr/>
        </p:nvSpPr>
        <p:spPr>
          <a:xfrm>
            <a:off x="1321203"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b</a:t>
            </a:r>
            <a:endParaRPr lang="en-US" sz="12000" dirty="0">
              <a:latin typeface="Century Gothic"/>
              <a:cs typeface="Century Gothic"/>
            </a:endParaRPr>
          </a:p>
        </p:txBody>
      </p:sp>
      <p:sp>
        <p:nvSpPr>
          <p:cNvPr id="4" name="Rectangle 3"/>
          <p:cNvSpPr/>
          <p:nvPr/>
        </p:nvSpPr>
        <p:spPr>
          <a:xfrm>
            <a:off x="3553430"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
        <p:nvSpPr>
          <p:cNvPr id="5" name="Rectangle 4"/>
          <p:cNvSpPr/>
          <p:nvPr/>
        </p:nvSpPr>
        <p:spPr>
          <a:xfrm>
            <a:off x="5769642"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x</a:t>
            </a:r>
            <a:endParaRPr lang="en-US" sz="12000" dirty="0">
              <a:latin typeface="Century Gothic"/>
              <a:cs typeface="Century Gothic"/>
            </a:endParaRPr>
          </a:p>
        </p:txBody>
      </p:sp>
    </p:spTree>
    <p:extLst>
      <p:ext uri="{BB962C8B-B14F-4D97-AF65-F5344CB8AC3E}">
        <p14:creationId xmlns:p14="http://schemas.microsoft.com/office/powerpoint/2010/main" val="43127946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353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Blending Words with  Short o</a:t>
            </a:r>
          </a:p>
        </p:txBody>
      </p:sp>
      <p:sp>
        <p:nvSpPr>
          <p:cNvPr id="3" name="Rectangle 2"/>
          <p:cNvSpPr/>
          <p:nvPr/>
        </p:nvSpPr>
        <p:spPr>
          <a:xfrm>
            <a:off x="1321203"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b</a:t>
            </a:r>
            <a:endParaRPr lang="en-US" sz="12000" dirty="0">
              <a:latin typeface="Century Gothic"/>
              <a:cs typeface="Century Gothic"/>
            </a:endParaRPr>
          </a:p>
        </p:txBody>
      </p:sp>
      <p:sp>
        <p:nvSpPr>
          <p:cNvPr id="4" name="Rectangle 3"/>
          <p:cNvSpPr/>
          <p:nvPr/>
        </p:nvSpPr>
        <p:spPr>
          <a:xfrm>
            <a:off x="3443651"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
        <p:nvSpPr>
          <p:cNvPr id="5" name="Rectangle 4"/>
          <p:cNvSpPr/>
          <p:nvPr/>
        </p:nvSpPr>
        <p:spPr>
          <a:xfrm>
            <a:off x="5566099"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x</a:t>
            </a:r>
            <a:endParaRPr lang="en-US" sz="12000" dirty="0">
              <a:latin typeface="Century Gothic"/>
              <a:cs typeface="Century Gothic"/>
            </a:endParaRPr>
          </a:p>
        </p:txBody>
      </p:sp>
    </p:spTree>
    <p:extLst>
      <p:ext uri="{BB962C8B-B14F-4D97-AF65-F5344CB8AC3E}">
        <p14:creationId xmlns:p14="http://schemas.microsoft.com/office/powerpoint/2010/main" val="254417575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353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Blending Words with  Short o</a:t>
            </a:r>
          </a:p>
        </p:txBody>
      </p:sp>
      <p:sp>
        <p:nvSpPr>
          <p:cNvPr id="3" name="Rectangle 2"/>
          <p:cNvSpPr/>
          <p:nvPr/>
        </p:nvSpPr>
        <p:spPr>
          <a:xfrm>
            <a:off x="1321203"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t</a:t>
            </a:r>
            <a:endParaRPr lang="en-US" sz="12000" dirty="0">
              <a:latin typeface="Century Gothic"/>
              <a:cs typeface="Century Gothic"/>
            </a:endParaRPr>
          </a:p>
        </p:txBody>
      </p:sp>
    </p:spTree>
    <p:extLst>
      <p:ext uri="{BB962C8B-B14F-4D97-AF65-F5344CB8AC3E}">
        <p14:creationId xmlns:p14="http://schemas.microsoft.com/office/powerpoint/2010/main" val="302279239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353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Blending Words with  Short o</a:t>
            </a:r>
          </a:p>
        </p:txBody>
      </p:sp>
      <p:sp>
        <p:nvSpPr>
          <p:cNvPr id="3" name="Rectangle 2"/>
          <p:cNvSpPr/>
          <p:nvPr/>
        </p:nvSpPr>
        <p:spPr>
          <a:xfrm>
            <a:off x="1321203"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t</a:t>
            </a:r>
            <a:endParaRPr lang="en-US" sz="12000" dirty="0">
              <a:latin typeface="Century Gothic"/>
              <a:cs typeface="Century Gothic"/>
            </a:endParaRPr>
          </a:p>
        </p:txBody>
      </p:sp>
      <p:sp>
        <p:nvSpPr>
          <p:cNvPr id="4" name="Rectangle 3"/>
          <p:cNvSpPr/>
          <p:nvPr/>
        </p:nvSpPr>
        <p:spPr>
          <a:xfrm>
            <a:off x="3553430"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Tree>
    <p:extLst>
      <p:ext uri="{BB962C8B-B14F-4D97-AF65-F5344CB8AC3E}">
        <p14:creationId xmlns:p14="http://schemas.microsoft.com/office/powerpoint/2010/main" val="3859110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353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Blending Words with  Short o</a:t>
            </a:r>
          </a:p>
        </p:txBody>
      </p:sp>
      <p:sp>
        <p:nvSpPr>
          <p:cNvPr id="3" name="Rectangle 2"/>
          <p:cNvSpPr/>
          <p:nvPr/>
        </p:nvSpPr>
        <p:spPr>
          <a:xfrm>
            <a:off x="1321203"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j</a:t>
            </a:r>
            <a:endParaRPr lang="en-US" sz="12000" dirty="0">
              <a:latin typeface="Century Gothic"/>
              <a:cs typeface="Century Gothic"/>
            </a:endParaRPr>
          </a:p>
        </p:txBody>
      </p:sp>
    </p:spTree>
    <p:extLst>
      <p:ext uri="{BB962C8B-B14F-4D97-AF65-F5344CB8AC3E}">
        <p14:creationId xmlns:p14="http://schemas.microsoft.com/office/powerpoint/2010/main" val="70628877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353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Blending Words with  Short o</a:t>
            </a:r>
          </a:p>
        </p:txBody>
      </p:sp>
      <p:sp>
        <p:nvSpPr>
          <p:cNvPr id="3" name="Rectangle 2"/>
          <p:cNvSpPr/>
          <p:nvPr/>
        </p:nvSpPr>
        <p:spPr>
          <a:xfrm>
            <a:off x="1321203"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t</a:t>
            </a:r>
            <a:endParaRPr lang="en-US" sz="12000" dirty="0">
              <a:latin typeface="Century Gothic"/>
              <a:cs typeface="Century Gothic"/>
            </a:endParaRPr>
          </a:p>
        </p:txBody>
      </p:sp>
      <p:sp>
        <p:nvSpPr>
          <p:cNvPr id="4" name="Rectangle 3"/>
          <p:cNvSpPr/>
          <p:nvPr/>
        </p:nvSpPr>
        <p:spPr>
          <a:xfrm>
            <a:off x="3553430"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
        <p:nvSpPr>
          <p:cNvPr id="5" name="Rectangle 4"/>
          <p:cNvSpPr/>
          <p:nvPr/>
        </p:nvSpPr>
        <p:spPr>
          <a:xfrm>
            <a:off x="5769642"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latin typeface="Century Gothic"/>
                <a:cs typeface="Century Gothic"/>
              </a:rPr>
              <a:t>ss</a:t>
            </a:r>
            <a:endParaRPr lang="en-US" sz="12000" dirty="0">
              <a:latin typeface="Century Gothic"/>
              <a:cs typeface="Century Gothic"/>
            </a:endParaRPr>
          </a:p>
        </p:txBody>
      </p:sp>
    </p:spTree>
    <p:extLst>
      <p:ext uri="{BB962C8B-B14F-4D97-AF65-F5344CB8AC3E}">
        <p14:creationId xmlns:p14="http://schemas.microsoft.com/office/powerpoint/2010/main" val="43127946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353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Blending Words with  Short o</a:t>
            </a:r>
          </a:p>
        </p:txBody>
      </p:sp>
      <p:sp>
        <p:nvSpPr>
          <p:cNvPr id="3" name="Rectangle 2"/>
          <p:cNvSpPr/>
          <p:nvPr/>
        </p:nvSpPr>
        <p:spPr>
          <a:xfrm>
            <a:off x="1321203"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t</a:t>
            </a:r>
            <a:endParaRPr lang="en-US" sz="12000" dirty="0">
              <a:latin typeface="Century Gothic"/>
              <a:cs typeface="Century Gothic"/>
            </a:endParaRPr>
          </a:p>
        </p:txBody>
      </p:sp>
      <p:sp>
        <p:nvSpPr>
          <p:cNvPr id="4" name="Rectangle 3"/>
          <p:cNvSpPr/>
          <p:nvPr/>
        </p:nvSpPr>
        <p:spPr>
          <a:xfrm>
            <a:off x="3443651"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
        <p:nvSpPr>
          <p:cNvPr id="5" name="Rectangle 4"/>
          <p:cNvSpPr/>
          <p:nvPr/>
        </p:nvSpPr>
        <p:spPr>
          <a:xfrm>
            <a:off x="5566099"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latin typeface="Century Gothic"/>
                <a:cs typeface="Century Gothic"/>
              </a:rPr>
              <a:t>ss</a:t>
            </a:r>
            <a:endParaRPr lang="en-US" sz="12000" dirty="0">
              <a:latin typeface="Century Gothic"/>
              <a:cs typeface="Century Gothic"/>
            </a:endParaRPr>
          </a:p>
        </p:txBody>
      </p:sp>
    </p:spTree>
    <p:extLst>
      <p:ext uri="{BB962C8B-B14F-4D97-AF65-F5344CB8AC3E}">
        <p14:creationId xmlns:p14="http://schemas.microsoft.com/office/powerpoint/2010/main" val="254417575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1169551"/>
          </a:xfrm>
          <a:prstGeom prst="rect">
            <a:avLst/>
          </a:prstGeom>
          <a:noFill/>
        </p:spPr>
        <p:txBody>
          <a:bodyPr wrap="square" rtlCol="0">
            <a:spAutoFit/>
          </a:bodyPr>
          <a:lstStyle/>
          <a:p>
            <a:r>
              <a:rPr lang="en-US" sz="7000" dirty="0" smtClean="0">
                <a:latin typeface="Century Gothic"/>
                <a:cs typeface="Century Gothic"/>
              </a:rPr>
              <a:t> l</a:t>
            </a:r>
            <a:endParaRPr lang="en-US" sz="7000" dirty="0">
              <a:latin typeface="Century Gothic"/>
              <a:cs typeface="Century Gothic"/>
            </a:endParaRPr>
          </a:p>
        </p:txBody>
      </p:sp>
    </p:spTree>
    <p:extLst>
      <p:ext uri="{BB962C8B-B14F-4D97-AF65-F5344CB8AC3E}">
        <p14:creationId xmlns:p14="http://schemas.microsoft.com/office/powerpoint/2010/main" val="11573460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1169551"/>
          </a:xfrm>
          <a:prstGeom prst="rect">
            <a:avLst/>
          </a:prstGeom>
          <a:noFill/>
        </p:spPr>
        <p:txBody>
          <a:bodyPr wrap="square" rtlCol="0">
            <a:spAutoFit/>
          </a:bodyPr>
          <a:lstStyle/>
          <a:p>
            <a:r>
              <a:rPr lang="en-US" sz="7000" dirty="0" smtClean="0">
                <a:latin typeface="Century Gothic"/>
                <a:cs typeface="Century Gothic"/>
              </a:rPr>
              <a:t> l</a:t>
            </a:r>
            <a:r>
              <a:rPr lang="en-US" sz="7000" dirty="0" smtClean="0">
                <a:solidFill>
                  <a:srgbClr val="FF0000"/>
                </a:solidFill>
                <a:latin typeface="Century Gothic"/>
                <a:cs typeface="Century Gothic"/>
              </a:rPr>
              <a:t>o</a:t>
            </a:r>
            <a:endParaRPr lang="en-US" sz="7000" dirty="0">
              <a:latin typeface="Century Gothic"/>
              <a:cs typeface="Century Gothic"/>
            </a:endParaRPr>
          </a:p>
        </p:txBody>
      </p:sp>
    </p:spTree>
    <p:extLst>
      <p:ext uri="{BB962C8B-B14F-4D97-AF65-F5344CB8AC3E}">
        <p14:creationId xmlns:p14="http://schemas.microsoft.com/office/powerpoint/2010/main" val="341304919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1169551"/>
          </a:xfrm>
          <a:prstGeom prst="rect">
            <a:avLst/>
          </a:prstGeom>
          <a:noFill/>
        </p:spPr>
        <p:txBody>
          <a:bodyPr wrap="square" rtlCol="0">
            <a:spAutoFit/>
          </a:bodyPr>
          <a:lstStyle/>
          <a:p>
            <a:r>
              <a:rPr lang="en-US" sz="7000" dirty="0" smtClean="0">
                <a:latin typeface="Century Gothic"/>
                <a:cs typeface="Century Gothic"/>
              </a:rPr>
              <a:t> l</a:t>
            </a:r>
            <a:r>
              <a:rPr lang="en-US" sz="7000" dirty="0" smtClean="0">
                <a:solidFill>
                  <a:srgbClr val="FF0000"/>
                </a:solidFill>
                <a:latin typeface="Century Gothic"/>
                <a:cs typeface="Century Gothic"/>
              </a:rPr>
              <a:t>o</a:t>
            </a:r>
            <a:r>
              <a:rPr lang="en-US" sz="7000" dirty="0" smtClean="0">
                <a:latin typeface="Century Gothic"/>
                <a:cs typeface="Century Gothic"/>
              </a:rPr>
              <a:t>t</a:t>
            </a:r>
            <a:endParaRPr lang="en-US" sz="7000" dirty="0">
              <a:latin typeface="Century Gothic"/>
              <a:cs typeface="Century Gothic"/>
            </a:endParaRPr>
          </a:p>
        </p:txBody>
      </p:sp>
    </p:spTree>
    <p:extLst>
      <p:ext uri="{BB962C8B-B14F-4D97-AF65-F5344CB8AC3E}">
        <p14:creationId xmlns:p14="http://schemas.microsoft.com/office/powerpoint/2010/main" val="329499827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1169551"/>
          </a:xfrm>
          <a:prstGeom prst="rect">
            <a:avLst/>
          </a:prstGeom>
          <a:noFill/>
        </p:spPr>
        <p:txBody>
          <a:bodyPr wrap="square" rtlCol="0">
            <a:spAutoFit/>
          </a:bodyPr>
          <a:lstStyle/>
          <a:p>
            <a:r>
              <a:rPr lang="en-US" sz="7000" dirty="0" smtClean="0">
                <a:latin typeface="Century Gothic"/>
                <a:cs typeface="Century Gothic"/>
              </a:rPr>
              <a:t> l</a:t>
            </a:r>
            <a:r>
              <a:rPr lang="en-US" sz="7000" dirty="0" smtClean="0">
                <a:solidFill>
                  <a:srgbClr val="FF0000"/>
                </a:solidFill>
                <a:latin typeface="Century Gothic"/>
                <a:cs typeface="Century Gothic"/>
              </a:rPr>
              <a:t>o</a:t>
            </a:r>
            <a:r>
              <a:rPr lang="en-US" sz="7000" dirty="0" smtClean="0">
                <a:latin typeface="Century Gothic"/>
                <a:cs typeface="Century Gothic"/>
              </a:rPr>
              <a:t>t  m</a:t>
            </a:r>
            <a:endParaRPr lang="en-US" sz="7000" dirty="0">
              <a:latin typeface="Century Gothic"/>
              <a:cs typeface="Century Gothic"/>
            </a:endParaRPr>
          </a:p>
        </p:txBody>
      </p:sp>
    </p:spTree>
    <p:extLst>
      <p:ext uri="{BB962C8B-B14F-4D97-AF65-F5344CB8AC3E}">
        <p14:creationId xmlns:p14="http://schemas.microsoft.com/office/powerpoint/2010/main" val="134113451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1169551"/>
          </a:xfrm>
          <a:prstGeom prst="rect">
            <a:avLst/>
          </a:prstGeom>
          <a:noFill/>
        </p:spPr>
        <p:txBody>
          <a:bodyPr wrap="square" rtlCol="0">
            <a:spAutoFit/>
          </a:bodyPr>
          <a:lstStyle/>
          <a:p>
            <a:r>
              <a:rPr lang="en-US" sz="7000" dirty="0" smtClean="0">
                <a:latin typeface="Century Gothic"/>
                <a:cs typeface="Century Gothic"/>
              </a:rPr>
              <a:t> l</a:t>
            </a:r>
            <a:r>
              <a:rPr lang="en-US" sz="7000" dirty="0" smtClean="0">
                <a:solidFill>
                  <a:srgbClr val="FF0000"/>
                </a:solidFill>
                <a:latin typeface="Century Gothic"/>
                <a:cs typeface="Century Gothic"/>
              </a:rPr>
              <a:t>o</a:t>
            </a:r>
            <a:r>
              <a:rPr lang="en-US" sz="7000" dirty="0" smtClean="0">
                <a:latin typeface="Century Gothic"/>
                <a:cs typeface="Century Gothic"/>
              </a:rPr>
              <a:t>t  </a:t>
            </a:r>
            <a:r>
              <a:rPr lang="en-US" sz="7000" dirty="0" err="1" smtClean="0">
                <a:latin typeface="Century Gothic"/>
                <a:cs typeface="Century Gothic"/>
              </a:rPr>
              <a:t>m</a:t>
            </a:r>
            <a:r>
              <a:rPr lang="en-US" sz="7000" dirty="0" err="1" smtClean="0">
                <a:solidFill>
                  <a:srgbClr val="FF0000"/>
                </a:solidFill>
                <a:latin typeface="Century Gothic"/>
                <a:cs typeface="Century Gothic"/>
              </a:rPr>
              <a:t>o</a:t>
            </a:r>
            <a:endParaRPr lang="en-US" sz="7000" dirty="0">
              <a:latin typeface="Century Gothic"/>
              <a:cs typeface="Century Gothic"/>
            </a:endParaRPr>
          </a:p>
        </p:txBody>
      </p:sp>
    </p:spTree>
    <p:extLst>
      <p:ext uri="{BB962C8B-B14F-4D97-AF65-F5344CB8AC3E}">
        <p14:creationId xmlns:p14="http://schemas.microsoft.com/office/powerpoint/2010/main" val="28391789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1169551"/>
          </a:xfrm>
          <a:prstGeom prst="rect">
            <a:avLst/>
          </a:prstGeom>
          <a:noFill/>
        </p:spPr>
        <p:txBody>
          <a:bodyPr wrap="square" rtlCol="0">
            <a:spAutoFit/>
          </a:bodyPr>
          <a:lstStyle/>
          <a:p>
            <a:r>
              <a:rPr lang="en-US" sz="7000" dirty="0" smtClean="0">
                <a:latin typeface="Century Gothic"/>
                <a:cs typeface="Century Gothic"/>
              </a:rPr>
              <a:t> l</a:t>
            </a:r>
            <a:r>
              <a:rPr lang="en-US" sz="7000" dirty="0" smtClean="0">
                <a:solidFill>
                  <a:srgbClr val="FF0000"/>
                </a:solidFill>
                <a:latin typeface="Century Gothic"/>
                <a:cs typeface="Century Gothic"/>
              </a:rPr>
              <a:t>o</a:t>
            </a:r>
            <a:r>
              <a:rPr lang="en-US" sz="7000" dirty="0" smtClean="0">
                <a:latin typeface="Century Gothic"/>
                <a:cs typeface="Century Gothic"/>
              </a:rPr>
              <a:t>t  m</a:t>
            </a:r>
            <a:r>
              <a:rPr lang="en-US" sz="7000" dirty="0" smtClean="0">
                <a:solidFill>
                  <a:srgbClr val="FF0000"/>
                </a:solidFill>
                <a:latin typeface="Century Gothic"/>
                <a:cs typeface="Century Gothic"/>
              </a:rPr>
              <a:t>o</a:t>
            </a:r>
            <a:r>
              <a:rPr lang="en-US" sz="7000" dirty="0" smtClean="0">
                <a:latin typeface="Century Gothic"/>
                <a:cs typeface="Century Gothic"/>
              </a:rPr>
              <a:t>m</a:t>
            </a:r>
            <a:endParaRPr lang="en-US" sz="7000" dirty="0">
              <a:latin typeface="Century Gothic"/>
              <a:cs typeface="Century Gothic"/>
            </a:endParaRPr>
          </a:p>
        </p:txBody>
      </p:sp>
    </p:spTree>
    <p:extLst>
      <p:ext uri="{BB962C8B-B14F-4D97-AF65-F5344CB8AC3E}">
        <p14:creationId xmlns:p14="http://schemas.microsoft.com/office/powerpoint/2010/main" val="70112837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1169551"/>
          </a:xfrm>
          <a:prstGeom prst="rect">
            <a:avLst/>
          </a:prstGeom>
          <a:noFill/>
        </p:spPr>
        <p:txBody>
          <a:bodyPr wrap="square" rtlCol="0">
            <a:spAutoFit/>
          </a:bodyPr>
          <a:lstStyle/>
          <a:p>
            <a:r>
              <a:rPr lang="en-US" sz="7000" dirty="0" smtClean="0">
                <a:latin typeface="Century Gothic"/>
                <a:cs typeface="Century Gothic"/>
              </a:rPr>
              <a:t> l</a:t>
            </a:r>
            <a:r>
              <a:rPr lang="en-US" sz="7000" dirty="0" smtClean="0">
                <a:solidFill>
                  <a:srgbClr val="FF0000"/>
                </a:solidFill>
                <a:latin typeface="Century Gothic"/>
                <a:cs typeface="Century Gothic"/>
              </a:rPr>
              <a:t>o</a:t>
            </a:r>
            <a:r>
              <a:rPr lang="en-US" sz="7000" dirty="0" smtClean="0">
                <a:latin typeface="Century Gothic"/>
                <a:cs typeface="Century Gothic"/>
              </a:rPr>
              <a:t>t  m</a:t>
            </a:r>
            <a:r>
              <a:rPr lang="en-US" sz="7000" dirty="0" smtClean="0">
                <a:solidFill>
                  <a:srgbClr val="FF0000"/>
                </a:solidFill>
                <a:latin typeface="Century Gothic"/>
                <a:cs typeface="Century Gothic"/>
              </a:rPr>
              <a:t>o</a:t>
            </a:r>
            <a:r>
              <a:rPr lang="en-US" sz="7000" dirty="0" smtClean="0">
                <a:latin typeface="Century Gothic"/>
                <a:cs typeface="Century Gothic"/>
              </a:rPr>
              <a:t>m  p</a:t>
            </a:r>
            <a:endParaRPr lang="en-US" sz="7000" dirty="0">
              <a:latin typeface="Century Gothic"/>
              <a:cs typeface="Century Gothic"/>
            </a:endParaRPr>
          </a:p>
        </p:txBody>
      </p:sp>
    </p:spTree>
    <p:extLst>
      <p:ext uri="{BB962C8B-B14F-4D97-AF65-F5344CB8AC3E}">
        <p14:creationId xmlns:p14="http://schemas.microsoft.com/office/powerpoint/2010/main" val="261595853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1169551"/>
          </a:xfrm>
          <a:prstGeom prst="rect">
            <a:avLst/>
          </a:prstGeom>
          <a:noFill/>
        </p:spPr>
        <p:txBody>
          <a:bodyPr wrap="square" rtlCol="0">
            <a:spAutoFit/>
          </a:bodyPr>
          <a:lstStyle/>
          <a:p>
            <a:r>
              <a:rPr lang="en-US" sz="7000" dirty="0" smtClean="0">
                <a:latin typeface="Century Gothic"/>
                <a:cs typeface="Century Gothic"/>
              </a:rPr>
              <a:t> l</a:t>
            </a:r>
            <a:r>
              <a:rPr lang="en-US" sz="7000" dirty="0" smtClean="0">
                <a:solidFill>
                  <a:srgbClr val="FF0000"/>
                </a:solidFill>
                <a:latin typeface="Century Gothic"/>
                <a:cs typeface="Century Gothic"/>
              </a:rPr>
              <a:t>o</a:t>
            </a:r>
            <a:r>
              <a:rPr lang="en-US" sz="7000" dirty="0" smtClean="0">
                <a:latin typeface="Century Gothic"/>
                <a:cs typeface="Century Gothic"/>
              </a:rPr>
              <a:t>t  m</a:t>
            </a:r>
            <a:r>
              <a:rPr lang="en-US" sz="7000" dirty="0" smtClean="0">
                <a:solidFill>
                  <a:srgbClr val="FF0000"/>
                </a:solidFill>
                <a:latin typeface="Century Gothic"/>
                <a:cs typeface="Century Gothic"/>
              </a:rPr>
              <a:t>o</a:t>
            </a:r>
            <a:r>
              <a:rPr lang="en-US" sz="7000" dirty="0" smtClean="0">
                <a:latin typeface="Century Gothic"/>
                <a:cs typeface="Century Gothic"/>
              </a:rPr>
              <a:t>m  </a:t>
            </a:r>
            <a:r>
              <a:rPr lang="en-US" sz="7000" dirty="0" err="1" smtClean="0">
                <a:latin typeface="Century Gothic"/>
                <a:cs typeface="Century Gothic"/>
              </a:rPr>
              <a:t>p</a:t>
            </a:r>
            <a:r>
              <a:rPr lang="en-US" sz="7000" dirty="0" err="1" smtClean="0">
                <a:solidFill>
                  <a:srgbClr val="FF0000"/>
                </a:solidFill>
                <a:latin typeface="Century Gothic"/>
                <a:cs typeface="Century Gothic"/>
              </a:rPr>
              <a:t>o</a:t>
            </a:r>
            <a:endParaRPr lang="en-US" sz="7000" dirty="0">
              <a:latin typeface="Century Gothic"/>
              <a:cs typeface="Century Gothic"/>
            </a:endParaRPr>
          </a:p>
        </p:txBody>
      </p:sp>
    </p:spTree>
    <p:extLst>
      <p:ext uri="{BB962C8B-B14F-4D97-AF65-F5344CB8AC3E}">
        <p14:creationId xmlns:p14="http://schemas.microsoft.com/office/powerpoint/2010/main" val="803611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353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Blending Words with  Short o</a:t>
            </a:r>
          </a:p>
        </p:txBody>
      </p:sp>
      <p:sp>
        <p:nvSpPr>
          <p:cNvPr id="3" name="Rectangle 2"/>
          <p:cNvSpPr/>
          <p:nvPr/>
        </p:nvSpPr>
        <p:spPr>
          <a:xfrm>
            <a:off x="1321203"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j</a:t>
            </a:r>
            <a:endParaRPr lang="en-US" sz="12000" dirty="0">
              <a:latin typeface="Century Gothic"/>
              <a:cs typeface="Century Gothic"/>
            </a:endParaRPr>
          </a:p>
        </p:txBody>
      </p:sp>
      <p:sp>
        <p:nvSpPr>
          <p:cNvPr id="4" name="Rectangle 3"/>
          <p:cNvSpPr/>
          <p:nvPr/>
        </p:nvSpPr>
        <p:spPr>
          <a:xfrm>
            <a:off x="3553430"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Tree>
    <p:extLst>
      <p:ext uri="{BB962C8B-B14F-4D97-AF65-F5344CB8AC3E}">
        <p14:creationId xmlns:p14="http://schemas.microsoft.com/office/powerpoint/2010/main" val="169386977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1169551"/>
          </a:xfrm>
          <a:prstGeom prst="rect">
            <a:avLst/>
          </a:prstGeom>
          <a:noFill/>
        </p:spPr>
        <p:txBody>
          <a:bodyPr wrap="square" rtlCol="0">
            <a:spAutoFit/>
          </a:bodyPr>
          <a:lstStyle/>
          <a:p>
            <a:r>
              <a:rPr lang="en-US" sz="7000" dirty="0" smtClean="0">
                <a:latin typeface="Century Gothic"/>
                <a:cs typeface="Century Gothic"/>
              </a:rPr>
              <a:t> l</a:t>
            </a:r>
            <a:r>
              <a:rPr lang="en-US" sz="7000" dirty="0" smtClean="0">
                <a:solidFill>
                  <a:srgbClr val="FF0000"/>
                </a:solidFill>
                <a:latin typeface="Century Gothic"/>
                <a:cs typeface="Century Gothic"/>
              </a:rPr>
              <a:t>o</a:t>
            </a:r>
            <a:r>
              <a:rPr lang="en-US" sz="7000" dirty="0" smtClean="0">
                <a:latin typeface="Century Gothic"/>
                <a:cs typeface="Century Gothic"/>
              </a:rPr>
              <a:t>t  m</a:t>
            </a:r>
            <a:r>
              <a:rPr lang="en-US" sz="7000" dirty="0" smtClean="0">
                <a:solidFill>
                  <a:srgbClr val="FF0000"/>
                </a:solidFill>
                <a:latin typeface="Century Gothic"/>
                <a:cs typeface="Century Gothic"/>
              </a:rPr>
              <a:t>o</a:t>
            </a:r>
            <a:r>
              <a:rPr lang="en-US" sz="7000" dirty="0" smtClean="0">
                <a:latin typeface="Century Gothic"/>
                <a:cs typeface="Century Gothic"/>
              </a:rPr>
              <a:t>m  p</a:t>
            </a:r>
            <a:r>
              <a:rPr lang="en-US" sz="7000" dirty="0" smtClean="0">
                <a:solidFill>
                  <a:srgbClr val="FF0000"/>
                </a:solidFill>
                <a:latin typeface="Century Gothic"/>
                <a:cs typeface="Century Gothic"/>
              </a:rPr>
              <a:t>o</a:t>
            </a:r>
            <a:r>
              <a:rPr lang="en-US" sz="7000" dirty="0" smtClean="0">
                <a:latin typeface="Century Gothic"/>
                <a:cs typeface="Century Gothic"/>
              </a:rPr>
              <a:t>t</a:t>
            </a:r>
            <a:endParaRPr lang="en-US" sz="7000" dirty="0">
              <a:latin typeface="Century Gothic"/>
              <a:cs typeface="Century Gothic"/>
            </a:endParaRPr>
          </a:p>
        </p:txBody>
      </p:sp>
    </p:spTree>
    <p:extLst>
      <p:ext uri="{BB962C8B-B14F-4D97-AF65-F5344CB8AC3E}">
        <p14:creationId xmlns:p14="http://schemas.microsoft.com/office/powerpoint/2010/main" val="321604988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2246769"/>
          </a:xfrm>
          <a:prstGeom prst="rect">
            <a:avLst/>
          </a:prstGeom>
          <a:noFill/>
        </p:spPr>
        <p:txBody>
          <a:bodyPr wrap="square" rtlCol="0">
            <a:spAutoFit/>
          </a:bodyPr>
          <a:lstStyle/>
          <a:p>
            <a:r>
              <a:rPr lang="en-US" sz="7000" dirty="0" smtClean="0">
                <a:latin typeface="Century Gothic"/>
                <a:cs typeface="Century Gothic"/>
              </a:rPr>
              <a:t> l</a:t>
            </a:r>
            <a:r>
              <a:rPr lang="en-US" sz="7000" dirty="0" smtClean="0">
                <a:solidFill>
                  <a:srgbClr val="FF0000"/>
                </a:solidFill>
                <a:latin typeface="Century Gothic"/>
                <a:cs typeface="Century Gothic"/>
              </a:rPr>
              <a:t>o</a:t>
            </a:r>
            <a:r>
              <a:rPr lang="en-US" sz="7000" dirty="0" smtClean="0">
                <a:latin typeface="Century Gothic"/>
                <a:cs typeface="Century Gothic"/>
              </a:rPr>
              <a:t>t  m</a:t>
            </a:r>
            <a:r>
              <a:rPr lang="en-US" sz="7000" dirty="0" smtClean="0">
                <a:solidFill>
                  <a:srgbClr val="FF0000"/>
                </a:solidFill>
                <a:latin typeface="Century Gothic"/>
                <a:cs typeface="Century Gothic"/>
              </a:rPr>
              <a:t>o</a:t>
            </a:r>
            <a:r>
              <a:rPr lang="en-US" sz="7000" dirty="0" smtClean="0">
                <a:latin typeface="Century Gothic"/>
                <a:cs typeface="Century Gothic"/>
              </a:rPr>
              <a:t>m  p</a:t>
            </a:r>
            <a:r>
              <a:rPr lang="en-US" sz="7000" dirty="0" smtClean="0">
                <a:solidFill>
                  <a:srgbClr val="FF0000"/>
                </a:solidFill>
                <a:latin typeface="Century Gothic"/>
                <a:cs typeface="Century Gothic"/>
              </a:rPr>
              <a:t>o</a:t>
            </a:r>
            <a:r>
              <a:rPr lang="en-US" sz="7000" dirty="0" smtClean="0">
                <a:latin typeface="Century Gothic"/>
                <a:cs typeface="Century Gothic"/>
              </a:rPr>
              <a:t>t   r</a:t>
            </a:r>
          </a:p>
          <a:p>
            <a:endParaRPr lang="en-US" sz="7000" dirty="0" smtClean="0">
              <a:latin typeface="Century Gothic"/>
              <a:cs typeface="Century Gothic"/>
            </a:endParaRPr>
          </a:p>
        </p:txBody>
      </p:sp>
    </p:spTree>
    <p:extLst>
      <p:ext uri="{BB962C8B-B14F-4D97-AF65-F5344CB8AC3E}">
        <p14:creationId xmlns:p14="http://schemas.microsoft.com/office/powerpoint/2010/main" val="197420124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3323987"/>
          </a:xfrm>
          <a:prstGeom prst="rect">
            <a:avLst/>
          </a:prstGeom>
          <a:noFill/>
        </p:spPr>
        <p:txBody>
          <a:bodyPr wrap="square" rtlCol="0">
            <a:spAutoFit/>
          </a:bodyPr>
          <a:lstStyle/>
          <a:p>
            <a:r>
              <a:rPr lang="en-US" sz="7000" dirty="0" smtClean="0">
                <a:latin typeface="Century Gothic"/>
                <a:cs typeface="Century Gothic"/>
              </a:rPr>
              <a:t> l</a:t>
            </a:r>
            <a:r>
              <a:rPr lang="en-US" sz="7000" dirty="0" smtClean="0">
                <a:solidFill>
                  <a:srgbClr val="FF0000"/>
                </a:solidFill>
                <a:latin typeface="Century Gothic"/>
                <a:cs typeface="Century Gothic"/>
              </a:rPr>
              <a:t>o</a:t>
            </a:r>
            <a:r>
              <a:rPr lang="en-US" sz="7000" dirty="0" smtClean="0">
                <a:latin typeface="Century Gothic"/>
                <a:cs typeface="Century Gothic"/>
              </a:rPr>
              <a:t>t  m</a:t>
            </a:r>
            <a:r>
              <a:rPr lang="en-US" sz="7000" dirty="0" smtClean="0">
                <a:solidFill>
                  <a:srgbClr val="FF0000"/>
                </a:solidFill>
                <a:latin typeface="Century Gothic"/>
                <a:cs typeface="Century Gothic"/>
              </a:rPr>
              <a:t>o</a:t>
            </a:r>
            <a:r>
              <a:rPr lang="en-US" sz="7000" dirty="0" smtClean="0">
                <a:latin typeface="Century Gothic"/>
                <a:cs typeface="Century Gothic"/>
              </a:rPr>
              <a:t>m  p</a:t>
            </a:r>
            <a:r>
              <a:rPr lang="en-US" sz="7000" dirty="0" smtClean="0">
                <a:solidFill>
                  <a:srgbClr val="FF0000"/>
                </a:solidFill>
                <a:latin typeface="Century Gothic"/>
                <a:cs typeface="Century Gothic"/>
              </a:rPr>
              <a:t>o</a:t>
            </a:r>
            <a:r>
              <a:rPr lang="en-US" sz="7000" dirty="0" smtClean="0">
                <a:latin typeface="Century Gothic"/>
                <a:cs typeface="Century Gothic"/>
              </a:rPr>
              <a:t>t   </a:t>
            </a:r>
            <a:r>
              <a:rPr lang="en-US" sz="7000" dirty="0" err="1" smtClean="0">
                <a:latin typeface="Century Gothic"/>
                <a:cs typeface="Century Gothic"/>
              </a:rPr>
              <a:t>r</a:t>
            </a:r>
            <a:r>
              <a:rPr lang="en-US" sz="7000" dirty="0" err="1" smtClean="0">
                <a:solidFill>
                  <a:srgbClr val="FF0000"/>
                </a:solidFill>
                <a:latin typeface="Century Gothic"/>
                <a:cs typeface="Century Gothic"/>
              </a:rPr>
              <a:t>o</a:t>
            </a:r>
            <a:endParaRPr lang="en-US" sz="7000" dirty="0" smtClean="0">
              <a:latin typeface="Century Gothic"/>
              <a:cs typeface="Century Gothic"/>
            </a:endParaRPr>
          </a:p>
          <a:p>
            <a:endParaRPr lang="en-US" sz="7000" dirty="0" smtClean="0">
              <a:latin typeface="Century Gothic"/>
              <a:cs typeface="Century Gothic"/>
            </a:endParaRPr>
          </a:p>
          <a:p>
            <a:endParaRPr lang="en-US" sz="7000" dirty="0">
              <a:latin typeface="Century Gothic"/>
              <a:cs typeface="Century Gothic"/>
            </a:endParaRPr>
          </a:p>
        </p:txBody>
      </p:sp>
    </p:spTree>
    <p:extLst>
      <p:ext uri="{BB962C8B-B14F-4D97-AF65-F5344CB8AC3E}">
        <p14:creationId xmlns:p14="http://schemas.microsoft.com/office/powerpoint/2010/main" val="153390829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2246769"/>
          </a:xfrm>
          <a:prstGeom prst="rect">
            <a:avLst/>
          </a:prstGeom>
          <a:noFill/>
        </p:spPr>
        <p:txBody>
          <a:bodyPr wrap="square" rtlCol="0">
            <a:spAutoFit/>
          </a:bodyPr>
          <a:lstStyle/>
          <a:p>
            <a:r>
              <a:rPr lang="en-US" sz="7000" dirty="0" smtClean="0">
                <a:latin typeface="Century Gothic"/>
                <a:cs typeface="Century Gothic"/>
              </a:rPr>
              <a:t> l</a:t>
            </a:r>
            <a:r>
              <a:rPr lang="en-US" sz="7000" dirty="0" smtClean="0">
                <a:solidFill>
                  <a:srgbClr val="FF0000"/>
                </a:solidFill>
                <a:latin typeface="Century Gothic"/>
                <a:cs typeface="Century Gothic"/>
              </a:rPr>
              <a:t>o</a:t>
            </a:r>
            <a:r>
              <a:rPr lang="en-US" sz="7000" dirty="0" smtClean="0">
                <a:latin typeface="Century Gothic"/>
                <a:cs typeface="Century Gothic"/>
              </a:rPr>
              <a:t>t  m</a:t>
            </a:r>
            <a:r>
              <a:rPr lang="en-US" sz="7000" dirty="0" smtClean="0">
                <a:solidFill>
                  <a:srgbClr val="FF0000"/>
                </a:solidFill>
                <a:latin typeface="Century Gothic"/>
                <a:cs typeface="Century Gothic"/>
              </a:rPr>
              <a:t>o</a:t>
            </a:r>
            <a:r>
              <a:rPr lang="en-US" sz="7000" dirty="0" smtClean="0">
                <a:latin typeface="Century Gothic"/>
                <a:cs typeface="Century Gothic"/>
              </a:rPr>
              <a:t>m  p</a:t>
            </a:r>
            <a:r>
              <a:rPr lang="en-US" sz="7000" dirty="0" smtClean="0">
                <a:solidFill>
                  <a:srgbClr val="FF0000"/>
                </a:solidFill>
                <a:latin typeface="Century Gothic"/>
                <a:cs typeface="Century Gothic"/>
              </a:rPr>
              <a:t>o</a:t>
            </a:r>
            <a:r>
              <a:rPr lang="en-US" sz="7000" dirty="0" smtClean="0">
                <a:latin typeface="Century Gothic"/>
                <a:cs typeface="Century Gothic"/>
              </a:rPr>
              <a:t>t   r</a:t>
            </a:r>
            <a:r>
              <a:rPr lang="en-US" sz="7000" dirty="0" smtClean="0">
                <a:solidFill>
                  <a:srgbClr val="FF0000"/>
                </a:solidFill>
                <a:latin typeface="Century Gothic"/>
                <a:cs typeface="Century Gothic"/>
              </a:rPr>
              <a:t>o</a:t>
            </a:r>
            <a:r>
              <a:rPr lang="en-US" sz="7000" dirty="0" smtClean="0">
                <a:latin typeface="Century Gothic"/>
                <a:cs typeface="Century Gothic"/>
              </a:rPr>
              <a:t>ck</a:t>
            </a:r>
          </a:p>
          <a:p>
            <a:endParaRPr lang="en-US" sz="7000" dirty="0" smtClean="0">
              <a:latin typeface="Century Gothic"/>
              <a:cs typeface="Century Gothic"/>
            </a:endParaRPr>
          </a:p>
        </p:txBody>
      </p:sp>
    </p:spTree>
    <p:extLst>
      <p:ext uri="{BB962C8B-B14F-4D97-AF65-F5344CB8AC3E}">
        <p14:creationId xmlns:p14="http://schemas.microsoft.com/office/powerpoint/2010/main" val="81809162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3323987"/>
          </a:xfrm>
          <a:prstGeom prst="rect">
            <a:avLst/>
          </a:prstGeom>
          <a:noFill/>
        </p:spPr>
        <p:txBody>
          <a:bodyPr wrap="square" rtlCol="0">
            <a:spAutoFit/>
          </a:bodyPr>
          <a:lstStyle/>
          <a:p>
            <a:r>
              <a:rPr lang="en-US" sz="7000" dirty="0" smtClean="0">
                <a:latin typeface="Century Gothic"/>
                <a:cs typeface="Century Gothic"/>
              </a:rPr>
              <a:t> l</a:t>
            </a:r>
            <a:r>
              <a:rPr lang="en-US" sz="7000" dirty="0" smtClean="0">
                <a:solidFill>
                  <a:srgbClr val="FF0000"/>
                </a:solidFill>
                <a:latin typeface="Century Gothic"/>
                <a:cs typeface="Century Gothic"/>
              </a:rPr>
              <a:t>o</a:t>
            </a:r>
            <a:r>
              <a:rPr lang="en-US" sz="7000" dirty="0" smtClean="0">
                <a:latin typeface="Century Gothic"/>
                <a:cs typeface="Century Gothic"/>
              </a:rPr>
              <a:t>t  m</a:t>
            </a:r>
            <a:r>
              <a:rPr lang="en-US" sz="7000" dirty="0" smtClean="0">
                <a:solidFill>
                  <a:srgbClr val="FF0000"/>
                </a:solidFill>
                <a:latin typeface="Century Gothic"/>
                <a:cs typeface="Century Gothic"/>
              </a:rPr>
              <a:t>o</a:t>
            </a:r>
            <a:r>
              <a:rPr lang="en-US" sz="7000" dirty="0" smtClean="0">
                <a:latin typeface="Century Gothic"/>
                <a:cs typeface="Century Gothic"/>
              </a:rPr>
              <a:t>m  p</a:t>
            </a:r>
            <a:r>
              <a:rPr lang="en-US" sz="7000" dirty="0" smtClean="0">
                <a:solidFill>
                  <a:srgbClr val="FF0000"/>
                </a:solidFill>
                <a:latin typeface="Century Gothic"/>
                <a:cs typeface="Century Gothic"/>
              </a:rPr>
              <a:t>o</a:t>
            </a:r>
            <a:r>
              <a:rPr lang="en-US" sz="7000" dirty="0" smtClean="0">
                <a:latin typeface="Century Gothic"/>
                <a:cs typeface="Century Gothic"/>
              </a:rPr>
              <a:t>t   r</a:t>
            </a:r>
            <a:r>
              <a:rPr lang="en-US" sz="7000" dirty="0" smtClean="0">
                <a:solidFill>
                  <a:srgbClr val="FF0000"/>
                </a:solidFill>
                <a:latin typeface="Century Gothic"/>
                <a:cs typeface="Century Gothic"/>
              </a:rPr>
              <a:t>o</a:t>
            </a:r>
            <a:r>
              <a:rPr lang="en-US" sz="7000" dirty="0" smtClean="0">
                <a:latin typeface="Century Gothic"/>
                <a:cs typeface="Century Gothic"/>
              </a:rPr>
              <a:t>ck</a:t>
            </a:r>
          </a:p>
          <a:p>
            <a:endParaRPr lang="en-US" sz="7000" dirty="0" smtClean="0">
              <a:latin typeface="Century Gothic"/>
              <a:cs typeface="Century Gothic"/>
            </a:endParaRPr>
          </a:p>
          <a:p>
            <a:r>
              <a:rPr lang="en-US" sz="7000" dirty="0" smtClean="0">
                <a:latin typeface="Century Gothic"/>
                <a:cs typeface="Century Gothic"/>
              </a:rPr>
              <a:t>d</a:t>
            </a:r>
            <a:endParaRPr lang="en-US" sz="7000" dirty="0">
              <a:latin typeface="Century Gothic"/>
              <a:cs typeface="Century Gothic"/>
            </a:endParaRPr>
          </a:p>
        </p:txBody>
      </p:sp>
    </p:spTree>
    <p:extLst>
      <p:ext uri="{BB962C8B-B14F-4D97-AF65-F5344CB8AC3E}">
        <p14:creationId xmlns:p14="http://schemas.microsoft.com/office/powerpoint/2010/main" val="219561439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3323987"/>
          </a:xfrm>
          <a:prstGeom prst="rect">
            <a:avLst/>
          </a:prstGeom>
          <a:noFill/>
        </p:spPr>
        <p:txBody>
          <a:bodyPr wrap="square" rtlCol="0">
            <a:spAutoFit/>
          </a:bodyPr>
          <a:lstStyle/>
          <a:p>
            <a:r>
              <a:rPr lang="en-US" sz="7000" dirty="0" smtClean="0">
                <a:latin typeface="Century Gothic"/>
                <a:cs typeface="Century Gothic"/>
              </a:rPr>
              <a:t> l</a:t>
            </a:r>
            <a:r>
              <a:rPr lang="en-US" sz="7000" dirty="0" smtClean="0">
                <a:solidFill>
                  <a:srgbClr val="FF0000"/>
                </a:solidFill>
                <a:latin typeface="Century Gothic"/>
                <a:cs typeface="Century Gothic"/>
              </a:rPr>
              <a:t>o</a:t>
            </a:r>
            <a:r>
              <a:rPr lang="en-US" sz="7000" dirty="0" smtClean="0">
                <a:latin typeface="Century Gothic"/>
                <a:cs typeface="Century Gothic"/>
              </a:rPr>
              <a:t>t  m</a:t>
            </a:r>
            <a:r>
              <a:rPr lang="en-US" sz="7000" dirty="0" smtClean="0">
                <a:solidFill>
                  <a:srgbClr val="FF0000"/>
                </a:solidFill>
                <a:latin typeface="Century Gothic"/>
                <a:cs typeface="Century Gothic"/>
              </a:rPr>
              <a:t>o</a:t>
            </a:r>
            <a:r>
              <a:rPr lang="en-US" sz="7000" dirty="0" smtClean="0">
                <a:latin typeface="Century Gothic"/>
                <a:cs typeface="Century Gothic"/>
              </a:rPr>
              <a:t>m  p</a:t>
            </a:r>
            <a:r>
              <a:rPr lang="en-US" sz="7000" dirty="0" smtClean="0">
                <a:solidFill>
                  <a:srgbClr val="FF0000"/>
                </a:solidFill>
                <a:latin typeface="Century Gothic"/>
                <a:cs typeface="Century Gothic"/>
              </a:rPr>
              <a:t>o</a:t>
            </a:r>
            <a:r>
              <a:rPr lang="en-US" sz="7000" dirty="0" smtClean="0">
                <a:latin typeface="Century Gothic"/>
                <a:cs typeface="Century Gothic"/>
              </a:rPr>
              <a:t>t   r</a:t>
            </a:r>
            <a:r>
              <a:rPr lang="en-US" sz="7000" dirty="0" smtClean="0">
                <a:solidFill>
                  <a:srgbClr val="FF0000"/>
                </a:solidFill>
                <a:latin typeface="Century Gothic"/>
                <a:cs typeface="Century Gothic"/>
              </a:rPr>
              <a:t>o</a:t>
            </a:r>
            <a:r>
              <a:rPr lang="en-US" sz="7000" dirty="0" smtClean="0">
                <a:latin typeface="Century Gothic"/>
                <a:cs typeface="Century Gothic"/>
              </a:rPr>
              <a:t>ck</a:t>
            </a:r>
          </a:p>
          <a:p>
            <a:endParaRPr lang="en-US" sz="7000" dirty="0" smtClean="0">
              <a:latin typeface="Century Gothic"/>
              <a:cs typeface="Century Gothic"/>
            </a:endParaRPr>
          </a:p>
          <a:p>
            <a:r>
              <a:rPr lang="en-US" sz="7000" dirty="0" smtClean="0">
                <a:latin typeface="Century Gothic"/>
                <a:cs typeface="Century Gothic"/>
              </a:rPr>
              <a:t>d</a:t>
            </a:r>
            <a:r>
              <a:rPr lang="en-US" sz="7000" dirty="0" smtClean="0">
                <a:solidFill>
                  <a:srgbClr val="FF0000"/>
                </a:solidFill>
                <a:latin typeface="Century Gothic"/>
                <a:cs typeface="Century Gothic"/>
              </a:rPr>
              <a:t>o</a:t>
            </a:r>
            <a:endParaRPr lang="en-US" sz="7000" dirty="0">
              <a:latin typeface="Century Gothic"/>
              <a:cs typeface="Century Gothic"/>
            </a:endParaRPr>
          </a:p>
        </p:txBody>
      </p:sp>
    </p:spTree>
    <p:extLst>
      <p:ext uri="{BB962C8B-B14F-4D97-AF65-F5344CB8AC3E}">
        <p14:creationId xmlns:p14="http://schemas.microsoft.com/office/powerpoint/2010/main" val="335218627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3323987"/>
          </a:xfrm>
          <a:prstGeom prst="rect">
            <a:avLst/>
          </a:prstGeom>
          <a:noFill/>
        </p:spPr>
        <p:txBody>
          <a:bodyPr wrap="square" rtlCol="0">
            <a:spAutoFit/>
          </a:bodyPr>
          <a:lstStyle/>
          <a:p>
            <a:r>
              <a:rPr lang="en-US" sz="7000" dirty="0" smtClean="0">
                <a:latin typeface="Century Gothic"/>
                <a:cs typeface="Century Gothic"/>
              </a:rPr>
              <a:t> l</a:t>
            </a:r>
            <a:r>
              <a:rPr lang="en-US" sz="7000" dirty="0" smtClean="0">
                <a:solidFill>
                  <a:srgbClr val="FF0000"/>
                </a:solidFill>
                <a:latin typeface="Century Gothic"/>
                <a:cs typeface="Century Gothic"/>
              </a:rPr>
              <a:t>o</a:t>
            </a:r>
            <a:r>
              <a:rPr lang="en-US" sz="7000" dirty="0" smtClean="0">
                <a:latin typeface="Century Gothic"/>
                <a:cs typeface="Century Gothic"/>
              </a:rPr>
              <a:t>t  m</a:t>
            </a:r>
            <a:r>
              <a:rPr lang="en-US" sz="7000" dirty="0" smtClean="0">
                <a:solidFill>
                  <a:srgbClr val="FF0000"/>
                </a:solidFill>
                <a:latin typeface="Century Gothic"/>
                <a:cs typeface="Century Gothic"/>
              </a:rPr>
              <a:t>o</a:t>
            </a:r>
            <a:r>
              <a:rPr lang="en-US" sz="7000" dirty="0" smtClean="0">
                <a:latin typeface="Century Gothic"/>
                <a:cs typeface="Century Gothic"/>
              </a:rPr>
              <a:t>m  p</a:t>
            </a:r>
            <a:r>
              <a:rPr lang="en-US" sz="7000" dirty="0" smtClean="0">
                <a:solidFill>
                  <a:srgbClr val="FF0000"/>
                </a:solidFill>
                <a:latin typeface="Century Gothic"/>
                <a:cs typeface="Century Gothic"/>
              </a:rPr>
              <a:t>o</a:t>
            </a:r>
            <a:r>
              <a:rPr lang="en-US" sz="7000" dirty="0" smtClean="0">
                <a:latin typeface="Century Gothic"/>
                <a:cs typeface="Century Gothic"/>
              </a:rPr>
              <a:t>t   r</a:t>
            </a:r>
            <a:r>
              <a:rPr lang="en-US" sz="7000" dirty="0" smtClean="0">
                <a:solidFill>
                  <a:srgbClr val="FF0000"/>
                </a:solidFill>
                <a:latin typeface="Century Gothic"/>
                <a:cs typeface="Century Gothic"/>
              </a:rPr>
              <a:t>o</a:t>
            </a:r>
            <a:r>
              <a:rPr lang="en-US" sz="7000" dirty="0" smtClean="0">
                <a:latin typeface="Century Gothic"/>
                <a:cs typeface="Century Gothic"/>
              </a:rPr>
              <a:t>ck</a:t>
            </a:r>
          </a:p>
          <a:p>
            <a:endParaRPr lang="en-US" sz="7000" dirty="0" smtClean="0">
              <a:latin typeface="Century Gothic"/>
              <a:cs typeface="Century Gothic"/>
            </a:endParaRPr>
          </a:p>
          <a:p>
            <a:r>
              <a:rPr lang="en-US" sz="7000" dirty="0" smtClean="0">
                <a:latin typeface="Century Gothic"/>
                <a:cs typeface="Century Gothic"/>
              </a:rPr>
              <a:t>d</a:t>
            </a:r>
            <a:r>
              <a:rPr lang="en-US" sz="7000" dirty="0" smtClean="0">
                <a:solidFill>
                  <a:srgbClr val="FF0000"/>
                </a:solidFill>
                <a:latin typeface="Century Gothic"/>
                <a:cs typeface="Century Gothic"/>
              </a:rPr>
              <a:t>o</a:t>
            </a:r>
            <a:r>
              <a:rPr lang="en-US" sz="7000" dirty="0" smtClean="0">
                <a:solidFill>
                  <a:srgbClr val="000000"/>
                </a:solidFill>
                <a:latin typeface="Century Gothic"/>
                <a:cs typeface="Century Gothic"/>
              </a:rPr>
              <a:t>g</a:t>
            </a:r>
            <a:endParaRPr lang="en-US" sz="7000" dirty="0">
              <a:latin typeface="Century Gothic"/>
              <a:cs typeface="Century Gothic"/>
            </a:endParaRPr>
          </a:p>
        </p:txBody>
      </p:sp>
    </p:spTree>
    <p:extLst>
      <p:ext uri="{BB962C8B-B14F-4D97-AF65-F5344CB8AC3E}">
        <p14:creationId xmlns:p14="http://schemas.microsoft.com/office/powerpoint/2010/main" val="110342665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3323987"/>
          </a:xfrm>
          <a:prstGeom prst="rect">
            <a:avLst/>
          </a:prstGeom>
          <a:noFill/>
        </p:spPr>
        <p:txBody>
          <a:bodyPr wrap="square" rtlCol="0">
            <a:spAutoFit/>
          </a:bodyPr>
          <a:lstStyle/>
          <a:p>
            <a:r>
              <a:rPr lang="en-US" sz="7000" dirty="0" smtClean="0">
                <a:latin typeface="Century Gothic"/>
                <a:cs typeface="Century Gothic"/>
              </a:rPr>
              <a:t> l</a:t>
            </a:r>
            <a:r>
              <a:rPr lang="en-US" sz="7000" dirty="0" smtClean="0">
                <a:solidFill>
                  <a:srgbClr val="FF0000"/>
                </a:solidFill>
                <a:latin typeface="Century Gothic"/>
                <a:cs typeface="Century Gothic"/>
              </a:rPr>
              <a:t>o</a:t>
            </a:r>
            <a:r>
              <a:rPr lang="en-US" sz="7000" dirty="0" smtClean="0">
                <a:latin typeface="Century Gothic"/>
                <a:cs typeface="Century Gothic"/>
              </a:rPr>
              <a:t>t  m</a:t>
            </a:r>
            <a:r>
              <a:rPr lang="en-US" sz="7000" dirty="0" smtClean="0">
                <a:solidFill>
                  <a:srgbClr val="FF0000"/>
                </a:solidFill>
                <a:latin typeface="Century Gothic"/>
                <a:cs typeface="Century Gothic"/>
              </a:rPr>
              <a:t>o</a:t>
            </a:r>
            <a:r>
              <a:rPr lang="en-US" sz="7000" dirty="0" smtClean="0">
                <a:latin typeface="Century Gothic"/>
                <a:cs typeface="Century Gothic"/>
              </a:rPr>
              <a:t>m  p</a:t>
            </a:r>
            <a:r>
              <a:rPr lang="en-US" sz="7000" dirty="0" smtClean="0">
                <a:solidFill>
                  <a:srgbClr val="FF0000"/>
                </a:solidFill>
                <a:latin typeface="Century Gothic"/>
                <a:cs typeface="Century Gothic"/>
              </a:rPr>
              <a:t>o</a:t>
            </a:r>
            <a:r>
              <a:rPr lang="en-US" sz="7000" dirty="0" smtClean="0">
                <a:latin typeface="Century Gothic"/>
                <a:cs typeface="Century Gothic"/>
              </a:rPr>
              <a:t>t   r</a:t>
            </a:r>
            <a:r>
              <a:rPr lang="en-US" sz="7000" dirty="0" smtClean="0">
                <a:solidFill>
                  <a:srgbClr val="FF0000"/>
                </a:solidFill>
                <a:latin typeface="Century Gothic"/>
                <a:cs typeface="Century Gothic"/>
              </a:rPr>
              <a:t>o</a:t>
            </a:r>
            <a:r>
              <a:rPr lang="en-US" sz="7000" dirty="0" smtClean="0">
                <a:latin typeface="Century Gothic"/>
                <a:cs typeface="Century Gothic"/>
              </a:rPr>
              <a:t>ck</a:t>
            </a:r>
          </a:p>
          <a:p>
            <a:endParaRPr lang="en-US" sz="7000" dirty="0" smtClean="0">
              <a:latin typeface="Century Gothic"/>
              <a:cs typeface="Century Gothic"/>
            </a:endParaRPr>
          </a:p>
          <a:p>
            <a:r>
              <a:rPr lang="en-US" sz="7000" dirty="0" smtClean="0">
                <a:latin typeface="Century Gothic"/>
                <a:cs typeface="Century Gothic"/>
              </a:rPr>
              <a:t>d</a:t>
            </a:r>
            <a:r>
              <a:rPr lang="en-US" sz="7000" dirty="0" smtClean="0">
                <a:solidFill>
                  <a:srgbClr val="FF0000"/>
                </a:solidFill>
                <a:latin typeface="Century Gothic"/>
                <a:cs typeface="Century Gothic"/>
              </a:rPr>
              <a:t>o</a:t>
            </a:r>
            <a:r>
              <a:rPr lang="en-US" sz="7000" dirty="0" smtClean="0">
                <a:solidFill>
                  <a:srgbClr val="000000"/>
                </a:solidFill>
                <a:latin typeface="Century Gothic"/>
                <a:cs typeface="Century Gothic"/>
              </a:rPr>
              <a:t>g</a:t>
            </a:r>
            <a:r>
              <a:rPr lang="en-US" sz="7000" dirty="0" smtClean="0">
                <a:latin typeface="Century Gothic"/>
                <a:cs typeface="Century Gothic"/>
              </a:rPr>
              <a:t> d</a:t>
            </a:r>
            <a:endParaRPr lang="en-US" sz="7000" dirty="0">
              <a:latin typeface="Century Gothic"/>
              <a:cs typeface="Century Gothic"/>
            </a:endParaRPr>
          </a:p>
        </p:txBody>
      </p:sp>
    </p:spTree>
    <p:extLst>
      <p:ext uri="{BB962C8B-B14F-4D97-AF65-F5344CB8AC3E}">
        <p14:creationId xmlns:p14="http://schemas.microsoft.com/office/powerpoint/2010/main" val="30838418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3323987"/>
          </a:xfrm>
          <a:prstGeom prst="rect">
            <a:avLst/>
          </a:prstGeom>
          <a:noFill/>
        </p:spPr>
        <p:txBody>
          <a:bodyPr wrap="square" rtlCol="0">
            <a:spAutoFit/>
          </a:bodyPr>
          <a:lstStyle/>
          <a:p>
            <a:r>
              <a:rPr lang="en-US" sz="7000" dirty="0" smtClean="0">
                <a:latin typeface="Century Gothic"/>
                <a:cs typeface="Century Gothic"/>
              </a:rPr>
              <a:t> l</a:t>
            </a:r>
            <a:r>
              <a:rPr lang="en-US" sz="7000" dirty="0" smtClean="0">
                <a:solidFill>
                  <a:srgbClr val="FF0000"/>
                </a:solidFill>
                <a:latin typeface="Century Gothic"/>
                <a:cs typeface="Century Gothic"/>
              </a:rPr>
              <a:t>o</a:t>
            </a:r>
            <a:r>
              <a:rPr lang="en-US" sz="7000" dirty="0" smtClean="0">
                <a:latin typeface="Century Gothic"/>
                <a:cs typeface="Century Gothic"/>
              </a:rPr>
              <a:t>t  m</a:t>
            </a:r>
            <a:r>
              <a:rPr lang="en-US" sz="7000" dirty="0" smtClean="0">
                <a:solidFill>
                  <a:srgbClr val="FF0000"/>
                </a:solidFill>
                <a:latin typeface="Century Gothic"/>
                <a:cs typeface="Century Gothic"/>
              </a:rPr>
              <a:t>o</a:t>
            </a:r>
            <a:r>
              <a:rPr lang="en-US" sz="7000" dirty="0" smtClean="0">
                <a:latin typeface="Century Gothic"/>
                <a:cs typeface="Century Gothic"/>
              </a:rPr>
              <a:t>m  p</a:t>
            </a:r>
            <a:r>
              <a:rPr lang="en-US" sz="7000" dirty="0" smtClean="0">
                <a:solidFill>
                  <a:srgbClr val="FF0000"/>
                </a:solidFill>
                <a:latin typeface="Century Gothic"/>
                <a:cs typeface="Century Gothic"/>
              </a:rPr>
              <a:t>o</a:t>
            </a:r>
            <a:r>
              <a:rPr lang="en-US" sz="7000" dirty="0" smtClean="0">
                <a:latin typeface="Century Gothic"/>
                <a:cs typeface="Century Gothic"/>
              </a:rPr>
              <a:t>t   r</a:t>
            </a:r>
            <a:r>
              <a:rPr lang="en-US" sz="7000" dirty="0" smtClean="0">
                <a:solidFill>
                  <a:srgbClr val="FF0000"/>
                </a:solidFill>
                <a:latin typeface="Century Gothic"/>
                <a:cs typeface="Century Gothic"/>
              </a:rPr>
              <a:t>o</a:t>
            </a:r>
            <a:r>
              <a:rPr lang="en-US" sz="7000" dirty="0" smtClean="0">
                <a:latin typeface="Century Gothic"/>
                <a:cs typeface="Century Gothic"/>
              </a:rPr>
              <a:t>ck</a:t>
            </a:r>
          </a:p>
          <a:p>
            <a:endParaRPr lang="en-US" sz="7000" dirty="0" smtClean="0">
              <a:latin typeface="Century Gothic"/>
              <a:cs typeface="Century Gothic"/>
            </a:endParaRPr>
          </a:p>
          <a:p>
            <a:r>
              <a:rPr lang="en-US" sz="7000" dirty="0" smtClean="0">
                <a:latin typeface="Century Gothic"/>
                <a:cs typeface="Century Gothic"/>
              </a:rPr>
              <a:t>d</a:t>
            </a:r>
            <a:r>
              <a:rPr lang="en-US" sz="7000" dirty="0" smtClean="0">
                <a:solidFill>
                  <a:srgbClr val="FF0000"/>
                </a:solidFill>
                <a:latin typeface="Century Gothic"/>
                <a:cs typeface="Century Gothic"/>
              </a:rPr>
              <a:t>o</a:t>
            </a:r>
            <a:r>
              <a:rPr lang="en-US" sz="7000" dirty="0" smtClean="0">
                <a:solidFill>
                  <a:srgbClr val="000000"/>
                </a:solidFill>
                <a:latin typeface="Century Gothic"/>
                <a:cs typeface="Century Gothic"/>
              </a:rPr>
              <a:t>g</a:t>
            </a:r>
            <a:r>
              <a:rPr lang="en-US" sz="7000" dirty="0" smtClean="0">
                <a:latin typeface="Century Gothic"/>
                <a:cs typeface="Century Gothic"/>
              </a:rPr>
              <a:t> d</a:t>
            </a:r>
            <a:r>
              <a:rPr lang="en-US" sz="7000" dirty="0" smtClean="0">
                <a:solidFill>
                  <a:srgbClr val="FF0000"/>
                </a:solidFill>
                <a:latin typeface="Century Gothic"/>
                <a:cs typeface="Century Gothic"/>
              </a:rPr>
              <a:t>o</a:t>
            </a:r>
            <a:endParaRPr lang="en-US" sz="7000" dirty="0">
              <a:latin typeface="Century Gothic"/>
              <a:cs typeface="Century Gothic"/>
            </a:endParaRPr>
          </a:p>
        </p:txBody>
      </p:sp>
    </p:spTree>
    <p:extLst>
      <p:ext uri="{BB962C8B-B14F-4D97-AF65-F5344CB8AC3E}">
        <p14:creationId xmlns:p14="http://schemas.microsoft.com/office/powerpoint/2010/main" val="64831774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3323987"/>
          </a:xfrm>
          <a:prstGeom prst="rect">
            <a:avLst/>
          </a:prstGeom>
          <a:noFill/>
        </p:spPr>
        <p:txBody>
          <a:bodyPr wrap="square" rtlCol="0">
            <a:spAutoFit/>
          </a:bodyPr>
          <a:lstStyle/>
          <a:p>
            <a:r>
              <a:rPr lang="en-US" sz="7000" dirty="0" smtClean="0">
                <a:latin typeface="Century Gothic"/>
                <a:cs typeface="Century Gothic"/>
              </a:rPr>
              <a:t> l</a:t>
            </a:r>
            <a:r>
              <a:rPr lang="en-US" sz="7000" dirty="0" smtClean="0">
                <a:solidFill>
                  <a:srgbClr val="FF0000"/>
                </a:solidFill>
                <a:latin typeface="Century Gothic"/>
                <a:cs typeface="Century Gothic"/>
              </a:rPr>
              <a:t>o</a:t>
            </a:r>
            <a:r>
              <a:rPr lang="en-US" sz="7000" dirty="0" smtClean="0">
                <a:latin typeface="Century Gothic"/>
                <a:cs typeface="Century Gothic"/>
              </a:rPr>
              <a:t>t  m</a:t>
            </a:r>
            <a:r>
              <a:rPr lang="en-US" sz="7000" dirty="0" smtClean="0">
                <a:solidFill>
                  <a:srgbClr val="FF0000"/>
                </a:solidFill>
                <a:latin typeface="Century Gothic"/>
                <a:cs typeface="Century Gothic"/>
              </a:rPr>
              <a:t>o</a:t>
            </a:r>
            <a:r>
              <a:rPr lang="en-US" sz="7000" dirty="0" smtClean="0">
                <a:latin typeface="Century Gothic"/>
                <a:cs typeface="Century Gothic"/>
              </a:rPr>
              <a:t>m  p</a:t>
            </a:r>
            <a:r>
              <a:rPr lang="en-US" sz="7000" dirty="0" smtClean="0">
                <a:solidFill>
                  <a:srgbClr val="FF0000"/>
                </a:solidFill>
                <a:latin typeface="Century Gothic"/>
                <a:cs typeface="Century Gothic"/>
              </a:rPr>
              <a:t>o</a:t>
            </a:r>
            <a:r>
              <a:rPr lang="en-US" sz="7000" dirty="0" smtClean="0">
                <a:latin typeface="Century Gothic"/>
                <a:cs typeface="Century Gothic"/>
              </a:rPr>
              <a:t>t   r</a:t>
            </a:r>
            <a:r>
              <a:rPr lang="en-US" sz="7000" dirty="0" smtClean="0">
                <a:solidFill>
                  <a:srgbClr val="FF0000"/>
                </a:solidFill>
                <a:latin typeface="Century Gothic"/>
                <a:cs typeface="Century Gothic"/>
              </a:rPr>
              <a:t>o</a:t>
            </a:r>
            <a:r>
              <a:rPr lang="en-US" sz="7000" dirty="0" smtClean="0">
                <a:latin typeface="Century Gothic"/>
                <a:cs typeface="Century Gothic"/>
              </a:rPr>
              <a:t>ck</a:t>
            </a:r>
          </a:p>
          <a:p>
            <a:endParaRPr lang="en-US" sz="7000" dirty="0" smtClean="0">
              <a:latin typeface="Century Gothic"/>
              <a:cs typeface="Century Gothic"/>
            </a:endParaRPr>
          </a:p>
          <a:p>
            <a:r>
              <a:rPr lang="en-US" sz="7000" dirty="0" smtClean="0">
                <a:latin typeface="Century Gothic"/>
                <a:cs typeface="Century Gothic"/>
              </a:rPr>
              <a:t>d</a:t>
            </a:r>
            <a:r>
              <a:rPr lang="en-US" sz="7000" dirty="0" smtClean="0">
                <a:solidFill>
                  <a:srgbClr val="FF0000"/>
                </a:solidFill>
                <a:latin typeface="Century Gothic"/>
                <a:cs typeface="Century Gothic"/>
              </a:rPr>
              <a:t>o</a:t>
            </a:r>
            <a:r>
              <a:rPr lang="en-US" sz="7000" dirty="0" smtClean="0">
                <a:solidFill>
                  <a:srgbClr val="000000"/>
                </a:solidFill>
                <a:latin typeface="Century Gothic"/>
                <a:cs typeface="Century Gothic"/>
              </a:rPr>
              <a:t>g</a:t>
            </a:r>
            <a:r>
              <a:rPr lang="en-US" sz="7000" dirty="0" smtClean="0">
                <a:latin typeface="Century Gothic"/>
                <a:cs typeface="Century Gothic"/>
              </a:rPr>
              <a:t> d</a:t>
            </a:r>
            <a:r>
              <a:rPr lang="en-US" sz="7000" dirty="0" smtClean="0">
                <a:solidFill>
                  <a:srgbClr val="FF0000"/>
                </a:solidFill>
                <a:latin typeface="Century Gothic"/>
                <a:cs typeface="Century Gothic"/>
              </a:rPr>
              <a:t>o</a:t>
            </a:r>
            <a:r>
              <a:rPr lang="en-US" sz="7000" dirty="0" smtClean="0">
                <a:latin typeface="Century Gothic"/>
                <a:cs typeface="Century Gothic"/>
              </a:rPr>
              <a:t>ll</a:t>
            </a:r>
            <a:endParaRPr lang="en-US" sz="7000" dirty="0">
              <a:latin typeface="Century Gothic"/>
              <a:cs typeface="Century Gothic"/>
            </a:endParaRPr>
          </a:p>
        </p:txBody>
      </p:sp>
    </p:spTree>
    <p:extLst>
      <p:ext uri="{BB962C8B-B14F-4D97-AF65-F5344CB8AC3E}">
        <p14:creationId xmlns:p14="http://schemas.microsoft.com/office/powerpoint/2010/main" val="4249256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353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Blending Words with  Short o</a:t>
            </a:r>
          </a:p>
        </p:txBody>
      </p:sp>
      <p:sp>
        <p:nvSpPr>
          <p:cNvPr id="3" name="Rectangle 2"/>
          <p:cNvSpPr/>
          <p:nvPr/>
        </p:nvSpPr>
        <p:spPr>
          <a:xfrm>
            <a:off x="1321203"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j</a:t>
            </a:r>
            <a:endParaRPr lang="en-US" sz="12000" dirty="0">
              <a:latin typeface="Century Gothic"/>
              <a:cs typeface="Century Gothic"/>
            </a:endParaRPr>
          </a:p>
        </p:txBody>
      </p:sp>
      <p:sp>
        <p:nvSpPr>
          <p:cNvPr id="4" name="Rectangle 3"/>
          <p:cNvSpPr/>
          <p:nvPr/>
        </p:nvSpPr>
        <p:spPr>
          <a:xfrm>
            <a:off x="3553430"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
        <p:nvSpPr>
          <p:cNvPr id="5" name="Rectangle 4"/>
          <p:cNvSpPr/>
          <p:nvPr/>
        </p:nvSpPr>
        <p:spPr>
          <a:xfrm>
            <a:off x="5769642"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b</a:t>
            </a:r>
            <a:endParaRPr lang="en-US" sz="12000" dirty="0">
              <a:latin typeface="Century Gothic"/>
              <a:cs typeface="Century Gothic"/>
            </a:endParaRPr>
          </a:p>
        </p:txBody>
      </p:sp>
    </p:spTree>
    <p:extLst>
      <p:ext uri="{BB962C8B-B14F-4D97-AF65-F5344CB8AC3E}">
        <p14:creationId xmlns:p14="http://schemas.microsoft.com/office/powerpoint/2010/main" val="39113018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3323987"/>
          </a:xfrm>
          <a:prstGeom prst="rect">
            <a:avLst/>
          </a:prstGeom>
          <a:noFill/>
        </p:spPr>
        <p:txBody>
          <a:bodyPr wrap="square" rtlCol="0">
            <a:spAutoFit/>
          </a:bodyPr>
          <a:lstStyle/>
          <a:p>
            <a:r>
              <a:rPr lang="en-US" sz="7000" dirty="0" smtClean="0">
                <a:latin typeface="Century Gothic"/>
                <a:cs typeface="Century Gothic"/>
              </a:rPr>
              <a:t> l</a:t>
            </a:r>
            <a:r>
              <a:rPr lang="en-US" sz="7000" dirty="0" smtClean="0">
                <a:solidFill>
                  <a:srgbClr val="FF0000"/>
                </a:solidFill>
                <a:latin typeface="Century Gothic"/>
                <a:cs typeface="Century Gothic"/>
              </a:rPr>
              <a:t>o</a:t>
            </a:r>
            <a:r>
              <a:rPr lang="en-US" sz="7000" dirty="0" smtClean="0">
                <a:latin typeface="Century Gothic"/>
                <a:cs typeface="Century Gothic"/>
              </a:rPr>
              <a:t>t  m</a:t>
            </a:r>
            <a:r>
              <a:rPr lang="en-US" sz="7000" dirty="0" smtClean="0">
                <a:solidFill>
                  <a:srgbClr val="FF0000"/>
                </a:solidFill>
                <a:latin typeface="Century Gothic"/>
                <a:cs typeface="Century Gothic"/>
              </a:rPr>
              <a:t>o</a:t>
            </a:r>
            <a:r>
              <a:rPr lang="en-US" sz="7000" dirty="0" smtClean="0">
                <a:latin typeface="Century Gothic"/>
                <a:cs typeface="Century Gothic"/>
              </a:rPr>
              <a:t>m  p</a:t>
            </a:r>
            <a:r>
              <a:rPr lang="en-US" sz="7000" dirty="0" smtClean="0">
                <a:solidFill>
                  <a:srgbClr val="FF0000"/>
                </a:solidFill>
                <a:latin typeface="Century Gothic"/>
                <a:cs typeface="Century Gothic"/>
              </a:rPr>
              <a:t>o</a:t>
            </a:r>
            <a:r>
              <a:rPr lang="en-US" sz="7000" dirty="0" smtClean="0">
                <a:latin typeface="Century Gothic"/>
                <a:cs typeface="Century Gothic"/>
              </a:rPr>
              <a:t>t   r</a:t>
            </a:r>
            <a:r>
              <a:rPr lang="en-US" sz="7000" dirty="0" smtClean="0">
                <a:solidFill>
                  <a:srgbClr val="FF0000"/>
                </a:solidFill>
                <a:latin typeface="Century Gothic"/>
                <a:cs typeface="Century Gothic"/>
              </a:rPr>
              <a:t>o</a:t>
            </a:r>
            <a:r>
              <a:rPr lang="en-US" sz="7000" dirty="0" smtClean="0">
                <a:latin typeface="Century Gothic"/>
                <a:cs typeface="Century Gothic"/>
              </a:rPr>
              <a:t>ck</a:t>
            </a:r>
          </a:p>
          <a:p>
            <a:endParaRPr lang="en-US" sz="7000" dirty="0" smtClean="0">
              <a:latin typeface="Century Gothic"/>
              <a:cs typeface="Century Gothic"/>
            </a:endParaRPr>
          </a:p>
          <a:p>
            <a:r>
              <a:rPr lang="en-US" sz="7000" dirty="0" smtClean="0">
                <a:latin typeface="Century Gothic"/>
                <a:cs typeface="Century Gothic"/>
              </a:rPr>
              <a:t>d</a:t>
            </a:r>
            <a:r>
              <a:rPr lang="en-US" sz="7000" dirty="0" smtClean="0">
                <a:solidFill>
                  <a:srgbClr val="FF0000"/>
                </a:solidFill>
                <a:latin typeface="Century Gothic"/>
                <a:cs typeface="Century Gothic"/>
              </a:rPr>
              <a:t>o</a:t>
            </a:r>
            <a:r>
              <a:rPr lang="en-US" sz="7000" dirty="0" smtClean="0">
                <a:solidFill>
                  <a:srgbClr val="000000"/>
                </a:solidFill>
                <a:latin typeface="Century Gothic"/>
                <a:cs typeface="Century Gothic"/>
              </a:rPr>
              <a:t>g</a:t>
            </a:r>
            <a:r>
              <a:rPr lang="en-US" sz="7000" dirty="0" smtClean="0">
                <a:latin typeface="Century Gothic"/>
                <a:cs typeface="Century Gothic"/>
              </a:rPr>
              <a:t> d</a:t>
            </a:r>
            <a:r>
              <a:rPr lang="en-US" sz="7000" dirty="0" smtClean="0">
                <a:solidFill>
                  <a:srgbClr val="FF0000"/>
                </a:solidFill>
                <a:latin typeface="Century Gothic"/>
                <a:cs typeface="Century Gothic"/>
              </a:rPr>
              <a:t>o</a:t>
            </a:r>
            <a:r>
              <a:rPr lang="en-US" sz="7000" dirty="0" smtClean="0">
                <a:latin typeface="Century Gothic"/>
                <a:cs typeface="Century Gothic"/>
              </a:rPr>
              <a:t>ll s</a:t>
            </a:r>
            <a:endParaRPr lang="en-US" sz="7000" dirty="0">
              <a:latin typeface="Century Gothic"/>
              <a:cs typeface="Century Gothic"/>
            </a:endParaRPr>
          </a:p>
        </p:txBody>
      </p:sp>
    </p:spTree>
    <p:extLst>
      <p:ext uri="{BB962C8B-B14F-4D97-AF65-F5344CB8AC3E}">
        <p14:creationId xmlns:p14="http://schemas.microsoft.com/office/powerpoint/2010/main" val="77383715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3323987"/>
          </a:xfrm>
          <a:prstGeom prst="rect">
            <a:avLst/>
          </a:prstGeom>
          <a:noFill/>
        </p:spPr>
        <p:txBody>
          <a:bodyPr wrap="square" rtlCol="0">
            <a:spAutoFit/>
          </a:bodyPr>
          <a:lstStyle/>
          <a:p>
            <a:r>
              <a:rPr lang="en-US" sz="7000" dirty="0" smtClean="0">
                <a:latin typeface="Century Gothic"/>
                <a:cs typeface="Century Gothic"/>
              </a:rPr>
              <a:t> l</a:t>
            </a:r>
            <a:r>
              <a:rPr lang="en-US" sz="7000" dirty="0" smtClean="0">
                <a:solidFill>
                  <a:srgbClr val="FF0000"/>
                </a:solidFill>
                <a:latin typeface="Century Gothic"/>
                <a:cs typeface="Century Gothic"/>
              </a:rPr>
              <a:t>o</a:t>
            </a:r>
            <a:r>
              <a:rPr lang="en-US" sz="7000" dirty="0" smtClean="0">
                <a:latin typeface="Century Gothic"/>
                <a:cs typeface="Century Gothic"/>
              </a:rPr>
              <a:t>t  m</a:t>
            </a:r>
            <a:r>
              <a:rPr lang="en-US" sz="7000" dirty="0" smtClean="0">
                <a:solidFill>
                  <a:srgbClr val="FF0000"/>
                </a:solidFill>
                <a:latin typeface="Century Gothic"/>
                <a:cs typeface="Century Gothic"/>
              </a:rPr>
              <a:t>o</a:t>
            </a:r>
            <a:r>
              <a:rPr lang="en-US" sz="7000" dirty="0" smtClean="0">
                <a:latin typeface="Century Gothic"/>
                <a:cs typeface="Century Gothic"/>
              </a:rPr>
              <a:t>m  p</a:t>
            </a:r>
            <a:r>
              <a:rPr lang="en-US" sz="7000" dirty="0" smtClean="0">
                <a:solidFill>
                  <a:srgbClr val="FF0000"/>
                </a:solidFill>
                <a:latin typeface="Century Gothic"/>
                <a:cs typeface="Century Gothic"/>
              </a:rPr>
              <a:t>o</a:t>
            </a:r>
            <a:r>
              <a:rPr lang="en-US" sz="7000" dirty="0" smtClean="0">
                <a:latin typeface="Century Gothic"/>
                <a:cs typeface="Century Gothic"/>
              </a:rPr>
              <a:t>t   r</a:t>
            </a:r>
            <a:r>
              <a:rPr lang="en-US" sz="7000" dirty="0" smtClean="0">
                <a:solidFill>
                  <a:srgbClr val="FF0000"/>
                </a:solidFill>
                <a:latin typeface="Century Gothic"/>
                <a:cs typeface="Century Gothic"/>
              </a:rPr>
              <a:t>o</a:t>
            </a:r>
            <a:r>
              <a:rPr lang="en-US" sz="7000" dirty="0" smtClean="0">
                <a:latin typeface="Century Gothic"/>
                <a:cs typeface="Century Gothic"/>
              </a:rPr>
              <a:t>ck</a:t>
            </a:r>
          </a:p>
          <a:p>
            <a:endParaRPr lang="en-US" sz="7000" dirty="0" smtClean="0">
              <a:latin typeface="Century Gothic"/>
              <a:cs typeface="Century Gothic"/>
            </a:endParaRPr>
          </a:p>
          <a:p>
            <a:r>
              <a:rPr lang="en-US" sz="7000" dirty="0" smtClean="0">
                <a:latin typeface="Century Gothic"/>
                <a:cs typeface="Century Gothic"/>
              </a:rPr>
              <a:t>d</a:t>
            </a:r>
            <a:r>
              <a:rPr lang="en-US" sz="7000" dirty="0" smtClean="0">
                <a:solidFill>
                  <a:srgbClr val="FF0000"/>
                </a:solidFill>
                <a:latin typeface="Century Gothic"/>
                <a:cs typeface="Century Gothic"/>
              </a:rPr>
              <a:t>o</a:t>
            </a:r>
            <a:r>
              <a:rPr lang="en-US" sz="7000" dirty="0" smtClean="0">
                <a:solidFill>
                  <a:srgbClr val="000000"/>
                </a:solidFill>
                <a:latin typeface="Century Gothic"/>
                <a:cs typeface="Century Gothic"/>
              </a:rPr>
              <a:t>g</a:t>
            </a:r>
            <a:r>
              <a:rPr lang="en-US" sz="7000" dirty="0" smtClean="0">
                <a:latin typeface="Century Gothic"/>
                <a:cs typeface="Century Gothic"/>
              </a:rPr>
              <a:t> d</a:t>
            </a:r>
            <a:r>
              <a:rPr lang="en-US" sz="7000" dirty="0" smtClean="0">
                <a:solidFill>
                  <a:srgbClr val="FF0000"/>
                </a:solidFill>
                <a:latin typeface="Century Gothic"/>
                <a:cs typeface="Century Gothic"/>
              </a:rPr>
              <a:t>o</a:t>
            </a:r>
            <a:r>
              <a:rPr lang="en-US" sz="7000" dirty="0" smtClean="0">
                <a:latin typeface="Century Gothic"/>
                <a:cs typeface="Century Gothic"/>
              </a:rPr>
              <a:t>ll s</a:t>
            </a:r>
            <a:r>
              <a:rPr lang="en-US" sz="7000" dirty="0" smtClean="0">
                <a:solidFill>
                  <a:srgbClr val="FF0000"/>
                </a:solidFill>
                <a:latin typeface="Century Gothic"/>
                <a:cs typeface="Century Gothic"/>
              </a:rPr>
              <a:t>o</a:t>
            </a:r>
            <a:endParaRPr lang="en-US" sz="7000" dirty="0">
              <a:latin typeface="Century Gothic"/>
              <a:cs typeface="Century Gothic"/>
            </a:endParaRPr>
          </a:p>
        </p:txBody>
      </p:sp>
    </p:spTree>
    <p:extLst>
      <p:ext uri="{BB962C8B-B14F-4D97-AF65-F5344CB8AC3E}">
        <p14:creationId xmlns:p14="http://schemas.microsoft.com/office/powerpoint/2010/main" val="219696939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3323987"/>
          </a:xfrm>
          <a:prstGeom prst="rect">
            <a:avLst/>
          </a:prstGeom>
          <a:noFill/>
        </p:spPr>
        <p:txBody>
          <a:bodyPr wrap="square" rtlCol="0">
            <a:spAutoFit/>
          </a:bodyPr>
          <a:lstStyle/>
          <a:p>
            <a:r>
              <a:rPr lang="en-US" sz="7000" dirty="0" smtClean="0">
                <a:latin typeface="Century Gothic"/>
                <a:cs typeface="Century Gothic"/>
              </a:rPr>
              <a:t> l</a:t>
            </a:r>
            <a:r>
              <a:rPr lang="en-US" sz="7000" dirty="0" smtClean="0">
                <a:solidFill>
                  <a:srgbClr val="FF0000"/>
                </a:solidFill>
                <a:latin typeface="Century Gothic"/>
                <a:cs typeface="Century Gothic"/>
              </a:rPr>
              <a:t>o</a:t>
            </a:r>
            <a:r>
              <a:rPr lang="en-US" sz="7000" dirty="0" smtClean="0">
                <a:latin typeface="Century Gothic"/>
                <a:cs typeface="Century Gothic"/>
              </a:rPr>
              <a:t>t  m</a:t>
            </a:r>
            <a:r>
              <a:rPr lang="en-US" sz="7000" dirty="0" smtClean="0">
                <a:solidFill>
                  <a:srgbClr val="FF0000"/>
                </a:solidFill>
                <a:latin typeface="Century Gothic"/>
                <a:cs typeface="Century Gothic"/>
              </a:rPr>
              <a:t>o</a:t>
            </a:r>
            <a:r>
              <a:rPr lang="en-US" sz="7000" dirty="0" smtClean="0">
                <a:latin typeface="Century Gothic"/>
                <a:cs typeface="Century Gothic"/>
              </a:rPr>
              <a:t>m  p</a:t>
            </a:r>
            <a:r>
              <a:rPr lang="en-US" sz="7000" dirty="0" smtClean="0">
                <a:solidFill>
                  <a:srgbClr val="FF0000"/>
                </a:solidFill>
                <a:latin typeface="Century Gothic"/>
                <a:cs typeface="Century Gothic"/>
              </a:rPr>
              <a:t>o</a:t>
            </a:r>
            <a:r>
              <a:rPr lang="en-US" sz="7000" dirty="0" smtClean="0">
                <a:latin typeface="Century Gothic"/>
                <a:cs typeface="Century Gothic"/>
              </a:rPr>
              <a:t>t   r</a:t>
            </a:r>
            <a:r>
              <a:rPr lang="en-US" sz="7000" dirty="0" smtClean="0">
                <a:solidFill>
                  <a:srgbClr val="FF0000"/>
                </a:solidFill>
                <a:latin typeface="Century Gothic"/>
                <a:cs typeface="Century Gothic"/>
              </a:rPr>
              <a:t>o</a:t>
            </a:r>
            <a:r>
              <a:rPr lang="en-US" sz="7000" dirty="0" smtClean="0">
                <a:latin typeface="Century Gothic"/>
                <a:cs typeface="Century Gothic"/>
              </a:rPr>
              <a:t>ck</a:t>
            </a:r>
          </a:p>
          <a:p>
            <a:endParaRPr lang="en-US" sz="7000" dirty="0" smtClean="0">
              <a:latin typeface="Century Gothic"/>
              <a:cs typeface="Century Gothic"/>
            </a:endParaRPr>
          </a:p>
          <a:p>
            <a:r>
              <a:rPr lang="en-US" sz="7000" dirty="0" smtClean="0">
                <a:latin typeface="Century Gothic"/>
                <a:cs typeface="Century Gothic"/>
              </a:rPr>
              <a:t>d</a:t>
            </a:r>
            <a:r>
              <a:rPr lang="en-US" sz="7000" dirty="0" smtClean="0">
                <a:solidFill>
                  <a:srgbClr val="FF0000"/>
                </a:solidFill>
                <a:latin typeface="Century Gothic"/>
                <a:cs typeface="Century Gothic"/>
              </a:rPr>
              <a:t>o</a:t>
            </a:r>
            <a:r>
              <a:rPr lang="en-US" sz="7000" dirty="0" smtClean="0">
                <a:solidFill>
                  <a:srgbClr val="000000"/>
                </a:solidFill>
                <a:latin typeface="Century Gothic"/>
                <a:cs typeface="Century Gothic"/>
              </a:rPr>
              <a:t>g</a:t>
            </a:r>
            <a:r>
              <a:rPr lang="en-US" sz="7000" dirty="0" smtClean="0">
                <a:latin typeface="Century Gothic"/>
                <a:cs typeface="Century Gothic"/>
              </a:rPr>
              <a:t> d</a:t>
            </a:r>
            <a:r>
              <a:rPr lang="en-US" sz="7000" dirty="0" smtClean="0">
                <a:solidFill>
                  <a:srgbClr val="FF0000"/>
                </a:solidFill>
                <a:latin typeface="Century Gothic"/>
                <a:cs typeface="Century Gothic"/>
              </a:rPr>
              <a:t>o</a:t>
            </a:r>
            <a:r>
              <a:rPr lang="en-US" sz="7000" dirty="0" smtClean="0">
                <a:latin typeface="Century Gothic"/>
                <a:cs typeface="Century Gothic"/>
              </a:rPr>
              <a:t>ll s</a:t>
            </a:r>
            <a:r>
              <a:rPr lang="en-US" sz="7000" dirty="0" smtClean="0">
                <a:solidFill>
                  <a:srgbClr val="FF0000"/>
                </a:solidFill>
                <a:latin typeface="Century Gothic"/>
                <a:cs typeface="Century Gothic"/>
              </a:rPr>
              <a:t>o</a:t>
            </a:r>
            <a:r>
              <a:rPr lang="en-US" sz="7000" dirty="0" smtClean="0">
                <a:latin typeface="Century Gothic"/>
                <a:cs typeface="Century Gothic"/>
              </a:rPr>
              <a:t>ck</a:t>
            </a:r>
            <a:endParaRPr lang="en-US" sz="7000" dirty="0">
              <a:latin typeface="Century Gothic"/>
              <a:cs typeface="Century Gothic"/>
            </a:endParaRPr>
          </a:p>
        </p:txBody>
      </p:sp>
    </p:spTree>
    <p:extLst>
      <p:ext uri="{BB962C8B-B14F-4D97-AF65-F5344CB8AC3E}">
        <p14:creationId xmlns:p14="http://schemas.microsoft.com/office/powerpoint/2010/main" val="359384017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4401205"/>
          </a:xfrm>
          <a:prstGeom prst="rect">
            <a:avLst/>
          </a:prstGeom>
          <a:noFill/>
        </p:spPr>
        <p:txBody>
          <a:bodyPr wrap="square" rtlCol="0">
            <a:spAutoFit/>
          </a:bodyPr>
          <a:lstStyle/>
          <a:p>
            <a:r>
              <a:rPr lang="en-US" sz="7000" dirty="0" smtClean="0">
                <a:latin typeface="Century Gothic"/>
                <a:cs typeface="Century Gothic"/>
              </a:rPr>
              <a:t> l</a:t>
            </a:r>
            <a:r>
              <a:rPr lang="en-US" sz="7000" dirty="0" smtClean="0">
                <a:solidFill>
                  <a:srgbClr val="FF0000"/>
                </a:solidFill>
                <a:latin typeface="Century Gothic"/>
                <a:cs typeface="Century Gothic"/>
              </a:rPr>
              <a:t>o</a:t>
            </a:r>
            <a:r>
              <a:rPr lang="en-US" sz="7000" dirty="0" smtClean="0">
                <a:latin typeface="Century Gothic"/>
                <a:cs typeface="Century Gothic"/>
              </a:rPr>
              <a:t>t  m</a:t>
            </a:r>
            <a:r>
              <a:rPr lang="en-US" sz="7000" dirty="0" smtClean="0">
                <a:solidFill>
                  <a:srgbClr val="FF0000"/>
                </a:solidFill>
                <a:latin typeface="Century Gothic"/>
                <a:cs typeface="Century Gothic"/>
              </a:rPr>
              <a:t>o</a:t>
            </a:r>
            <a:r>
              <a:rPr lang="en-US" sz="7000" dirty="0" smtClean="0">
                <a:latin typeface="Century Gothic"/>
                <a:cs typeface="Century Gothic"/>
              </a:rPr>
              <a:t>m  p</a:t>
            </a:r>
            <a:r>
              <a:rPr lang="en-US" sz="7000" dirty="0" smtClean="0">
                <a:solidFill>
                  <a:srgbClr val="FF0000"/>
                </a:solidFill>
                <a:latin typeface="Century Gothic"/>
                <a:cs typeface="Century Gothic"/>
              </a:rPr>
              <a:t>o</a:t>
            </a:r>
            <a:r>
              <a:rPr lang="en-US" sz="7000" dirty="0" smtClean="0">
                <a:latin typeface="Century Gothic"/>
                <a:cs typeface="Century Gothic"/>
              </a:rPr>
              <a:t>t   r</a:t>
            </a:r>
            <a:r>
              <a:rPr lang="en-US" sz="7000" dirty="0" smtClean="0">
                <a:solidFill>
                  <a:srgbClr val="FF0000"/>
                </a:solidFill>
                <a:latin typeface="Century Gothic"/>
                <a:cs typeface="Century Gothic"/>
              </a:rPr>
              <a:t>o</a:t>
            </a:r>
            <a:r>
              <a:rPr lang="en-US" sz="7000" dirty="0" smtClean="0">
                <a:latin typeface="Century Gothic"/>
                <a:cs typeface="Century Gothic"/>
              </a:rPr>
              <a:t>ck</a:t>
            </a:r>
          </a:p>
          <a:p>
            <a:endParaRPr lang="en-US" sz="7000" dirty="0" smtClean="0">
              <a:latin typeface="Century Gothic"/>
              <a:cs typeface="Century Gothic"/>
            </a:endParaRPr>
          </a:p>
          <a:p>
            <a:r>
              <a:rPr lang="en-US" sz="7000" dirty="0" smtClean="0">
                <a:latin typeface="Century Gothic"/>
                <a:cs typeface="Century Gothic"/>
              </a:rPr>
              <a:t>d</a:t>
            </a:r>
            <a:r>
              <a:rPr lang="en-US" sz="7000" dirty="0" smtClean="0">
                <a:solidFill>
                  <a:srgbClr val="FF0000"/>
                </a:solidFill>
                <a:latin typeface="Century Gothic"/>
                <a:cs typeface="Century Gothic"/>
              </a:rPr>
              <a:t>o</a:t>
            </a:r>
            <a:r>
              <a:rPr lang="en-US" sz="7000" dirty="0" smtClean="0">
                <a:solidFill>
                  <a:srgbClr val="000000"/>
                </a:solidFill>
                <a:latin typeface="Century Gothic"/>
                <a:cs typeface="Century Gothic"/>
              </a:rPr>
              <a:t>g</a:t>
            </a:r>
            <a:r>
              <a:rPr lang="en-US" sz="7000" dirty="0" smtClean="0">
                <a:latin typeface="Century Gothic"/>
                <a:cs typeface="Century Gothic"/>
              </a:rPr>
              <a:t> d</a:t>
            </a:r>
            <a:r>
              <a:rPr lang="en-US" sz="7000" dirty="0" smtClean="0">
                <a:solidFill>
                  <a:srgbClr val="FF0000"/>
                </a:solidFill>
                <a:latin typeface="Century Gothic"/>
                <a:cs typeface="Century Gothic"/>
              </a:rPr>
              <a:t>o</a:t>
            </a:r>
            <a:r>
              <a:rPr lang="en-US" sz="7000" dirty="0" smtClean="0">
                <a:latin typeface="Century Gothic"/>
                <a:cs typeface="Century Gothic"/>
              </a:rPr>
              <a:t>ll s</a:t>
            </a:r>
            <a:r>
              <a:rPr lang="en-US" sz="7000" dirty="0" smtClean="0">
                <a:solidFill>
                  <a:srgbClr val="FF0000"/>
                </a:solidFill>
                <a:latin typeface="Century Gothic"/>
                <a:cs typeface="Century Gothic"/>
              </a:rPr>
              <a:t>o</a:t>
            </a:r>
            <a:r>
              <a:rPr lang="en-US" sz="7000" dirty="0" smtClean="0">
                <a:latin typeface="Century Gothic"/>
                <a:cs typeface="Century Gothic"/>
              </a:rPr>
              <a:t>ck  </a:t>
            </a:r>
            <a:r>
              <a:rPr lang="en-US" sz="7000" dirty="0" err="1" smtClean="0">
                <a:latin typeface="Century Gothic"/>
                <a:cs typeface="Century Gothic"/>
              </a:rPr>
              <a:t>bl</a:t>
            </a:r>
            <a:endParaRPr lang="en-US" sz="7000" dirty="0">
              <a:latin typeface="Century Gothic"/>
              <a:cs typeface="Century Gothic"/>
            </a:endParaRPr>
          </a:p>
          <a:p>
            <a:endParaRPr lang="en-US" sz="7000" dirty="0">
              <a:solidFill>
                <a:srgbClr val="FF0000"/>
              </a:solidFill>
              <a:latin typeface="Century Gothic"/>
              <a:cs typeface="Century Gothic"/>
            </a:endParaRPr>
          </a:p>
        </p:txBody>
      </p:sp>
    </p:spTree>
    <p:extLst>
      <p:ext uri="{BB962C8B-B14F-4D97-AF65-F5344CB8AC3E}">
        <p14:creationId xmlns:p14="http://schemas.microsoft.com/office/powerpoint/2010/main" val="164521943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3323987"/>
          </a:xfrm>
          <a:prstGeom prst="rect">
            <a:avLst/>
          </a:prstGeom>
          <a:noFill/>
        </p:spPr>
        <p:txBody>
          <a:bodyPr wrap="square" rtlCol="0">
            <a:spAutoFit/>
          </a:bodyPr>
          <a:lstStyle/>
          <a:p>
            <a:r>
              <a:rPr lang="en-US" sz="7000" dirty="0" smtClean="0">
                <a:latin typeface="Century Gothic"/>
                <a:cs typeface="Century Gothic"/>
              </a:rPr>
              <a:t> l</a:t>
            </a:r>
            <a:r>
              <a:rPr lang="en-US" sz="7000" dirty="0" smtClean="0">
                <a:solidFill>
                  <a:srgbClr val="FF0000"/>
                </a:solidFill>
                <a:latin typeface="Century Gothic"/>
                <a:cs typeface="Century Gothic"/>
              </a:rPr>
              <a:t>o</a:t>
            </a:r>
            <a:r>
              <a:rPr lang="en-US" sz="7000" dirty="0" smtClean="0">
                <a:latin typeface="Century Gothic"/>
                <a:cs typeface="Century Gothic"/>
              </a:rPr>
              <a:t>t  m</a:t>
            </a:r>
            <a:r>
              <a:rPr lang="en-US" sz="7000" dirty="0" smtClean="0">
                <a:solidFill>
                  <a:srgbClr val="FF0000"/>
                </a:solidFill>
                <a:latin typeface="Century Gothic"/>
                <a:cs typeface="Century Gothic"/>
              </a:rPr>
              <a:t>o</a:t>
            </a:r>
            <a:r>
              <a:rPr lang="en-US" sz="7000" dirty="0" smtClean="0">
                <a:latin typeface="Century Gothic"/>
                <a:cs typeface="Century Gothic"/>
              </a:rPr>
              <a:t>m  p</a:t>
            </a:r>
            <a:r>
              <a:rPr lang="en-US" sz="7000" dirty="0" smtClean="0">
                <a:solidFill>
                  <a:srgbClr val="FF0000"/>
                </a:solidFill>
                <a:latin typeface="Century Gothic"/>
                <a:cs typeface="Century Gothic"/>
              </a:rPr>
              <a:t>o</a:t>
            </a:r>
            <a:r>
              <a:rPr lang="en-US" sz="7000" dirty="0" smtClean="0">
                <a:latin typeface="Century Gothic"/>
                <a:cs typeface="Century Gothic"/>
              </a:rPr>
              <a:t>t   r</a:t>
            </a:r>
            <a:r>
              <a:rPr lang="en-US" sz="7000" dirty="0" smtClean="0">
                <a:solidFill>
                  <a:srgbClr val="FF0000"/>
                </a:solidFill>
                <a:latin typeface="Century Gothic"/>
                <a:cs typeface="Century Gothic"/>
              </a:rPr>
              <a:t>o</a:t>
            </a:r>
            <a:r>
              <a:rPr lang="en-US" sz="7000" dirty="0" smtClean="0">
                <a:latin typeface="Century Gothic"/>
                <a:cs typeface="Century Gothic"/>
              </a:rPr>
              <a:t>ck</a:t>
            </a:r>
          </a:p>
          <a:p>
            <a:endParaRPr lang="en-US" sz="7000" dirty="0" smtClean="0">
              <a:latin typeface="Century Gothic"/>
              <a:cs typeface="Century Gothic"/>
            </a:endParaRPr>
          </a:p>
          <a:p>
            <a:r>
              <a:rPr lang="en-US" sz="7000" dirty="0" smtClean="0">
                <a:latin typeface="Century Gothic"/>
                <a:cs typeface="Century Gothic"/>
              </a:rPr>
              <a:t>d</a:t>
            </a:r>
            <a:r>
              <a:rPr lang="en-US" sz="7000" dirty="0" smtClean="0">
                <a:solidFill>
                  <a:srgbClr val="FF0000"/>
                </a:solidFill>
                <a:latin typeface="Century Gothic"/>
                <a:cs typeface="Century Gothic"/>
              </a:rPr>
              <a:t>o</a:t>
            </a:r>
            <a:r>
              <a:rPr lang="en-US" sz="7000" dirty="0" smtClean="0">
                <a:solidFill>
                  <a:srgbClr val="000000"/>
                </a:solidFill>
                <a:latin typeface="Century Gothic"/>
                <a:cs typeface="Century Gothic"/>
              </a:rPr>
              <a:t>g</a:t>
            </a:r>
            <a:r>
              <a:rPr lang="en-US" sz="7000" dirty="0" smtClean="0">
                <a:latin typeface="Century Gothic"/>
                <a:cs typeface="Century Gothic"/>
              </a:rPr>
              <a:t> d</a:t>
            </a:r>
            <a:r>
              <a:rPr lang="en-US" sz="7000" dirty="0" smtClean="0">
                <a:solidFill>
                  <a:srgbClr val="FF0000"/>
                </a:solidFill>
                <a:latin typeface="Century Gothic"/>
                <a:cs typeface="Century Gothic"/>
              </a:rPr>
              <a:t>o</a:t>
            </a:r>
            <a:r>
              <a:rPr lang="en-US" sz="7000" dirty="0" smtClean="0">
                <a:latin typeface="Century Gothic"/>
                <a:cs typeface="Century Gothic"/>
              </a:rPr>
              <a:t>ll s</a:t>
            </a:r>
            <a:r>
              <a:rPr lang="en-US" sz="7000" dirty="0" smtClean="0">
                <a:solidFill>
                  <a:srgbClr val="FF0000"/>
                </a:solidFill>
                <a:latin typeface="Century Gothic"/>
                <a:cs typeface="Century Gothic"/>
              </a:rPr>
              <a:t>o</a:t>
            </a:r>
            <a:r>
              <a:rPr lang="en-US" sz="7000" dirty="0" smtClean="0">
                <a:latin typeface="Century Gothic"/>
                <a:cs typeface="Century Gothic"/>
              </a:rPr>
              <a:t>ck  </a:t>
            </a:r>
            <a:r>
              <a:rPr lang="en-US" sz="7000" dirty="0" err="1" smtClean="0">
                <a:latin typeface="Century Gothic"/>
                <a:cs typeface="Century Gothic"/>
              </a:rPr>
              <a:t>bl</a:t>
            </a:r>
            <a:r>
              <a:rPr lang="en-US" sz="7000" dirty="0" err="1" smtClean="0">
                <a:solidFill>
                  <a:srgbClr val="FF0000"/>
                </a:solidFill>
                <a:latin typeface="Century Gothic"/>
                <a:cs typeface="Century Gothic"/>
              </a:rPr>
              <a:t>o</a:t>
            </a:r>
            <a:endParaRPr lang="en-US" sz="7000" dirty="0">
              <a:solidFill>
                <a:srgbClr val="FF0000"/>
              </a:solidFill>
              <a:latin typeface="Century Gothic"/>
              <a:cs typeface="Century Gothic"/>
            </a:endParaRPr>
          </a:p>
        </p:txBody>
      </p:sp>
    </p:spTree>
    <p:extLst>
      <p:ext uri="{BB962C8B-B14F-4D97-AF65-F5344CB8AC3E}">
        <p14:creationId xmlns:p14="http://schemas.microsoft.com/office/powerpoint/2010/main" val="15065930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4401205"/>
          </a:xfrm>
          <a:prstGeom prst="rect">
            <a:avLst/>
          </a:prstGeom>
          <a:noFill/>
        </p:spPr>
        <p:txBody>
          <a:bodyPr wrap="square" rtlCol="0">
            <a:spAutoFit/>
          </a:bodyPr>
          <a:lstStyle/>
          <a:p>
            <a:r>
              <a:rPr lang="en-US" sz="7000" dirty="0" smtClean="0">
                <a:latin typeface="Century Gothic"/>
                <a:cs typeface="Century Gothic"/>
              </a:rPr>
              <a:t> l</a:t>
            </a:r>
            <a:r>
              <a:rPr lang="en-US" sz="7000" dirty="0" smtClean="0">
                <a:solidFill>
                  <a:srgbClr val="FF0000"/>
                </a:solidFill>
                <a:latin typeface="Century Gothic"/>
                <a:cs typeface="Century Gothic"/>
              </a:rPr>
              <a:t>o</a:t>
            </a:r>
            <a:r>
              <a:rPr lang="en-US" sz="7000" dirty="0" smtClean="0">
                <a:latin typeface="Century Gothic"/>
                <a:cs typeface="Century Gothic"/>
              </a:rPr>
              <a:t>t  m</a:t>
            </a:r>
            <a:r>
              <a:rPr lang="en-US" sz="7000" dirty="0" smtClean="0">
                <a:solidFill>
                  <a:srgbClr val="FF0000"/>
                </a:solidFill>
                <a:latin typeface="Century Gothic"/>
                <a:cs typeface="Century Gothic"/>
              </a:rPr>
              <a:t>o</a:t>
            </a:r>
            <a:r>
              <a:rPr lang="en-US" sz="7000" dirty="0" smtClean="0">
                <a:latin typeface="Century Gothic"/>
                <a:cs typeface="Century Gothic"/>
              </a:rPr>
              <a:t>m  p</a:t>
            </a:r>
            <a:r>
              <a:rPr lang="en-US" sz="7000" dirty="0" smtClean="0">
                <a:solidFill>
                  <a:srgbClr val="FF0000"/>
                </a:solidFill>
                <a:latin typeface="Century Gothic"/>
                <a:cs typeface="Century Gothic"/>
              </a:rPr>
              <a:t>o</a:t>
            </a:r>
            <a:r>
              <a:rPr lang="en-US" sz="7000" dirty="0" smtClean="0">
                <a:latin typeface="Century Gothic"/>
                <a:cs typeface="Century Gothic"/>
              </a:rPr>
              <a:t>t   r</a:t>
            </a:r>
            <a:r>
              <a:rPr lang="en-US" sz="7000" dirty="0" smtClean="0">
                <a:solidFill>
                  <a:srgbClr val="FF0000"/>
                </a:solidFill>
                <a:latin typeface="Century Gothic"/>
                <a:cs typeface="Century Gothic"/>
              </a:rPr>
              <a:t>o</a:t>
            </a:r>
            <a:r>
              <a:rPr lang="en-US" sz="7000" dirty="0" smtClean="0">
                <a:latin typeface="Century Gothic"/>
                <a:cs typeface="Century Gothic"/>
              </a:rPr>
              <a:t>ck</a:t>
            </a:r>
          </a:p>
          <a:p>
            <a:endParaRPr lang="en-US" sz="7000" dirty="0" smtClean="0">
              <a:latin typeface="Century Gothic"/>
              <a:cs typeface="Century Gothic"/>
            </a:endParaRPr>
          </a:p>
          <a:p>
            <a:r>
              <a:rPr lang="en-US" sz="7000" dirty="0" smtClean="0">
                <a:latin typeface="Century Gothic"/>
                <a:cs typeface="Century Gothic"/>
              </a:rPr>
              <a:t>d</a:t>
            </a:r>
            <a:r>
              <a:rPr lang="en-US" sz="7000" dirty="0" smtClean="0">
                <a:solidFill>
                  <a:srgbClr val="FF0000"/>
                </a:solidFill>
                <a:latin typeface="Century Gothic"/>
                <a:cs typeface="Century Gothic"/>
              </a:rPr>
              <a:t>o</a:t>
            </a:r>
            <a:r>
              <a:rPr lang="en-US" sz="7000" dirty="0" smtClean="0">
                <a:solidFill>
                  <a:srgbClr val="000000"/>
                </a:solidFill>
                <a:latin typeface="Century Gothic"/>
                <a:cs typeface="Century Gothic"/>
              </a:rPr>
              <a:t>g</a:t>
            </a:r>
            <a:r>
              <a:rPr lang="en-US" sz="7000" dirty="0" smtClean="0">
                <a:latin typeface="Century Gothic"/>
                <a:cs typeface="Century Gothic"/>
              </a:rPr>
              <a:t> d</a:t>
            </a:r>
            <a:r>
              <a:rPr lang="en-US" sz="7000" dirty="0" smtClean="0">
                <a:solidFill>
                  <a:srgbClr val="FF0000"/>
                </a:solidFill>
                <a:latin typeface="Century Gothic"/>
                <a:cs typeface="Century Gothic"/>
              </a:rPr>
              <a:t>o</a:t>
            </a:r>
            <a:r>
              <a:rPr lang="en-US" sz="7000" dirty="0" smtClean="0">
                <a:latin typeface="Century Gothic"/>
                <a:cs typeface="Century Gothic"/>
              </a:rPr>
              <a:t>ll s</a:t>
            </a:r>
            <a:r>
              <a:rPr lang="en-US" sz="7000" dirty="0" smtClean="0">
                <a:solidFill>
                  <a:srgbClr val="FF0000"/>
                </a:solidFill>
                <a:latin typeface="Century Gothic"/>
                <a:cs typeface="Century Gothic"/>
              </a:rPr>
              <a:t>o</a:t>
            </a:r>
            <a:r>
              <a:rPr lang="en-US" sz="7000" dirty="0" smtClean="0">
                <a:latin typeface="Century Gothic"/>
                <a:cs typeface="Century Gothic"/>
              </a:rPr>
              <a:t>ck  bl</a:t>
            </a:r>
            <a:r>
              <a:rPr lang="en-US" sz="7000" dirty="0" smtClean="0">
                <a:solidFill>
                  <a:srgbClr val="FF0000"/>
                </a:solidFill>
                <a:latin typeface="Century Gothic"/>
                <a:cs typeface="Century Gothic"/>
              </a:rPr>
              <a:t>o</a:t>
            </a:r>
            <a:r>
              <a:rPr lang="en-US" sz="7000" dirty="0" smtClean="0">
                <a:latin typeface="Century Gothic"/>
                <a:cs typeface="Century Gothic"/>
              </a:rPr>
              <a:t>ck</a:t>
            </a:r>
            <a:endParaRPr lang="en-US" sz="7000" dirty="0">
              <a:latin typeface="Century Gothic"/>
              <a:cs typeface="Century Gothic"/>
            </a:endParaRPr>
          </a:p>
          <a:p>
            <a:endParaRPr lang="en-US" sz="7000" dirty="0">
              <a:solidFill>
                <a:srgbClr val="FF0000"/>
              </a:solidFill>
              <a:latin typeface="Century Gothic"/>
              <a:cs typeface="Century Gothic"/>
            </a:endParaRPr>
          </a:p>
        </p:txBody>
      </p:sp>
    </p:spTree>
    <p:extLst>
      <p:ext uri="{BB962C8B-B14F-4D97-AF65-F5344CB8AC3E}">
        <p14:creationId xmlns:p14="http://schemas.microsoft.com/office/powerpoint/2010/main" val="1824526034"/>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5478423"/>
          </a:xfrm>
          <a:prstGeom prst="rect">
            <a:avLst/>
          </a:prstGeom>
          <a:noFill/>
        </p:spPr>
        <p:txBody>
          <a:bodyPr wrap="square" rtlCol="0">
            <a:spAutoFit/>
          </a:bodyPr>
          <a:lstStyle/>
          <a:p>
            <a:r>
              <a:rPr lang="en-US" sz="7000" dirty="0" smtClean="0">
                <a:latin typeface="Century Gothic"/>
                <a:cs typeface="Century Gothic"/>
              </a:rPr>
              <a:t> l</a:t>
            </a:r>
            <a:r>
              <a:rPr lang="en-US" sz="7000" dirty="0" smtClean="0">
                <a:solidFill>
                  <a:srgbClr val="FF0000"/>
                </a:solidFill>
                <a:latin typeface="Century Gothic"/>
                <a:cs typeface="Century Gothic"/>
              </a:rPr>
              <a:t>o</a:t>
            </a:r>
            <a:r>
              <a:rPr lang="en-US" sz="7000" dirty="0" smtClean="0">
                <a:latin typeface="Century Gothic"/>
                <a:cs typeface="Century Gothic"/>
              </a:rPr>
              <a:t>t  m</a:t>
            </a:r>
            <a:r>
              <a:rPr lang="en-US" sz="7000" dirty="0" smtClean="0">
                <a:solidFill>
                  <a:srgbClr val="FF0000"/>
                </a:solidFill>
                <a:latin typeface="Century Gothic"/>
                <a:cs typeface="Century Gothic"/>
              </a:rPr>
              <a:t>o</a:t>
            </a:r>
            <a:r>
              <a:rPr lang="en-US" sz="7000" dirty="0" smtClean="0">
                <a:latin typeface="Century Gothic"/>
                <a:cs typeface="Century Gothic"/>
              </a:rPr>
              <a:t>m  p</a:t>
            </a:r>
            <a:r>
              <a:rPr lang="en-US" sz="7000" dirty="0" smtClean="0">
                <a:solidFill>
                  <a:srgbClr val="FF0000"/>
                </a:solidFill>
                <a:latin typeface="Century Gothic"/>
                <a:cs typeface="Century Gothic"/>
              </a:rPr>
              <a:t>o</a:t>
            </a:r>
            <a:r>
              <a:rPr lang="en-US" sz="7000" dirty="0" smtClean="0">
                <a:latin typeface="Century Gothic"/>
                <a:cs typeface="Century Gothic"/>
              </a:rPr>
              <a:t>t   r</a:t>
            </a:r>
            <a:r>
              <a:rPr lang="en-US" sz="7000" dirty="0" smtClean="0">
                <a:solidFill>
                  <a:srgbClr val="FF0000"/>
                </a:solidFill>
                <a:latin typeface="Century Gothic"/>
                <a:cs typeface="Century Gothic"/>
              </a:rPr>
              <a:t>o</a:t>
            </a:r>
            <a:r>
              <a:rPr lang="en-US" sz="7000" dirty="0" smtClean="0">
                <a:latin typeface="Century Gothic"/>
                <a:cs typeface="Century Gothic"/>
              </a:rPr>
              <a:t>ck</a:t>
            </a:r>
          </a:p>
          <a:p>
            <a:endParaRPr lang="en-US" sz="7000" dirty="0" smtClean="0">
              <a:latin typeface="Century Gothic"/>
              <a:cs typeface="Century Gothic"/>
            </a:endParaRPr>
          </a:p>
          <a:p>
            <a:r>
              <a:rPr lang="en-US" sz="7000" dirty="0" smtClean="0">
                <a:latin typeface="Century Gothic"/>
                <a:cs typeface="Century Gothic"/>
              </a:rPr>
              <a:t>d</a:t>
            </a:r>
            <a:r>
              <a:rPr lang="en-US" sz="7000" dirty="0" smtClean="0">
                <a:solidFill>
                  <a:srgbClr val="FF0000"/>
                </a:solidFill>
                <a:latin typeface="Century Gothic"/>
                <a:cs typeface="Century Gothic"/>
              </a:rPr>
              <a:t>o</a:t>
            </a:r>
            <a:r>
              <a:rPr lang="en-US" sz="7000" dirty="0" smtClean="0">
                <a:solidFill>
                  <a:srgbClr val="000000"/>
                </a:solidFill>
                <a:latin typeface="Century Gothic"/>
                <a:cs typeface="Century Gothic"/>
              </a:rPr>
              <a:t>g</a:t>
            </a:r>
            <a:r>
              <a:rPr lang="en-US" sz="7000" dirty="0" smtClean="0">
                <a:latin typeface="Century Gothic"/>
                <a:cs typeface="Century Gothic"/>
              </a:rPr>
              <a:t> d</a:t>
            </a:r>
            <a:r>
              <a:rPr lang="en-US" sz="7000" dirty="0" smtClean="0">
                <a:solidFill>
                  <a:srgbClr val="FF0000"/>
                </a:solidFill>
                <a:latin typeface="Century Gothic"/>
                <a:cs typeface="Century Gothic"/>
              </a:rPr>
              <a:t>o</a:t>
            </a:r>
            <a:r>
              <a:rPr lang="en-US" sz="7000" dirty="0" smtClean="0">
                <a:latin typeface="Century Gothic"/>
                <a:cs typeface="Century Gothic"/>
              </a:rPr>
              <a:t>ll s</a:t>
            </a:r>
            <a:r>
              <a:rPr lang="en-US" sz="7000" dirty="0" smtClean="0">
                <a:solidFill>
                  <a:srgbClr val="FF0000"/>
                </a:solidFill>
                <a:latin typeface="Century Gothic"/>
                <a:cs typeface="Century Gothic"/>
              </a:rPr>
              <a:t>o</a:t>
            </a:r>
            <a:r>
              <a:rPr lang="en-US" sz="7000" dirty="0" smtClean="0">
                <a:latin typeface="Century Gothic"/>
                <a:cs typeface="Century Gothic"/>
              </a:rPr>
              <a:t>ck  bl</a:t>
            </a:r>
            <a:r>
              <a:rPr lang="en-US" sz="7000" dirty="0" smtClean="0">
                <a:solidFill>
                  <a:srgbClr val="FF0000"/>
                </a:solidFill>
                <a:latin typeface="Century Gothic"/>
                <a:cs typeface="Century Gothic"/>
              </a:rPr>
              <a:t>o</a:t>
            </a:r>
            <a:r>
              <a:rPr lang="en-US" sz="7000" dirty="0" smtClean="0">
                <a:latin typeface="Century Gothic"/>
                <a:cs typeface="Century Gothic"/>
              </a:rPr>
              <a:t>ck</a:t>
            </a:r>
            <a:endParaRPr lang="en-US" sz="7000" dirty="0">
              <a:latin typeface="Century Gothic"/>
              <a:cs typeface="Century Gothic"/>
            </a:endParaRPr>
          </a:p>
          <a:p>
            <a:endParaRPr lang="en-US" sz="7000" dirty="0">
              <a:solidFill>
                <a:srgbClr val="FF0000"/>
              </a:solidFill>
              <a:latin typeface="Century Gothic"/>
              <a:cs typeface="Century Gothic"/>
            </a:endParaRPr>
          </a:p>
          <a:p>
            <a:r>
              <a:rPr lang="en-US" sz="7000" dirty="0" err="1" smtClean="0">
                <a:solidFill>
                  <a:srgbClr val="000000"/>
                </a:solidFill>
                <a:latin typeface="Century Gothic"/>
                <a:cs typeface="Century Gothic"/>
              </a:rPr>
              <a:t>fl</a:t>
            </a:r>
            <a:endParaRPr lang="en-US" sz="7000" dirty="0">
              <a:latin typeface="Century Gothic"/>
              <a:cs typeface="Century Gothic"/>
            </a:endParaRPr>
          </a:p>
        </p:txBody>
      </p:sp>
    </p:spTree>
    <p:extLst>
      <p:ext uri="{BB962C8B-B14F-4D97-AF65-F5344CB8AC3E}">
        <p14:creationId xmlns:p14="http://schemas.microsoft.com/office/powerpoint/2010/main" val="218886951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5478423"/>
          </a:xfrm>
          <a:prstGeom prst="rect">
            <a:avLst/>
          </a:prstGeom>
          <a:noFill/>
        </p:spPr>
        <p:txBody>
          <a:bodyPr wrap="square" rtlCol="0">
            <a:spAutoFit/>
          </a:bodyPr>
          <a:lstStyle/>
          <a:p>
            <a:r>
              <a:rPr lang="en-US" sz="7000" dirty="0" smtClean="0">
                <a:latin typeface="Century Gothic"/>
                <a:cs typeface="Century Gothic"/>
              </a:rPr>
              <a:t> l</a:t>
            </a:r>
            <a:r>
              <a:rPr lang="en-US" sz="7000" dirty="0" smtClean="0">
                <a:solidFill>
                  <a:srgbClr val="FF0000"/>
                </a:solidFill>
                <a:latin typeface="Century Gothic"/>
                <a:cs typeface="Century Gothic"/>
              </a:rPr>
              <a:t>o</a:t>
            </a:r>
            <a:r>
              <a:rPr lang="en-US" sz="7000" dirty="0" smtClean="0">
                <a:latin typeface="Century Gothic"/>
                <a:cs typeface="Century Gothic"/>
              </a:rPr>
              <a:t>t  m</a:t>
            </a:r>
            <a:r>
              <a:rPr lang="en-US" sz="7000" dirty="0" smtClean="0">
                <a:solidFill>
                  <a:srgbClr val="FF0000"/>
                </a:solidFill>
                <a:latin typeface="Century Gothic"/>
                <a:cs typeface="Century Gothic"/>
              </a:rPr>
              <a:t>o</a:t>
            </a:r>
            <a:r>
              <a:rPr lang="en-US" sz="7000" dirty="0" smtClean="0">
                <a:latin typeface="Century Gothic"/>
                <a:cs typeface="Century Gothic"/>
              </a:rPr>
              <a:t>m  p</a:t>
            </a:r>
            <a:r>
              <a:rPr lang="en-US" sz="7000" dirty="0" smtClean="0">
                <a:solidFill>
                  <a:srgbClr val="FF0000"/>
                </a:solidFill>
                <a:latin typeface="Century Gothic"/>
                <a:cs typeface="Century Gothic"/>
              </a:rPr>
              <a:t>o</a:t>
            </a:r>
            <a:r>
              <a:rPr lang="en-US" sz="7000" dirty="0" smtClean="0">
                <a:latin typeface="Century Gothic"/>
                <a:cs typeface="Century Gothic"/>
              </a:rPr>
              <a:t>t   r</a:t>
            </a:r>
            <a:r>
              <a:rPr lang="en-US" sz="7000" dirty="0" smtClean="0">
                <a:solidFill>
                  <a:srgbClr val="FF0000"/>
                </a:solidFill>
                <a:latin typeface="Century Gothic"/>
                <a:cs typeface="Century Gothic"/>
              </a:rPr>
              <a:t>o</a:t>
            </a:r>
            <a:r>
              <a:rPr lang="en-US" sz="7000" dirty="0" smtClean="0">
                <a:latin typeface="Century Gothic"/>
                <a:cs typeface="Century Gothic"/>
              </a:rPr>
              <a:t>ck</a:t>
            </a:r>
          </a:p>
          <a:p>
            <a:endParaRPr lang="en-US" sz="7000" dirty="0" smtClean="0">
              <a:latin typeface="Century Gothic"/>
              <a:cs typeface="Century Gothic"/>
            </a:endParaRPr>
          </a:p>
          <a:p>
            <a:r>
              <a:rPr lang="en-US" sz="7000" dirty="0" smtClean="0">
                <a:latin typeface="Century Gothic"/>
                <a:cs typeface="Century Gothic"/>
              </a:rPr>
              <a:t>d</a:t>
            </a:r>
            <a:r>
              <a:rPr lang="en-US" sz="7000" dirty="0" smtClean="0">
                <a:solidFill>
                  <a:srgbClr val="FF0000"/>
                </a:solidFill>
                <a:latin typeface="Century Gothic"/>
                <a:cs typeface="Century Gothic"/>
              </a:rPr>
              <a:t>o</a:t>
            </a:r>
            <a:r>
              <a:rPr lang="en-US" sz="7000" dirty="0" smtClean="0">
                <a:solidFill>
                  <a:srgbClr val="000000"/>
                </a:solidFill>
                <a:latin typeface="Century Gothic"/>
                <a:cs typeface="Century Gothic"/>
              </a:rPr>
              <a:t>g</a:t>
            </a:r>
            <a:r>
              <a:rPr lang="en-US" sz="7000" dirty="0" smtClean="0">
                <a:latin typeface="Century Gothic"/>
                <a:cs typeface="Century Gothic"/>
              </a:rPr>
              <a:t> d</a:t>
            </a:r>
            <a:r>
              <a:rPr lang="en-US" sz="7000" dirty="0" smtClean="0">
                <a:solidFill>
                  <a:srgbClr val="FF0000"/>
                </a:solidFill>
                <a:latin typeface="Century Gothic"/>
                <a:cs typeface="Century Gothic"/>
              </a:rPr>
              <a:t>o</a:t>
            </a:r>
            <a:r>
              <a:rPr lang="en-US" sz="7000" dirty="0" smtClean="0">
                <a:latin typeface="Century Gothic"/>
                <a:cs typeface="Century Gothic"/>
              </a:rPr>
              <a:t>ll s</a:t>
            </a:r>
            <a:r>
              <a:rPr lang="en-US" sz="7000" dirty="0" smtClean="0">
                <a:solidFill>
                  <a:srgbClr val="FF0000"/>
                </a:solidFill>
                <a:latin typeface="Century Gothic"/>
                <a:cs typeface="Century Gothic"/>
              </a:rPr>
              <a:t>o</a:t>
            </a:r>
            <a:r>
              <a:rPr lang="en-US" sz="7000" dirty="0" smtClean="0">
                <a:latin typeface="Century Gothic"/>
                <a:cs typeface="Century Gothic"/>
              </a:rPr>
              <a:t>ck  bl</a:t>
            </a:r>
            <a:r>
              <a:rPr lang="en-US" sz="7000" dirty="0" smtClean="0">
                <a:solidFill>
                  <a:srgbClr val="FF0000"/>
                </a:solidFill>
                <a:latin typeface="Century Gothic"/>
                <a:cs typeface="Century Gothic"/>
              </a:rPr>
              <a:t>o</a:t>
            </a:r>
            <a:r>
              <a:rPr lang="en-US" sz="7000" dirty="0" smtClean="0">
                <a:latin typeface="Century Gothic"/>
                <a:cs typeface="Century Gothic"/>
              </a:rPr>
              <a:t>ck</a:t>
            </a:r>
            <a:endParaRPr lang="en-US" sz="7000" dirty="0">
              <a:latin typeface="Century Gothic"/>
              <a:cs typeface="Century Gothic"/>
            </a:endParaRPr>
          </a:p>
          <a:p>
            <a:endParaRPr lang="en-US" sz="7000" dirty="0">
              <a:solidFill>
                <a:srgbClr val="FF0000"/>
              </a:solidFill>
              <a:latin typeface="Century Gothic"/>
              <a:cs typeface="Century Gothic"/>
            </a:endParaRPr>
          </a:p>
          <a:p>
            <a:r>
              <a:rPr lang="en-US" sz="7000" dirty="0" err="1" smtClean="0">
                <a:solidFill>
                  <a:srgbClr val="000000"/>
                </a:solidFill>
                <a:latin typeface="Century Gothic"/>
                <a:cs typeface="Century Gothic"/>
              </a:rPr>
              <a:t>fl</a:t>
            </a:r>
            <a:r>
              <a:rPr lang="en-US" sz="7000" dirty="0" err="1" smtClean="0">
                <a:solidFill>
                  <a:srgbClr val="FF0000"/>
                </a:solidFill>
                <a:latin typeface="Century Gothic"/>
                <a:cs typeface="Century Gothic"/>
              </a:rPr>
              <a:t>o</a:t>
            </a:r>
            <a:endParaRPr lang="en-US" sz="7000" dirty="0">
              <a:latin typeface="Century Gothic"/>
              <a:cs typeface="Century Gothic"/>
            </a:endParaRPr>
          </a:p>
        </p:txBody>
      </p:sp>
    </p:spTree>
    <p:extLst>
      <p:ext uri="{BB962C8B-B14F-4D97-AF65-F5344CB8AC3E}">
        <p14:creationId xmlns:p14="http://schemas.microsoft.com/office/powerpoint/2010/main" val="59201866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5478423"/>
          </a:xfrm>
          <a:prstGeom prst="rect">
            <a:avLst/>
          </a:prstGeom>
          <a:noFill/>
        </p:spPr>
        <p:txBody>
          <a:bodyPr wrap="square" rtlCol="0">
            <a:spAutoFit/>
          </a:bodyPr>
          <a:lstStyle/>
          <a:p>
            <a:r>
              <a:rPr lang="en-US" sz="7000" dirty="0" smtClean="0">
                <a:latin typeface="Century Gothic"/>
                <a:cs typeface="Century Gothic"/>
              </a:rPr>
              <a:t> l</a:t>
            </a:r>
            <a:r>
              <a:rPr lang="en-US" sz="7000" dirty="0" smtClean="0">
                <a:solidFill>
                  <a:srgbClr val="FF0000"/>
                </a:solidFill>
                <a:latin typeface="Century Gothic"/>
                <a:cs typeface="Century Gothic"/>
              </a:rPr>
              <a:t>o</a:t>
            </a:r>
            <a:r>
              <a:rPr lang="en-US" sz="7000" dirty="0" smtClean="0">
                <a:latin typeface="Century Gothic"/>
                <a:cs typeface="Century Gothic"/>
              </a:rPr>
              <a:t>t  m</a:t>
            </a:r>
            <a:r>
              <a:rPr lang="en-US" sz="7000" dirty="0" smtClean="0">
                <a:solidFill>
                  <a:srgbClr val="FF0000"/>
                </a:solidFill>
                <a:latin typeface="Century Gothic"/>
                <a:cs typeface="Century Gothic"/>
              </a:rPr>
              <a:t>o</a:t>
            </a:r>
            <a:r>
              <a:rPr lang="en-US" sz="7000" dirty="0" smtClean="0">
                <a:latin typeface="Century Gothic"/>
                <a:cs typeface="Century Gothic"/>
              </a:rPr>
              <a:t>m  p</a:t>
            </a:r>
            <a:r>
              <a:rPr lang="en-US" sz="7000" dirty="0" smtClean="0">
                <a:solidFill>
                  <a:srgbClr val="FF0000"/>
                </a:solidFill>
                <a:latin typeface="Century Gothic"/>
                <a:cs typeface="Century Gothic"/>
              </a:rPr>
              <a:t>o</a:t>
            </a:r>
            <a:r>
              <a:rPr lang="en-US" sz="7000" dirty="0" smtClean="0">
                <a:latin typeface="Century Gothic"/>
                <a:cs typeface="Century Gothic"/>
              </a:rPr>
              <a:t>t   r</a:t>
            </a:r>
            <a:r>
              <a:rPr lang="en-US" sz="7000" dirty="0" smtClean="0">
                <a:solidFill>
                  <a:srgbClr val="FF0000"/>
                </a:solidFill>
                <a:latin typeface="Century Gothic"/>
                <a:cs typeface="Century Gothic"/>
              </a:rPr>
              <a:t>o</a:t>
            </a:r>
            <a:r>
              <a:rPr lang="en-US" sz="7000" dirty="0" smtClean="0">
                <a:latin typeface="Century Gothic"/>
                <a:cs typeface="Century Gothic"/>
              </a:rPr>
              <a:t>ck</a:t>
            </a:r>
          </a:p>
          <a:p>
            <a:endParaRPr lang="en-US" sz="7000" dirty="0" smtClean="0">
              <a:latin typeface="Century Gothic"/>
              <a:cs typeface="Century Gothic"/>
            </a:endParaRPr>
          </a:p>
          <a:p>
            <a:r>
              <a:rPr lang="en-US" sz="7000" dirty="0" smtClean="0">
                <a:latin typeface="Century Gothic"/>
                <a:cs typeface="Century Gothic"/>
              </a:rPr>
              <a:t>d</a:t>
            </a:r>
            <a:r>
              <a:rPr lang="en-US" sz="7000" dirty="0" smtClean="0">
                <a:solidFill>
                  <a:srgbClr val="FF0000"/>
                </a:solidFill>
                <a:latin typeface="Century Gothic"/>
                <a:cs typeface="Century Gothic"/>
              </a:rPr>
              <a:t>o</a:t>
            </a:r>
            <a:r>
              <a:rPr lang="en-US" sz="7000" dirty="0" smtClean="0">
                <a:solidFill>
                  <a:srgbClr val="000000"/>
                </a:solidFill>
                <a:latin typeface="Century Gothic"/>
                <a:cs typeface="Century Gothic"/>
              </a:rPr>
              <a:t>g</a:t>
            </a:r>
            <a:r>
              <a:rPr lang="en-US" sz="7000" dirty="0" smtClean="0">
                <a:latin typeface="Century Gothic"/>
                <a:cs typeface="Century Gothic"/>
              </a:rPr>
              <a:t> d</a:t>
            </a:r>
            <a:r>
              <a:rPr lang="en-US" sz="7000" dirty="0" smtClean="0">
                <a:solidFill>
                  <a:srgbClr val="FF0000"/>
                </a:solidFill>
                <a:latin typeface="Century Gothic"/>
                <a:cs typeface="Century Gothic"/>
              </a:rPr>
              <a:t>o</a:t>
            </a:r>
            <a:r>
              <a:rPr lang="en-US" sz="7000" dirty="0" smtClean="0">
                <a:latin typeface="Century Gothic"/>
                <a:cs typeface="Century Gothic"/>
              </a:rPr>
              <a:t>ll s</a:t>
            </a:r>
            <a:r>
              <a:rPr lang="en-US" sz="7000" dirty="0" smtClean="0">
                <a:solidFill>
                  <a:srgbClr val="FF0000"/>
                </a:solidFill>
                <a:latin typeface="Century Gothic"/>
                <a:cs typeface="Century Gothic"/>
              </a:rPr>
              <a:t>o</a:t>
            </a:r>
            <a:r>
              <a:rPr lang="en-US" sz="7000" dirty="0" smtClean="0">
                <a:latin typeface="Century Gothic"/>
                <a:cs typeface="Century Gothic"/>
              </a:rPr>
              <a:t>ck  bl</a:t>
            </a:r>
            <a:r>
              <a:rPr lang="en-US" sz="7000" dirty="0" smtClean="0">
                <a:solidFill>
                  <a:srgbClr val="FF0000"/>
                </a:solidFill>
                <a:latin typeface="Century Gothic"/>
                <a:cs typeface="Century Gothic"/>
              </a:rPr>
              <a:t>o</a:t>
            </a:r>
            <a:r>
              <a:rPr lang="en-US" sz="7000" dirty="0" smtClean="0">
                <a:latin typeface="Century Gothic"/>
                <a:cs typeface="Century Gothic"/>
              </a:rPr>
              <a:t>ck</a:t>
            </a:r>
            <a:endParaRPr lang="en-US" sz="7000" dirty="0">
              <a:latin typeface="Century Gothic"/>
              <a:cs typeface="Century Gothic"/>
            </a:endParaRPr>
          </a:p>
          <a:p>
            <a:endParaRPr lang="en-US" sz="7000" dirty="0">
              <a:solidFill>
                <a:srgbClr val="FF0000"/>
              </a:solidFill>
              <a:latin typeface="Century Gothic"/>
              <a:cs typeface="Century Gothic"/>
            </a:endParaRPr>
          </a:p>
          <a:p>
            <a:r>
              <a:rPr lang="en-US" sz="7000" dirty="0" smtClean="0">
                <a:solidFill>
                  <a:srgbClr val="000000"/>
                </a:solidFill>
                <a:latin typeface="Century Gothic"/>
                <a:cs typeface="Century Gothic"/>
              </a:rPr>
              <a:t>fl</a:t>
            </a:r>
            <a:r>
              <a:rPr lang="en-US" sz="7000" dirty="0" smtClean="0">
                <a:solidFill>
                  <a:srgbClr val="FF0000"/>
                </a:solidFill>
                <a:latin typeface="Century Gothic"/>
                <a:cs typeface="Century Gothic"/>
              </a:rPr>
              <a:t>o</a:t>
            </a:r>
            <a:r>
              <a:rPr lang="en-US" sz="7000" dirty="0" smtClean="0">
                <a:latin typeface="Century Gothic"/>
                <a:cs typeface="Century Gothic"/>
              </a:rPr>
              <a:t>p</a:t>
            </a:r>
            <a:endParaRPr lang="en-US" sz="7000" dirty="0">
              <a:latin typeface="Century Gothic"/>
              <a:cs typeface="Century Gothic"/>
            </a:endParaRPr>
          </a:p>
        </p:txBody>
      </p:sp>
    </p:spTree>
    <p:extLst>
      <p:ext uri="{BB962C8B-B14F-4D97-AF65-F5344CB8AC3E}">
        <p14:creationId xmlns:p14="http://schemas.microsoft.com/office/powerpoint/2010/main" val="174902456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5478423"/>
          </a:xfrm>
          <a:prstGeom prst="rect">
            <a:avLst/>
          </a:prstGeom>
          <a:noFill/>
        </p:spPr>
        <p:txBody>
          <a:bodyPr wrap="square" rtlCol="0">
            <a:spAutoFit/>
          </a:bodyPr>
          <a:lstStyle/>
          <a:p>
            <a:r>
              <a:rPr lang="en-US" sz="7000" dirty="0" smtClean="0">
                <a:latin typeface="Century Gothic"/>
                <a:cs typeface="Century Gothic"/>
              </a:rPr>
              <a:t> l</a:t>
            </a:r>
            <a:r>
              <a:rPr lang="en-US" sz="7000" dirty="0" smtClean="0">
                <a:solidFill>
                  <a:srgbClr val="FF0000"/>
                </a:solidFill>
                <a:latin typeface="Century Gothic"/>
                <a:cs typeface="Century Gothic"/>
              </a:rPr>
              <a:t>o</a:t>
            </a:r>
            <a:r>
              <a:rPr lang="en-US" sz="7000" dirty="0" smtClean="0">
                <a:latin typeface="Century Gothic"/>
                <a:cs typeface="Century Gothic"/>
              </a:rPr>
              <a:t>t  m</a:t>
            </a:r>
            <a:r>
              <a:rPr lang="en-US" sz="7000" dirty="0" smtClean="0">
                <a:solidFill>
                  <a:srgbClr val="FF0000"/>
                </a:solidFill>
                <a:latin typeface="Century Gothic"/>
                <a:cs typeface="Century Gothic"/>
              </a:rPr>
              <a:t>o</a:t>
            </a:r>
            <a:r>
              <a:rPr lang="en-US" sz="7000" dirty="0" smtClean="0">
                <a:latin typeface="Century Gothic"/>
                <a:cs typeface="Century Gothic"/>
              </a:rPr>
              <a:t>m  p</a:t>
            </a:r>
            <a:r>
              <a:rPr lang="en-US" sz="7000" dirty="0" smtClean="0">
                <a:solidFill>
                  <a:srgbClr val="FF0000"/>
                </a:solidFill>
                <a:latin typeface="Century Gothic"/>
                <a:cs typeface="Century Gothic"/>
              </a:rPr>
              <a:t>o</a:t>
            </a:r>
            <a:r>
              <a:rPr lang="en-US" sz="7000" dirty="0" smtClean="0">
                <a:latin typeface="Century Gothic"/>
                <a:cs typeface="Century Gothic"/>
              </a:rPr>
              <a:t>t   r</a:t>
            </a:r>
            <a:r>
              <a:rPr lang="en-US" sz="7000" dirty="0" smtClean="0">
                <a:solidFill>
                  <a:srgbClr val="FF0000"/>
                </a:solidFill>
                <a:latin typeface="Century Gothic"/>
                <a:cs typeface="Century Gothic"/>
              </a:rPr>
              <a:t>o</a:t>
            </a:r>
            <a:r>
              <a:rPr lang="en-US" sz="7000" dirty="0" smtClean="0">
                <a:latin typeface="Century Gothic"/>
                <a:cs typeface="Century Gothic"/>
              </a:rPr>
              <a:t>ck</a:t>
            </a:r>
          </a:p>
          <a:p>
            <a:endParaRPr lang="en-US" sz="7000" dirty="0" smtClean="0">
              <a:latin typeface="Century Gothic"/>
              <a:cs typeface="Century Gothic"/>
            </a:endParaRPr>
          </a:p>
          <a:p>
            <a:r>
              <a:rPr lang="en-US" sz="7000" dirty="0" smtClean="0">
                <a:latin typeface="Century Gothic"/>
                <a:cs typeface="Century Gothic"/>
              </a:rPr>
              <a:t>d</a:t>
            </a:r>
            <a:r>
              <a:rPr lang="en-US" sz="7000" dirty="0" smtClean="0">
                <a:solidFill>
                  <a:srgbClr val="FF0000"/>
                </a:solidFill>
                <a:latin typeface="Century Gothic"/>
                <a:cs typeface="Century Gothic"/>
              </a:rPr>
              <a:t>o</a:t>
            </a:r>
            <a:r>
              <a:rPr lang="en-US" sz="7000" dirty="0" smtClean="0">
                <a:solidFill>
                  <a:srgbClr val="000000"/>
                </a:solidFill>
                <a:latin typeface="Century Gothic"/>
                <a:cs typeface="Century Gothic"/>
              </a:rPr>
              <a:t>g</a:t>
            </a:r>
            <a:r>
              <a:rPr lang="en-US" sz="7000" dirty="0" smtClean="0">
                <a:latin typeface="Century Gothic"/>
                <a:cs typeface="Century Gothic"/>
              </a:rPr>
              <a:t> d</a:t>
            </a:r>
            <a:r>
              <a:rPr lang="en-US" sz="7000" dirty="0" smtClean="0">
                <a:solidFill>
                  <a:srgbClr val="FF0000"/>
                </a:solidFill>
                <a:latin typeface="Century Gothic"/>
                <a:cs typeface="Century Gothic"/>
              </a:rPr>
              <a:t>o</a:t>
            </a:r>
            <a:r>
              <a:rPr lang="en-US" sz="7000" dirty="0" smtClean="0">
                <a:latin typeface="Century Gothic"/>
                <a:cs typeface="Century Gothic"/>
              </a:rPr>
              <a:t>ll s</a:t>
            </a:r>
            <a:r>
              <a:rPr lang="en-US" sz="7000" dirty="0" smtClean="0">
                <a:solidFill>
                  <a:srgbClr val="FF0000"/>
                </a:solidFill>
                <a:latin typeface="Century Gothic"/>
                <a:cs typeface="Century Gothic"/>
              </a:rPr>
              <a:t>o</a:t>
            </a:r>
            <a:r>
              <a:rPr lang="en-US" sz="7000" dirty="0" smtClean="0">
                <a:latin typeface="Century Gothic"/>
                <a:cs typeface="Century Gothic"/>
              </a:rPr>
              <a:t>ck  bl</a:t>
            </a:r>
            <a:r>
              <a:rPr lang="en-US" sz="7000" dirty="0" smtClean="0">
                <a:solidFill>
                  <a:srgbClr val="FF0000"/>
                </a:solidFill>
                <a:latin typeface="Century Gothic"/>
                <a:cs typeface="Century Gothic"/>
              </a:rPr>
              <a:t>o</a:t>
            </a:r>
            <a:r>
              <a:rPr lang="en-US" sz="7000" dirty="0" smtClean="0">
                <a:latin typeface="Century Gothic"/>
                <a:cs typeface="Century Gothic"/>
              </a:rPr>
              <a:t>ck</a:t>
            </a:r>
            <a:endParaRPr lang="en-US" sz="7000" dirty="0">
              <a:latin typeface="Century Gothic"/>
              <a:cs typeface="Century Gothic"/>
            </a:endParaRPr>
          </a:p>
          <a:p>
            <a:endParaRPr lang="en-US" sz="7000" dirty="0">
              <a:solidFill>
                <a:srgbClr val="FF0000"/>
              </a:solidFill>
              <a:latin typeface="Century Gothic"/>
              <a:cs typeface="Century Gothic"/>
            </a:endParaRPr>
          </a:p>
          <a:p>
            <a:r>
              <a:rPr lang="en-US" sz="7000" dirty="0" smtClean="0">
                <a:solidFill>
                  <a:srgbClr val="000000"/>
                </a:solidFill>
                <a:latin typeface="Century Gothic"/>
                <a:cs typeface="Century Gothic"/>
              </a:rPr>
              <a:t>fl</a:t>
            </a:r>
            <a:r>
              <a:rPr lang="en-US" sz="7000" dirty="0" smtClean="0">
                <a:solidFill>
                  <a:srgbClr val="FF0000"/>
                </a:solidFill>
                <a:latin typeface="Century Gothic"/>
                <a:cs typeface="Century Gothic"/>
              </a:rPr>
              <a:t>o</a:t>
            </a:r>
            <a:r>
              <a:rPr lang="en-US" sz="7000" dirty="0" smtClean="0">
                <a:latin typeface="Century Gothic"/>
                <a:cs typeface="Century Gothic"/>
              </a:rPr>
              <a:t>p  cl</a:t>
            </a:r>
            <a:endParaRPr lang="en-US" sz="7000" dirty="0">
              <a:latin typeface="Century Gothic"/>
              <a:cs typeface="Century Gothic"/>
            </a:endParaRPr>
          </a:p>
        </p:txBody>
      </p:sp>
    </p:spTree>
    <p:extLst>
      <p:ext uri="{BB962C8B-B14F-4D97-AF65-F5344CB8AC3E}">
        <p14:creationId xmlns:p14="http://schemas.microsoft.com/office/powerpoint/2010/main" val="3665858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353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Blending Words with  Short o</a:t>
            </a:r>
          </a:p>
        </p:txBody>
      </p:sp>
      <p:sp>
        <p:nvSpPr>
          <p:cNvPr id="3" name="Rectangle 2"/>
          <p:cNvSpPr/>
          <p:nvPr/>
        </p:nvSpPr>
        <p:spPr>
          <a:xfrm>
            <a:off x="1321203"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j</a:t>
            </a:r>
            <a:endParaRPr lang="en-US" sz="12000" dirty="0">
              <a:latin typeface="Century Gothic"/>
              <a:cs typeface="Century Gothic"/>
            </a:endParaRPr>
          </a:p>
        </p:txBody>
      </p:sp>
      <p:sp>
        <p:nvSpPr>
          <p:cNvPr id="4" name="Rectangle 3"/>
          <p:cNvSpPr/>
          <p:nvPr/>
        </p:nvSpPr>
        <p:spPr>
          <a:xfrm>
            <a:off x="3443651"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
        <p:nvSpPr>
          <p:cNvPr id="5" name="Rectangle 4"/>
          <p:cNvSpPr/>
          <p:nvPr/>
        </p:nvSpPr>
        <p:spPr>
          <a:xfrm>
            <a:off x="5566099"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b</a:t>
            </a:r>
            <a:endParaRPr lang="en-US" sz="12000" dirty="0">
              <a:latin typeface="Century Gothic"/>
              <a:cs typeface="Century Gothic"/>
            </a:endParaRPr>
          </a:p>
        </p:txBody>
      </p:sp>
    </p:spTree>
    <p:extLst>
      <p:ext uri="{BB962C8B-B14F-4D97-AF65-F5344CB8AC3E}">
        <p14:creationId xmlns:p14="http://schemas.microsoft.com/office/powerpoint/2010/main" val="1065959854"/>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5478423"/>
          </a:xfrm>
          <a:prstGeom prst="rect">
            <a:avLst/>
          </a:prstGeom>
          <a:noFill/>
        </p:spPr>
        <p:txBody>
          <a:bodyPr wrap="square" rtlCol="0">
            <a:spAutoFit/>
          </a:bodyPr>
          <a:lstStyle/>
          <a:p>
            <a:r>
              <a:rPr lang="en-US" sz="7000" dirty="0" smtClean="0">
                <a:latin typeface="Century Gothic"/>
                <a:cs typeface="Century Gothic"/>
              </a:rPr>
              <a:t> l</a:t>
            </a:r>
            <a:r>
              <a:rPr lang="en-US" sz="7000" dirty="0" smtClean="0">
                <a:solidFill>
                  <a:srgbClr val="FF0000"/>
                </a:solidFill>
                <a:latin typeface="Century Gothic"/>
                <a:cs typeface="Century Gothic"/>
              </a:rPr>
              <a:t>o</a:t>
            </a:r>
            <a:r>
              <a:rPr lang="en-US" sz="7000" dirty="0" smtClean="0">
                <a:latin typeface="Century Gothic"/>
                <a:cs typeface="Century Gothic"/>
              </a:rPr>
              <a:t>t  m</a:t>
            </a:r>
            <a:r>
              <a:rPr lang="en-US" sz="7000" dirty="0" smtClean="0">
                <a:solidFill>
                  <a:srgbClr val="FF0000"/>
                </a:solidFill>
                <a:latin typeface="Century Gothic"/>
                <a:cs typeface="Century Gothic"/>
              </a:rPr>
              <a:t>o</a:t>
            </a:r>
            <a:r>
              <a:rPr lang="en-US" sz="7000" dirty="0" smtClean="0">
                <a:latin typeface="Century Gothic"/>
                <a:cs typeface="Century Gothic"/>
              </a:rPr>
              <a:t>m  p</a:t>
            </a:r>
            <a:r>
              <a:rPr lang="en-US" sz="7000" dirty="0" smtClean="0">
                <a:solidFill>
                  <a:srgbClr val="FF0000"/>
                </a:solidFill>
                <a:latin typeface="Century Gothic"/>
                <a:cs typeface="Century Gothic"/>
              </a:rPr>
              <a:t>o</a:t>
            </a:r>
            <a:r>
              <a:rPr lang="en-US" sz="7000" dirty="0" smtClean="0">
                <a:latin typeface="Century Gothic"/>
                <a:cs typeface="Century Gothic"/>
              </a:rPr>
              <a:t>t   r</a:t>
            </a:r>
            <a:r>
              <a:rPr lang="en-US" sz="7000" dirty="0" smtClean="0">
                <a:solidFill>
                  <a:srgbClr val="FF0000"/>
                </a:solidFill>
                <a:latin typeface="Century Gothic"/>
                <a:cs typeface="Century Gothic"/>
              </a:rPr>
              <a:t>o</a:t>
            </a:r>
            <a:r>
              <a:rPr lang="en-US" sz="7000" dirty="0" smtClean="0">
                <a:latin typeface="Century Gothic"/>
                <a:cs typeface="Century Gothic"/>
              </a:rPr>
              <a:t>ck</a:t>
            </a:r>
          </a:p>
          <a:p>
            <a:endParaRPr lang="en-US" sz="7000" dirty="0" smtClean="0">
              <a:latin typeface="Century Gothic"/>
              <a:cs typeface="Century Gothic"/>
            </a:endParaRPr>
          </a:p>
          <a:p>
            <a:r>
              <a:rPr lang="en-US" sz="7000" dirty="0" smtClean="0">
                <a:latin typeface="Century Gothic"/>
                <a:cs typeface="Century Gothic"/>
              </a:rPr>
              <a:t>d</a:t>
            </a:r>
            <a:r>
              <a:rPr lang="en-US" sz="7000" dirty="0" smtClean="0">
                <a:solidFill>
                  <a:srgbClr val="FF0000"/>
                </a:solidFill>
                <a:latin typeface="Century Gothic"/>
                <a:cs typeface="Century Gothic"/>
              </a:rPr>
              <a:t>o</a:t>
            </a:r>
            <a:r>
              <a:rPr lang="en-US" sz="7000" dirty="0" smtClean="0">
                <a:solidFill>
                  <a:srgbClr val="000000"/>
                </a:solidFill>
                <a:latin typeface="Century Gothic"/>
                <a:cs typeface="Century Gothic"/>
              </a:rPr>
              <a:t>g</a:t>
            </a:r>
            <a:r>
              <a:rPr lang="en-US" sz="7000" dirty="0" smtClean="0">
                <a:latin typeface="Century Gothic"/>
                <a:cs typeface="Century Gothic"/>
              </a:rPr>
              <a:t> d</a:t>
            </a:r>
            <a:r>
              <a:rPr lang="en-US" sz="7000" dirty="0" smtClean="0">
                <a:solidFill>
                  <a:srgbClr val="FF0000"/>
                </a:solidFill>
                <a:latin typeface="Century Gothic"/>
                <a:cs typeface="Century Gothic"/>
              </a:rPr>
              <a:t>o</a:t>
            </a:r>
            <a:r>
              <a:rPr lang="en-US" sz="7000" dirty="0" smtClean="0">
                <a:latin typeface="Century Gothic"/>
                <a:cs typeface="Century Gothic"/>
              </a:rPr>
              <a:t>ll s</a:t>
            </a:r>
            <a:r>
              <a:rPr lang="en-US" sz="7000" dirty="0" smtClean="0">
                <a:solidFill>
                  <a:srgbClr val="FF0000"/>
                </a:solidFill>
                <a:latin typeface="Century Gothic"/>
                <a:cs typeface="Century Gothic"/>
              </a:rPr>
              <a:t>o</a:t>
            </a:r>
            <a:r>
              <a:rPr lang="en-US" sz="7000" dirty="0" smtClean="0">
                <a:latin typeface="Century Gothic"/>
                <a:cs typeface="Century Gothic"/>
              </a:rPr>
              <a:t>ck  bl</a:t>
            </a:r>
            <a:r>
              <a:rPr lang="en-US" sz="7000" dirty="0" smtClean="0">
                <a:solidFill>
                  <a:srgbClr val="FF0000"/>
                </a:solidFill>
                <a:latin typeface="Century Gothic"/>
                <a:cs typeface="Century Gothic"/>
              </a:rPr>
              <a:t>o</a:t>
            </a:r>
            <a:r>
              <a:rPr lang="en-US" sz="7000" dirty="0" smtClean="0">
                <a:latin typeface="Century Gothic"/>
                <a:cs typeface="Century Gothic"/>
              </a:rPr>
              <a:t>ck</a:t>
            </a:r>
            <a:endParaRPr lang="en-US" sz="7000" dirty="0">
              <a:latin typeface="Century Gothic"/>
              <a:cs typeface="Century Gothic"/>
            </a:endParaRPr>
          </a:p>
          <a:p>
            <a:endParaRPr lang="en-US" sz="7000" dirty="0">
              <a:solidFill>
                <a:srgbClr val="FF0000"/>
              </a:solidFill>
              <a:latin typeface="Century Gothic"/>
              <a:cs typeface="Century Gothic"/>
            </a:endParaRPr>
          </a:p>
          <a:p>
            <a:r>
              <a:rPr lang="en-US" sz="7000" dirty="0" smtClean="0">
                <a:solidFill>
                  <a:srgbClr val="000000"/>
                </a:solidFill>
                <a:latin typeface="Century Gothic"/>
                <a:cs typeface="Century Gothic"/>
              </a:rPr>
              <a:t>fl</a:t>
            </a:r>
            <a:r>
              <a:rPr lang="en-US" sz="7000" dirty="0" smtClean="0">
                <a:solidFill>
                  <a:srgbClr val="FF0000"/>
                </a:solidFill>
                <a:latin typeface="Century Gothic"/>
                <a:cs typeface="Century Gothic"/>
              </a:rPr>
              <a:t>o</a:t>
            </a:r>
            <a:r>
              <a:rPr lang="en-US" sz="7000" dirty="0" smtClean="0">
                <a:latin typeface="Century Gothic"/>
                <a:cs typeface="Century Gothic"/>
              </a:rPr>
              <a:t>p  </a:t>
            </a:r>
            <a:r>
              <a:rPr lang="en-US" sz="7000" dirty="0" err="1" smtClean="0">
                <a:latin typeface="Century Gothic"/>
                <a:cs typeface="Century Gothic"/>
              </a:rPr>
              <a:t>cl</a:t>
            </a:r>
            <a:r>
              <a:rPr lang="en-US" sz="7000" dirty="0" err="1" smtClean="0">
                <a:solidFill>
                  <a:srgbClr val="FF0000"/>
                </a:solidFill>
                <a:latin typeface="Century Gothic"/>
                <a:cs typeface="Century Gothic"/>
              </a:rPr>
              <a:t>o</a:t>
            </a:r>
            <a:endParaRPr lang="en-US" sz="7000" dirty="0">
              <a:latin typeface="Century Gothic"/>
              <a:cs typeface="Century Gothic"/>
            </a:endParaRPr>
          </a:p>
        </p:txBody>
      </p:sp>
    </p:spTree>
    <p:extLst>
      <p:ext uri="{BB962C8B-B14F-4D97-AF65-F5344CB8AC3E}">
        <p14:creationId xmlns:p14="http://schemas.microsoft.com/office/powerpoint/2010/main" val="229176350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5478423"/>
          </a:xfrm>
          <a:prstGeom prst="rect">
            <a:avLst/>
          </a:prstGeom>
          <a:noFill/>
        </p:spPr>
        <p:txBody>
          <a:bodyPr wrap="square" rtlCol="0">
            <a:spAutoFit/>
          </a:bodyPr>
          <a:lstStyle/>
          <a:p>
            <a:r>
              <a:rPr lang="en-US" sz="7000" dirty="0" smtClean="0">
                <a:latin typeface="Century Gothic"/>
                <a:cs typeface="Century Gothic"/>
              </a:rPr>
              <a:t> l</a:t>
            </a:r>
            <a:r>
              <a:rPr lang="en-US" sz="7000" dirty="0" smtClean="0">
                <a:solidFill>
                  <a:srgbClr val="FF0000"/>
                </a:solidFill>
                <a:latin typeface="Century Gothic"/>
                <a:cs typeface="Century Gothic"/>
              </a:rPr>
              <a:t>o</a:t>
            </a:r>
            <a:r>
              <a:rPr lang="en-US" sz="7000" dirty="0" smtClean="0">
                <a:latin typeface="Century Gothic"/>
                <a:cs typeface="Century Gothic"/>
              </a:rPr>
              <a:t>t  m</a:t>
            </a:r>
            <a:r>
              <a:rPr lang="en-US" sz="7000" dirty="0" smtClean="0">
                <a:solidFill>
                  <a:srgbClr val="FF0000"/>
                </a:solidFill>
                <a:latin typeface="Century Gothic"/>
                <a:cs typeface="Century Gothic"/>
              </a:rPr>
              <a:t>o</a:t>
            </a:r>
            <a:r>
              <a:rPr lang="en-US" sz="7000" dirty="0" smtClean="0">
                <a:latin typeface="Century Gothic"/>
                <a:cs typeface="Century Gothic"/>
              </a:rPr>
              <a:t>m  p</a:t>
            </a:r>
            <a:r>
              <a:rPr lang="en-US" sz="7000" dirty="0" smtClean="0">
                <a:solidFill>
                  <a:srgbClr val="FF0000"/>
                </a:solidFill>
                <a:latin typeface="Century Gothic"/>
                <a:cs typeface="Century Gothic"/>
              </a:rPr>
              <a:t>o</a:t>
            </a:r>
            <a:r>
              <a:rPr lang="en-US" sz="7000" dirty="0" smtClean="0">
                <a:latin typeface="Century Gothic"/>
                <a:cs typeface="Century Gothic"/>
              </a:rPr>
              <a:t>t   r</a:t>
            </a:r>
            <a:r>
              <a:rPr lang="en-US" sz="7000" dirty="0" smtClean="0">
                <a:solidFill>
                  <a:srgbClr val="FF0000"/>
                </a:solidFill>
                <a:latin typeface="Century Gothic"/>
                <a:cs typeface="Century Gothic"/>
              </a:rPr>
              <a:t>o</a:t>
            </a:r>
            <a:r>
              <a:rPr lang="en-US" sz="7000" dirty="0" smtClean="0">
                <a:latin typeface="Century Gothic"/>
                <a:cs typeface="Century Gothic"/>
              </a:rPr>
              <a:t>ck</a:t>
            </a:r>
          </a:p>
          <a:p>
            <a:endParaRPr lang="en-US" sz="7000" dirty="0" smtClean="0">
              <a:latin typeface="Century Gothic"/>
              <a:cs typeface="Century Gothic"/>
            </a:endParaRPr>
          </a:p>
          <a:p>
            <a:r>
              <a:rPr lang="en-US" sz="7000" dirty="0" smtClean="0">
                <a:latin typeface="Century Gothic"/>
                <a:cs typeface="Century Gothic"/>
              </a:rPr>
              <a:t>d</a:t>
            </a:r>
            <a:r>
              <a:rPr lang="en-US" sz="7000" dirty="0" smtClean="0">
                <a:solidFill>
                  <a:srgbClr val="FF0000"/>
                </a:solidFill>
                <a:latin typeface="Century Gothic"/>
                <a:cs typeface="Century Gothic"/>
              </a:rPr>
              <a:t>o</a:t>
            </a:r>
            <a:r>
              <a:rPr lang="en-US" sz="7000" dirty="0" smtClean="0">
                <a:solidFill>
                  <a:srgbClr val="000000"/>
                </a:solidFill>
                <a:latin typeface="Century Gothic"/>
                <a:cs typeface="Century Gothic"/>
              </a:rPr>
              <a:t>g</a:t>
            </a:r>
            <a:r>
              <a:rPr lang="en-US" sz="7000" dirty="0" smtClean="0">
                <a:latin typeface="Century Gothic"/>
                <a:cs typeface="Century Gothic"/>
              </a:rPr>
              <a:t> d</a:t>
            </a:r>
            <a:r>
              <a:rPr lang="en-US" sz="7000" dirty="0" smtClean="0">
                <a:solidFill>
                  <a:srgbClr val="FF0000"/>
                </a:solidFill>
                <a:latin typeface="Century Gothic"/>
                <a:cs typeface="Century Gothic"/>
              </a:rPr>
              <a:t>o</a:t>
            </a:r>
            <a:r>
              <a:rPr lang="en-US" sz="7000" dirty="0" smtClean="0">
                <a:latin typeface="Century Gothic"/>
                <a:cs typeface="Century Gothic"/>
              </a:rPr>
              <a:t>ll s</a:t>
            </a:r>
            <a:r>
              <a:rPr lang="en-US" sz="7000" dirty="0" smtClean="0">
                <a:solidFill>
                  <a:srgbClr val="FF0000"/>
                </a:solidFill>
                <a:latin typeface="Century Gothic"/>
                <a:cs typeface="Century Gothic"/>
              </a:rPr>
              <a:t>o</a:t>
            </a:r>
            <a:r>
              <a:rPr lang="en-US" sz="7000" dirty="0" smtClean="0">
                <a:latin typeface="Century Gothic"/>
                <a:cs typeface="Century Gothic"/>
              </a:rPr>
              <a:t>ck  bl</a:t>
            </a:r>
            <a:r>
              <a:rPr lang="en-US" sz="7000" dirty="0" smtClean="0">
                <a:solidFill>
                  <a:srgbClr val="FF0000"/>
                </a:solidFill>
                <a:latin typeface="Century Gothic"/>
                <a:cs typeface="Century Gothic"/>
              </a:rPr>
              <a:t>o</a:t>
            </a:r>
            <a:r>
              <a:rPr lang="en-US" sz="7000" dirty="0" smtClean="0">
                <a:latin typeface="Century Gothic"/>
                <a:cs typeface="Century Gothic"/>
              </a:rPr>
              <a:t>ck</a:t>
            </a:r>
            <a:endParaRPr lang="en-US" sz="7000" dirty="0">
              <a:latin typeface="Century Gothic"/>
              <a:cs typeface="Century Gothic"/>
            </a:endParaRPr>
          </a:p>
          <a:p>
            <a:endParaRPr lang="en-US" sz="7000" dirty="0">
              <a:solidFill>
                <a:srgbClr val="FF0000"/>
              </a:solidFill>
              <a:latin typeface="Century Gothic"/>
              <a:cs typeface="Century Gothic"/>
            </a:endParaRPr>
          </a:p>
          <a:p>
            <a:r>
              <a:rPr lang="en-US" sz="7000" dirty="0" smtClean="0">
                <a:solidFill>
                  <a:srgbClr val="000000"/>
                </a:solidFill>
                <a:latin typeface="Century Gothic"/>
                <a:cs typeface="Century Gothic"/>
              </a:rPr>
              <a:t>fl</a:t>
            </a:r>
            <a:r>
              <a:rPr lang="en-US" sz="7000" dirty="0" smtClean="0">
                <a:solidFill>
                  <a:srgbClr val="FF0000"/>
                </a:solidFill>
                <a:latin typeface="Century Gothic"/>
                <a:cs typeface="Century Gothic"/>
              </a:rPr>
              <a:t>o</a:t>
            </a:r>
            <a:r>
              <a:rPr lang="en-US" sz="7000" dirty="0" smtClean="0">
                <a:latin typeface="Century Gothic"/>
                <a:cs typeface="Century Gothic"/>
              </a:rPr>
              <a:t>p  cl</a:t>
            </a:r>
            <a:r>
              <a:rPr lang="en-US" sz="7000" dirty="0" smtClean="0">
                <a:solidFill>
                  <a:srgbClr val="FF0000"/>
                </a:solidFill>
                <a:latin typeface="Century Gothic"/>
                <a:cs typeface="Century Gothic"/>
              </a:rPr>
              <a:t>o</a:t>
            </a:r>
            <a:r>
              <a:rPr lang="en-US" sz="7000" dirty="0" smtClean="0">
                <a:latin typeface="Century Gothic"/>
                <a:cs typeface="Century Gothic"/>
              </a:rPr>
              <a:t>ck</a:t>
            </a:r>
            <a:endParaRPr lang="en-US" sz="7000" dirty="0">
              <a:latin typeface="Century Gothic"/>
              <a:cs typeface="Century Gothic"/>
            </a:endParaRPr>
          </a:p>
        </p:txBody>
      </p:sp>
    </p:spTree>
    <p:extLst>
      <p:ext uri="{BB962C8B-B14F-4D97-AF65-F5344CB8AC3E}">
        <p14:creationId xmlns:p14="http://schemas.microsoft.com/office/powerpoint/2010/main" val="406865116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5478423"/>
          </a:xfrm>
          <a:prstGeom prst="rect">
            <a:avLst/>
          </a:prstGeom>
          <a:noFill/>
        </p:spPr>
        <p:txBody>
          <a:bodyPr wrap="square" rtlCol="0">
            <a:spAutoFit/>
          </a:bodyPr>
          <a:lstStyle/>
          <a:p>
            <a:r>
              <a:rPr lang="en-US" sz="7000" dirty="0" smtClean="0">
                <a:latin typeface="Century Gothic"/>
                <a:cs typeface="Century Gothic"/>
              </a:rPr>
              <a:t> l</a:t>
            </a:r>
            <a:r>
              <a:rPr lang="en-US" sz="7000" dirty="0" smtClean="0">
                <a:solidFill>
                  <a:srgbClr val="FF0000"/>
                </a:solidFill>
                <a:latin typeface="Century Gothic"/>
                <a:cs typeface="Century Gothic"/>
              </a:rPr>
              <a:t>o</a:t>
            </a:r>
            <a:r>
              <a:rPr lang="en-US" sz="7000" dirty="0" smtClean="0">
                <a:latin typeface="Century Gothic"/>
                <a:cs typeface="Century Gothic"/>
              </a:rPr>
              <a:t>t  m</a:t>
            </a:r>
            <a:r>
              <a:rPr lang="en-US" sz="7000" dirty="0" smtClean="0">
                <a:solidFill>
                  <a:srgbClr val="FF0000"/>
                </a:solidFill>
                <a:latin typeface="Century Gothic"/>
                <a:cs typeface="Century Gothic"/>
              </a:rPr>
              <a:t>o</a:t>
            </a:r>
            <a:r>
              <a:rPr lang="en-US" sz="7000" dirty="0" smtClean="0">
                <a:latin typeface="Century Gothic"/>
                <a:cs typeface="Century Gothic"/>
              </a:rPr>
              <a:t>m  p</a:t>
            </a:r>
            <a:r>
              <a:rPr lang="en-US" sz="7000" dirty="0" smtClean="0">
                <a:solidFill>
                  <a:srgbClr val="FF0000"/>
                </a:solidFill>
                <a:latin typeface="Century Gothic"/>
                <a:cs typeface="Century Gothic"/>
              </a:rPr>
              <a:t>o</a:t>
            </a:r>
            <a:r>
              <a:rPr lang="en-US" sz="7000" dirty="0" smtClean="0">
                <a:latin typeface="Century Gothic"/>
                <a:cs typeface="Century Gothic"/>
              </a:rPr>
              <a:t>t   r</a:t>
            </a:r>
            <a:r>
              <a:rPr lang="en-US" sz="7000" dirty="0" smtClean="0">
                <a:solidFill>
                  <a:srgbClr val="FF0000"/>
                </a:solidFill>
                <a:latin typeface="Century Gothic"/>
                <a:cs typeface="Century Gothic"/>
              </a:rPr>
              <a:t>o</a:t>
            </a:r>
            <a:r>
              <a:rPr lang="en-US" sz="7000" dirty="0" smtClean="0">
                <a:latin typeface="Century Gothic"/>
                <a:cs typeface="Century Gothic"/>
              </a:rPr>
              <a:t>ck</a:t>
            </a:r>
          </a:p>
          <a:p>
            <a:endParaRPr lang="en-US" sz="7000" dirty="0" smtClean="0">
              <a:latin typeface="Century Gothic"/>
              <a:cs typeface="Century Gothic"/>
            </a:endParaRPr>
          </a:p>
          <a:p>
            <a:r>
              <a:rPr lang="en-US" sz="7000" dirty="0" smtClean="0">
                <a:latin typeface="Century Gothic"/>
                <a:cs typeface="Century Gothic"/>
              </a:rPr>
              <a:t>d</a:t>
            </a:r>
            <a:r>
              <a:rPr lang="en-US" sz="7000" dirty="0" smtClean="0">
                <a:solidFill>
                  <a:srgbClr val="FF0000"/>
                </a:solidFill>
                <a:latin typeface="Century Gothic"/>
                <a:cs typeface="Century Gothic"/>
              </a:rPr>
              <a:t>o</a:t>
            </a:r>
            <a:r>
              <a:rPr lang="en-US" sz="7000" dirty="0" smtClean="0">
                <a:solidFill>
                  <a:srgbClr val="000000"/>
                </a:solidFill>
                <a:latin typeface="Century Gothic"/>
                <a:cs typeface="Century Gothic"/>
              </a:rPr>
              <a:t>g</a:t>
            </a:r>
            <a:r>
              <a:rPr lang="en-US" sz="7000" dirty="0" smtClean="0">
                <a:latin typeface="Century Gothic"/>
                <a:cs typeface="Century Gothic"/>
              </a:rPr>
              <a:t> d</a:t>
            </a:r>
            <a:r>
              <a:rPr lang="en-US" sz="7000" dirty="0" smtClean="0">
                <a:solidFill>
                  <a:srgbClr val="FF0000"/>
                </a:solidFill>
                <a:latin typeface="Century Gothic"/>
                <a:cs typeface="Century Gothic"/>
              </a:rPr>
              <a:t>o</a:t>
            </a:r>
            <a:r>
              <a:rPr lang="en-US" sz="7000" dirty="0" smtClean="0">
                <a:latin typeface="Century Gothic"/>
                <a:cs typeface="Century Gothic"/>
              </a:rPr>
              <a:t>ll s</a:t>
            </a:r>
            <a:r>
              <a:rPr lang="en-US" sz="7000" dirty="0" smtClean="0">
                <a:solidFill>
                  <a:srgbClr val="FF0000"/>
                </a:solidFill>
                <a:latin typeface="Century Gothic"/>
                <a:cs typeface="Century Gothic"/>
              </a:rPr>
              <a:t>o</a:t>
            </a:r>
            <a:r>
              <a:rPr lang="en-US" sz="7000" dirty="0" smtClean="0">
                <a:latin typeface="Century Gothic"/>
                <a:cs typeface="Century Gothic"/>
              </a:rPr>
              <a:t>ck  bl</a:t>
            </a:r>
            <a:r>
              <a:rPr lang="en-US" sz="7000" dirty="0" smtClean="0">
                <a:solidFill>
                  <a:srgbClr val="FF0000"/>
                </a:solidFill>
                <a:latin typeface="Century Gothic"/>
                <a:cs typeface="Century Gothic"/>
              </a:rPr>
              <a:t>o</a:t>
            </a:r>
            <a:r>
              <a:rPr lang="en-US" sz="7000" dirty="0" smtClean="0">
                <a:latin typeface="Century Gothic"/>
                <a:cs typeface="Century Gothic"/>
              </a:rPr>
              <a:t>ck</a:t>
            </a:r>
            <a:endParaRPr lang="en-US" sz="7000" dirty="0">
              <a:latin typeface="Century Gothic"/>
              <a:cs typeface="Century Gothic"/>
            </a:endParaRPr>
          </a:p>
          <a:p>
            <a:endParaRPr lang="en-US" sz="7000" dirty="0">
              <a:solidFill>
                <a:srgbClr val="FF0000"/>
              </a:solidFill>
              <a:latin typeface="Century Gothic"/>
              <a:cs typeface="Century Gothic"/>
            </a:endParaRPr>
          </a:p>
          <a:p>
            <a:r>
              <a:rPr lang="en-US" sz="7000" dirty="0" smtClean="0">
                <a:solidFill>
                  <a:srgbClr val="000000"/>
                </a:solidFill>
                <a:latin typeface="Century Gothic"/>
                <a:cs typeface="Century Gothic"/>
              </a:rPr>
              <a:t>fl</a:t>
            </a:r>
            <a:r>
              <a:rPr lang="en-US" sz="7000" dirty="0" smtClean="0">
                <a:solidFill>
                  <a:srgbClr val="FF0000"/>
                </a:solidFill>
                <a:latin typeface="Century Gothic"/>
                <a:cs typeface="Century Gothic"/>
              </a:rPr>
              <a:t>o</a:t>
            </a:r>
            <a:r>
              <a:rPr lang="en-US" sz="7000" dirty="0" smtClean="0">
                <a:latin typeface="Century Gothic"/>
                <a:cs typeface="Century Gothic"/>
              </a:rPr>
              <a:t>p  cl</a:t>
            </a:r>
            <a:r>
              <a:rPr lang="en-US" sz="7000" dirty="0" smtClean="0">
                <a:solidFill>
                  <a:srgbClr val="FF0000"/>
                </a:solidFill>
                <a:latin typeface="Century Gothic"/>
                <a:cs typeface="Century Gothic"/>
              </a:rPr>
              <a:t>o</a:t>
            </a:r>
            <a:r>
              <a:rPr lang="en-US" sz="7000" dirty="0" smtClean="0">
                <a:latin typeface="Century Gothic"/>
                <a:cs typeface="Century Gothic"/>
              </a:rPr>
              <a:t>ck  g</a:t>
            </a:r>
            <a:endParaRPr lang="en-US" sz="7000" dirty="0">
              <a:latin typeface="Century Gothic"/>
              <a:cs typeface="Century Gothic"/>
            </a:endParaRPr>
          </a:p>
        </p:txBody>
      </p:sp>
    </p:spTree>
    <p:extLst>
      <p:ext uri="{BB962C8B-B14F-4D97-AF65-F5344CB8AC3E}">
        <p14:creationId xmlns:p14="http://schemas.microsoft.com/office/powerpoint/2010/main" val="83447904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5478423"/>
          </a:xfrm>
          <a:prstGeom prst="rect">
            <a:avLst/>
          </a:prstGeom>
          <a:noFill/>
        </p:spPr>
        <p:txBody>
          <a:bodyPr wrap="square" rtlCol="0">
            <a:spAutoFit/>
          </a:bodyPr>
          <a:lstStyle/>
          <a:p>
            <a:r>
              <a:rPr lang="en-US" sz="7000" dirty="0" smtClean="0">
                <a:latin typeface="Century Gothic"/>
                <a:cs typeface="Century Gothic"/>
              </a:rPr>
              <a:t> l</a:t>
            </a:r>
            <a:r>
              <a:rPr lang="en-US" sz="7000" dirty="0" smtClean="0">
                <a:solidFill>
                  <a:srgbClr val="FF0000"/>
                </a:solidFill>
                <a:latin typeface="Century Gothic"/>
                <a:cs typeface="Century Gothic"/>
              </a:rPr>
              <a:t>o</a:t>
            </a:r>
            <a:r>
              <a:rPr lang="en-US" sz="7000" dirty="0" smtClean="0">
                <a:latin typeface="Century Gothic"/>
                <a:cs typeface="Century Gothic"/>
              </a:rPr>
              <a:t>t  m</a:t>
            </a:r>
            <a:r>
              <a:rPr lang="en-US" sz="7000" dirty="0" smtClean="0">
                <a:solidFill>
                  <a:srgbClr val="FF0000"/>
                </a:solidFill>
                <a:latin typeface="Century Gothic"/>
                <a:cs typeface="Century Gothic"/>
              </a:rPr>
              <a:t>o</a:t>
            </a:r>
            <a:r>
              <a:rPr lang="en-US" sz="7000" dirty="0" smtClean="0">
                <a:latin typeface="Century Gothic"/>
                <a:cs typeface="Century Gothic"/>
              </a:rPr>
              <a:t>m  p</a:t>
            </a:r>
            <a:r>
              <a:rPr lang="en-US" sz="7000" dirty="0" smtClean="0">
                <a:solidFill>
                  <a:srgbClr val="FF0000"/>
                </a:solidFill>
                <a:latin typeface="Century Gothic"/>
                <a:cs typeface="Century Gothic"/>
              </a:rPr>
              <a:t>o</a:t>
            </a:r>
            <a:r>
              <a:rPr lang="en-US" sz="7000" dirty="0" smtClean="0">
                <a:latin typeface="Century Gothic"/>
                <a:cs typeface="Century Gothic"/>
              </a:rPr>
              <a:t>t   r</a:t>
            </a:r>
            <a:r>
              <a:rPr lang="en-US" sz="7000" dirty="0" smtClean="0">
                <a:solidFill>
                  <a:srgbClr val="FF0000"/>
                </a:solidFill>
                <a:latin typeface="Century Gothic"/>
                <a:cs typeface="Century Gothic"/>
              </a:rPr>
              <a:t>o</a:t>
            </a:r>
            <a:r>
              <a:rPr lang="en-US" sz="7000" dirty="0" smtClean="0">
                <a:latin typeface="Century Gothic"/>
                <a:cs typeface="Century Gothic"/>
              </a:rPr>
              <a:t>ck</a:t>
            </a:r>
          </a:p>
          <a:p>
            <a:endParaRPr lang="en-US" sz="7000" dirty="0" smtClean="0">
              <a:latin typeface="Century Gothic"/>
              <a:cs typeface="Century Gothic"/>
            </a:endParaRPr>
          </a:p>
          <a:p>
            <a:r>
              <a:rPr lang="en-US" sz="7000" dirty="0" smtClean="0">
                <a:latin typeface="Century Gothic"/>
                <a:cs typeface="Century Gothic"/>
              </a:rPr>
              <a:t>d</a:t>
            </a:r>
            <a:r>
              <a:rPr lang="en-US" sz="7000" dirty="0" smtClean="0">
                <a:solidFill>
                  <a:srgbClr val="FF0000"/>
                </a:solidFill>
                <a:latin typeface="Century Gothic"/>
                <a:cs typeface="Century Gothic"/>
              </a:rPr>
              <a:t>o</a:t>
            </a:r>
            <a:r>
              <a:rPr lang="en-US" sz="7000" dirty="0" smtClean="0">
                <a:solidFill>
                  <a:srgbClr val="000000"/>
                </a:solidFill>
                <a:latin typeface="Century Gothic"/>
                <a:cs typeface="Century Gothic"/>
              </a:rPr>
              <a:t>g</a:t>
            </a:r>
            <a:r>
              <a:rPr lang="en-US" sz="7000" dirty="0" smtClean="0">
                <a:latin typeface="Century Gothic"/>
                <a:cs typeface="Century Gothic"/>
              </a:rPr>
              <a:t> d</a:t>
            </a:r>
            <a:r>
              <a:rPr lang="en-US" sz="7000" dirty="0" smtClean="0">
                <a:solidFill>
                  <a:srgbClr val="FF0000"/>
                </a:solidFill>
                <a:latin typeface="Century Gothic"/>
                <a:cs typeface="Century Gothic"/>
              </a:rPr>
              <a:t>o</a:t>
            </a:r>
            <a:r>
              <a:rPr lang="en-US" sz="7000" dirty="0" smtClean="0">
                <a:latin typeface="Century Gothic"/>
                <a:cs typeface="Century Gothic"/>
              </a:rPr>
              <a:t>ll s</a:t>
            </a:r>
            <a:r>
              <a:rPr lang="en-US" sz="7000" dirty="0" smtClean="0">
                <a:solidFill>
                  <a:srgbClr val="FF0000"/>
                </a:solidFill>
                <a:latin typeface="Century Gothic"/>
                <a:cs typeface="Century Gothic"/>
              </a:rPr>
              <a:t>o</a:t>
            </a:r>
            <a:r>
              <a:rPr lang="en-US" sz="7000" dirty="0" smtClean="0">
                <a:latin typeface="Century Gothic"/>
                <a:cs typeface="Century Gothic"/>
              </a:rPr>
              <a:t>ck  bl</a:t>
            </a:r>
            <a:r>
              <a:rPr lang="en-US" sz="7000" dirty="0" smtClean="0">
                <a:solidFill>
                  <a:srgbClr val="FF0000"/>
                </a:solidFill>
                <a:latin typeface="Century Gothic"/>
                <a:cs typeface="Century Gothic"/>
              </a:rPr>
              <a:t>o</a:t>
            </a:r>
            <a:r>
              <a:rPr lang="en-US" sz="7000" dirty="0" smtClean="0">
                <a:latin typeface="Century Gothic"/>
                <a:cs typeface="Century Gothic"/>
              </a:rPr>
              <a:t>ck</a:t>
            </a:r>
            <a:endParaRPr lang="en-US" sz="7000" dirty="0">
              <a:latin typeface="Century Gothic"/>
              <a:cs typeface="Century Gothic"/>
            </a:endParaRPr>
          </a:p>
          <a:p>
            <a:endParaRPr lang="en-US" sz="7000" dirty="0">
              <a:solidFill>
                <a:srgbClr val="FF0000"/>
              </a:solidFill>
              <a:latin typeface="Century Gothic"/>
              <a:cs typeface="Century Gothic"/>
            </a:endParaRPr>
          </a:p>
          <a:p>
            <a:r>
              <a:rPr lang="en-US" sz="7000" dirty="0" smtClean="0">
                <a:solidFill>
                  <a:srgbClr val="000000"/>
                </a:solidFill>
                <a:latin typeface="Century Gothic"/>
                <a:cs typeface="Century Gothic"/>
              </a:rPr>
              <a:t>fl</a:t>
            </a:r>
            <a:r>
              <a:rPr lang="en-US" sz="7000" dirty="0" smtClean="0">
                <a:solidFill>
                  <a:srgbClr val="FF0000"/>
                </a:solidFill>
                <a:latin typeface="Century Gothic"/>
                <a:cs typeface="Century Gothic"/>
              </a:rPr>
              <a:t>o</a:t>
            </a:r>
            <a:r>
              <a:rPr lang="en-US" sz="7000" dirty="0" smtClean="0">
                <a:latin typeface="Century Gothic"/>
                <a:cs typeface="Century Gothic"/>
              </a:rPr>
              <a:t>p  cl</a:t>
            </a:r>
            <a:r>
              <a:rPr lang="en-US" sz="7000" dirty="0" smtClean="0">
                <a:solidFill>
                  <a:srgbClr val="FF0000"/>
                </a:solidFill>
                <a:latin typeface="Century Gothic"/>
                <a:cs typeface="Century Gothic"/>
              </a:rPr>
              <a:t>o</a:t>
            </a:r>
            <a:r>
              <a:rPr lang="en-US" sz="7000" dirty="0" smtClean="0">
                <a:latin typeface="Century Gothic"/>
                <a:cs typeface="Century Gothic"/>
              </a:rPr>
              <a:t>ck  g</a:t>
            </a:r>
            <a:r>
              <a:rPr lang="en-US" sz="7000" dirty="0" smtClean="0">
                <a:solidFill>
                  <a:srgbClr val="FF0000"/>
                </a:solidFill>
                <a:latin typeface="Century Gothic"/>
                <a:cs typeface="Century Gothic"/>
              </a:rPr>
              <a:t>o</a:t>
            </a:r>
            <a:endParaRPr lang="en-US" sz="7000" dirty="0">
              <a:latin typeface="Century Gothic"/>
              <a:cs typeface="Century Gothic"/>
            </a:endParaRPr>
          </a:p>
        </p:txBody>
      </p:sp>
    </p:spTree>
    <p:extLst>
      <p:ext uri="{BB962C8B-B14F-4D97-AF65-F5344CB8AC3E}">
        <p14:creationId xmlns:p14="http://schemas.microsoft.com/office/powerpoint/2010/main" val="733652860"/>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5478423"/>
          </a:xfrm>
          <a:prstGeom prst="rect">
            <a:avLst/>
          </a:prstGeom>
          <a:noFill/>
        </p:spPr>
        <p:txBody>
          <a:bodyPr wrap="square" rtlCol="0">
            <a:spAutoFit/>
          </a:bodyPr>
          <a:lstStyle/>
          <a:p>
            <a:r>
              <a:rPr lang="en-US" sz="7000" dirty="0" smtClean="0">
                <a:latin typeface="Century Gothic"/>
                <a:cs typeface="Century Gothic"/>
              </a:rPr>
              <a:t> l</a:t>
            </a:r>
            <a:r>
              <a:rPr lang="en-US" sz="7000" dirty="0" smtClean="0">
                <a:solidFill>
                  <a:srgbClr val="FF0000"/>
                </a:solidFill>
                <a:latin typeface="Century Gothic"/>
                <a:cs typeface="Century Gothic"/>
              </a:rPr>
              <a:t>o</a:t>
            </a:r>
            <a:r>
              <a:rPr lang="en-US" sz="7000" dirty="0" smtClean="0">
                <a:latin typeface="Century Gothic"/>
                <a:cs typeface="Century Gothic"/>
              </a:rPr>
              <a:t>t  m</a:t>
            </a:r>
            <a:r>
              <a:rPr lang="en-US" sz="7000" dirty="0" smtClean="0">
                <a:solidFill>
                  <a:srgbClr val="FF0000"/>
                </a:solidFill>
                <a:latin typeface="Century Gothic"/>
                <a:cs typeface="Century Gothic"/>
              </a:rPr>
              <a:t>o</a:t>
            </a:r>
            <a:r>
              <a:rPr lang="en-US" sz="7000" dirty="0" smtClean="0">
                <a:latin typeface="Century Gothic"/>
                <a:cs typeface="Century Gothic"/>
              </a:rPr>
              <a:t>m  p</a:t>
            </a:r>
            <a:r>
              <a:rPr lang="en-US" sz="7000" dirty="0" smtClean="0">
                <a:solidFill>
                  <a:srgbClr val="FF0000"/>
                </a:solidFill>
                <a:latin typeface="Century Gothic"/>
                <a:cs typeface="Century Gothic"/>
              </a:rPr>
              <a:t>o</a:t>
            </a:r>
            <a:r>
              <a:rPr lang="en-US" sz="7000" dirty="0" smtClean="0">
                <a:latin typeface="Century Gothic"/>
                <a:cs typeface="Century Gothic"/>
              </a:rPr>
              <a:t>t   r</a:t>
            </a:r>
            <a:r>
              <a:rPr lang="en-US" sz="7000" dirty="0" smtClean="0">
                <a:solidFill>
                  <a:srgbClr val="FF0000"/>
                </a:solidFill>
                <a:latin typeface="Century Gothic"/>
                <a:cs typeface="Century Gothic"/>
              </a:rPr>
              <a:t>o</a:t>
            </a:r>
            <a:r>
              <a:rPr lang="en-US" sz="7000" dirty="0" smtClean="0">
                <a:latin typeface="Century Gothic"/>
                <a:cs typeface="Century Gothic"/>
              </a:rPr>
              <a:t>ck</a:t>
            </a:r>
          </a:p>
          <a:p>
            <a:endParaRPr lang="en-US" sz="7000" dirty="0" smtClean="0">
              <a:latin typeface="Century Gothic"/>
              <a:cs typeface="Century Gothic"/>
            </a:endParaRPr>
          </a:p>
          <a:p>
            <a:r>
              <a:rPr lang="en-US" sz="7000" dirty="0" smtClean="0">
                <a:latin typeface="Century Gothic"/>
                <a:cs typeface="Century Gothic"/>
              </a:rPr>
              <a:t>d</a:t>
            </a:r>
            <a:r>
              <a:rPr lang="en-US" sz="7000" dirty="0" smtClean="0">
                <a:solidFill>
                  <a:srgbClr val="FF0000"/>
                </a:solidFill>
                <a:latin typeface="Century Gothic"/>
                <a:cs typeface="Century Gothic"/>
              </a:rPr>
              <a:t>o</a:t>
            </a:r>
            <a:r>
              <a:rPr lang="en-US" sz="7000" dirty="0" smtClean="0">
                <a:solidFill>
                  <a:srgbClr val="000000"/>
                </a:solidFill>
                <a:latin typeface="Century Gothic"/>
                <a:cs typeface="Century Gothic"/>
              </a:rPr>
              <a:t>g</a:t>
            </a:r>
            <a:r>
              <a:rPr lang="en-US" sz="7000" dirty="0" smtClean="0">
                <a:latin typeface="Century Gothic"/>
                <a:cs typeface="Century Gothic"/>
              </a:rPr>
              <a:t> d</a:t>
            </a:r>
            <a:r>
              <a:rPr lang="en-US" sz="7000" dirty="0" smtClean="0">
                <a:solidFill>
                  <a:srgbClr val="FF0000"/>
                </a:solidFill>
                <a:latin typeface="Century Gothic"/>
                <a:cs typeface="Century Gothic"/>
              </a:rPr>
              <a:t>o</a:t>
            </a:r>
            <a:r>
              <a:rPr lang="en-US" sz="7000" dirty="0" smtClean="0">
                <a:latin typeface="Century Gothic"/>
                <a:cs typeface="Century Gothic"/>
              </a:rPr>
              <a:t>ll s</a:t>
            </a:r>
            <a:r>
              <a:rPr lang="en-US" sz="7000" dirty="0" smtClean="0">
                <a:solidFill>
                  <a:srgbClr val="FF0000"/>
                </a:solidFill>
                <a:latin typeface="Century Gothic"/>
                <a:cs typeface="Century Gothic"/>
              </a:rPr>
              <a:t>o</a:t>
            </a:r>
            <a:r>
              <a:rPr lang="en-US" sz="7000" dirty="0" smtClean="0">
                <a:latin typeface="Century Gothic"/>
                <a:cs typeface="Century Gothic"/>
              </a:rPr>
              <a:t>ck  bl</a:t>
            </a:r>
            <a:r>
              <a:rPr lang="en-US" sz="7000" dirty="0" smtClean="0">
                <a:solidFill>
                  <a:srgbClr val="FF0000"/>
                </a:solidFill>
                <a:latin typeface="Century Gothic"/>
                <a:cs typeface="Century Gothic"/>
              </a:rPr>
              <a:t>o</a:t>
            </a:r>
            <a:r>
              <a:rPr lang="en-US" sz="7000" dirty="0" smtClean="0">
                <a:latin typeface="Century Gothic"/>
                <a:cs typeface="Century Gothic"/>
              </a:rPr>
              <a:t>ck</a:t>
            </a:r>
            <a:endParaRPr lang="en-US" sz="7000" dirty="0">
              <a:latin typeface="Century Gothic"/>
              <a:cs typeface="Century Gothic"/>
            </a:endParaRPr>
          </a:p>
          <a:p>
            <a:endParaRPr lang="en-US" sz="7000" dirty="0">
              <a:solidFill>
                <a:srgbClr val="FF0000"/>
              </a:solidFill>
              <a:latin typeface="Century Gothic"/>
              <a:cs typeface="Century Gothic"/>
            </a:endParaRPr>
          </a:p>
          <a:p>
            <a:r>
              <a:rPr lang="en-US" sz="7000" dirty="0" smtClean="0">
                <a:solidFill>
                  <a:srgbClr val="000000"/>
                </a:solidFill>
                <a:latin typeface="Century Gothic"/>
                <a:cs typeface="Century Gothic"/>
              </a:rPr>
              <a:t>fl</a:t>
            </a:r>
            <a:r>
              <a:rPr lang="en-US" sz="7000" dirty="0" smtClean="0">
                <a:solidFill>
                  <a:srgbClr val="FF0000"/>
                </a:solidFill>
                <a:latin typeface="Century Gothic"/>
                <a:cs typeface="Century Gothic"/>
              </a:rPr>
              <a:t>o</a:t>
            </a:r>
            <a:r>
              <a:rPr lang="en-US" sz="7000" dirty="0" smtClean="0">
                <a:latin typeface="Century Gothic"/>
                <a:cs typeface="Century Gothic"/>
              </a:rPr>
              <a:t>p  cl</a:t>
            </a:r>
            <a:r>
              <a:rPr lang="en-US" sz="7000" dirty="0" smtClean="0">
                <a:solidFill>
                  <a:srgbClr val="FF0000"/>
                </a:solidFill>
                <a:latin typeface="Century Gothic"/>
                <a:cs typeface="Century Gothic"/>
              </a:rPr>
              <a:t>o</a:t>
            </a:r>
            <a:r>
              <a:rPr lang="en-US" sz="7000" dirty="0" smtClean="0">
                <a:latin typeface="Century Gothic"/>
                <a:cs typeface="Century Gothic"/>
              </a:rPr>
              <a:t>ck  g</a:t>
            </a:r>
            <a:r>
              <a:rPr lang="en-US" sz="7000" dirty="0" smtClean="0">
                <a:solidFill>
                  <a:srgbClr val="FF0000"/>
                </a:solidFill>
                <a:latin typeface="Century Gothic"/>
                <a:cs typeface="Century Gothic"/>
              </a:rPr>
              <a:t>o</a:t>
            </a:r>
            <a:r>
              <a:rPr lang="en-US" sz="7000" dirty="0" smtClean="0">
                <a:latin typeface="Century Gothic"/>
                <a:cs typeface="Century Gothic"/>
              </a:rPr>
              <a:t>t</a:t>
            </a:r>
            <a:endParaRPr lang="en-US" sz="7000" dirty="0">
              <a:latin typeface="Century Gothic"/>
              <a:cs typeface="Century Gothic"/>
            </a:endParaRPr>
          </a:p>
        </p:txBody>
      </p:sp>
    </p:spTree>
    <p:extLst>
      <p:ext uri="{BB962C8B-B14F-4D97-AF65-F5344CB8AC3E}">
        <p14:creationId xmlns:p14="http://schemas.microsoft.com/office/powerpoint/2010/main" val="424029592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5478423"/>
          </a:xfrm>
          <a:prstGeom prst="rect">
            <a:avLst/>
          </a:prstGeom>
          <a:noFill/>
        </p:spPr>
        <p:txBody>
          <a:bodyPr wrap="square" rtlCol="0">
            <a:spAutoFit/>
          </a:bodyPr>
          <a:lstStyle/>
          <a:p>
            <a:r>
              <a:rPr lang="en-US" sz="7000" dirty="0" smtClean="0">
                <a:latin typeface="Century Gothic"/>
                <a:cs typeface="Century Gothic"/>
              </a:rPr>
              <a:t> l</a:t>
            </a:r>
            <a:r>
              <a:rPr lang="en-US" sz="7000" dirty="0" smtClean="0">
                <a:solidFill>
                  <a:srgbClr val="FF0000"/>
                </a:solidFill>
                <a:latin typeface="Century Gothic"/>
                <a:cs typeface="Century Gothic"/>
              </a:rPr>
              <a:t>o</a:t>
            </a:r>
            <a:r>
              <a:rPr lang="en-US" sz="7000" dirty="0" smtClean="0">
                <a:latin typeface="Century Gothic"/>
                <a:cs typeface="Century Gothic"/>
              </a:rPr>
              <a:t>t  m</a:t>
            </a:r>
            <a:r>
              <a:rPr lang="en-US" sz="7000" dirty="0" smtClean="0">
                <a:solidFill>
                  <a:srgbClr val="FF0000"/>
                </a:solidFill>
                <a:latin typeface="Century Gothic"/>
                <a:cs typeface="Century Gothic"/>
              </a:rPr>
              <a:t>o</a:t>
            </a:r>
            <a:r>
              <a:rPr lang="en-US" sz="7000" dirty="0" smtClean="0">
                <a:latin typeface="Century Gothic"/>
                <a:cs typeface="Century Gothic"/>
              </a:rPr>
              <a:t>m  p</a:t>
            </a:r>
            <a:r>
              <a:rPr lang="en-US" sz="7000" dirty="0" smtClean="0">
                <a:solidFill>
                  <a:srgbClr val="FF0000"/>
                </a:solidFill>
                <a:latin typeface="Century Gothic"/>
                <a:cs typeface="Century Gothic"/>
              </a:rPr>
              <a:t>o</a:t>
            </a:r>
            <a:r>
              <a:rPr lang="en-US" sz="7000" dirty="0" smtClean="0">
                <a:latin typeface="Century Gothic"/>
                <a:cs typeface="Century Gothic"/>
              </a:rPr>
              <a:t>t   r</a:t>
            </a:r>
            <a:r>
              <a:rPr lang="en-US" sz="7000" dirty="0" smtClean="0">
                <a:solidFill>
                  <a:srgbClr val="FF0000"/>
                </a:solidFill>
                <a:latin typeface="Century Gothic"/>
                <a:cs typeface="Century Gothic"/>
              </a:rPr>
              <a:t>o</a:t>
            </a:r>
            <a:r>
              <a:rPr lang="en-US" sz="7000" dirty="0" smtClean="0">
                <a:latin typeface="Century Gothic"/>
                <a:cs typeface="Century Gothic"/>
              </a:rPr>
              <a:t>ck</a:t>
            </a:r>
          </a:p>
          <a:p>
            <a:endParaRPr lang="en-US" sz="7000" dirty="0" smtClean="0">
              <a:latin typeface="Century Gothic"/>
              <a:cs typeface="Century Gothic"/>
            </a:endParaRPr>
          </a:p>
          <a:p>
            <a:r>
              <a:rPr lang="en-US" sz="7000" dirty="0" smtClean="0">
                <a:latin typeface="Century Gothic"/>
                <a:cs typeface="Century Gothic"/>
              </a:rPr>
              <a:t>d</a:t>
            </a:r>
            <a:r>
              <a:rPr lang="en-US" sz="7000" dirty="0" smtClean="0">
                <a:solidFill>
                  <a:srgbClr val="FF0000"/>
                </a:solidFill>
                <a:latin typeface="Century Gothic"/>
                <a:cs typeface="Century Gothic"/>
              </a:rPr>
              <a:t>o</a:t>
            </a:r>
            <a:r>
              <a:rPr lang="en-US" sz="7000" dirty="0" smtClean="0">
                <a:solidFill>
                  <a:srgbClr val="000000"/>
                </a:solidFill>
                <a:latin typeface="Century Gothic"/>
                <a:cs typeface="Century Gothic"/>
              </a:rPr>
              <a:t>g</a:t>
            </a:r>
            <a:r>
              <a:rPr lang="en-US" sz="7000" dirty="0" smtClean="0">
                <a:latin typeface="Century Gothic"/>
                <a:cs typeface="Century Gothic"/>
              </a:rPr>
              <a:t> d</a:t>
            </a:r>
            <a:r>
              <a:rPr lang="en-US" sz="7000" dirty="0" smtClean="0">
                <a:solidFill>
                  <a:srgbClr val="FF0000"/>
                </a:solidFill>
                <a:latin typeface="Century Gothic"/>
                <a:cs typeface="Century Gothic"/>
              </a:rPr>
              <a:t>o</a:t>
            </a:r>
            <a:r>
              <a:rPr lang="en-US" sz="7000" dirty="0" smtClean="0">
                <a:latin typeface="Century Gothic"/>
                <a:cs typeface="Century Gothic"/>
              </a:rPr>
              <a:t>ll s</a:t>
            </a:r>
            <a:r>
              <a:rPr lang="en-US" sz="7000" dirty="0" smtClean="0">
                <a:solidFill>
                  <a:srgbClr val="FF0000"/>
                </a:solidFill>
                <a:latin typeface="Century Gothic"/>
                <a:cs typeface="Century Gothic"/>
              </a:rPr>
              <a:t>o</a:t>
            </a:r>
            <a:r>
              <a:rPr lang="en-US" sz="7000" dirty="0" smtClean="0">
                <a:latin typeface="Century Gothic"/>
                <a:cs typeface="Century Gothic"/>
              </a:rPr>
              <a:t>ck  bl</a:t>
            </a:r>
            <a:r>
              <a:rPr lang="en-US" sz="7000" dirty="0" smtClean="0">
                <a:solidFill>
                  <a:srgbClr val="FF0000"/>
                </a:solidFill>
                <a:latin typeface="Century Gothic"/>
                <a:cs typeface="Century Gothic"/>
              </a:rPr>
              <a:t>o</a:t>
            </a:r>
            <a:r>
              <a:rPr lang="en-US" sz="7000" dirty="0" smtClean="0">
                <a:latin typeface="Century Gothic"/>
                <a:cs typeface="Century Gothic"/>
              </a:rPr>
              <a:t>ck</a:t>
            </a:r>
            <a:endParaRPr lang="en-US" sz="7000" dirty="0">
              <a:latin typeface="Century Gothic"/>
              <a:cs typeface="Century Gothic"/>
            </a:endParaRPr>
          </a:p>
          <a:p>
            <a:endParaRPr lang="en-US" sz="7000" dirty="0">
              <a:solidFill>
                <a:srgbClr val="FF0000"/>
              </a:solidFill>
              <a:latin typeface="Century Gothic"/>
              <a:cs typeface="Century Gothic"/>
            </a:endParaRPr>
          </a:p>
          <a:p>
            <a:r>
              <a:rPr lang="en-US" sz="7000" dirty="0" smtClean="0">
                <a:solidFill>
                  <a:srgbClr val="000000"/>
                </a:solidFill>
                <a:latin typeface="Century Gothic"/>
                <a:cs typeface="Century Gothic"/>
              </a:rPr>
              <a:t>fl</a:t>
            </a:r>
            <a:r>
              <a:rPr lang="en-US" sz="7000" dirty="0" smtClean="0">
                <a:solidFill>
                  <a:srgbClr val="FF0000"/>
                </a:solidFill>
                <a:latin typeface="Century Gothic"/>
                <a:cs typeface="Century Gothic"/>
              </a:rPr>
              <a:t>o</a:t>
            </a:r>
            <a:r>
              <a:rPr lang="en-US" sz="7000" dirty="0" smtClean="0">
                <a:latin typeface="Century Gothic"/>
                <a:cs typeface="Century Gothic"/>
              </a:rPr>
              <a:t>p  cl</a:t>
            </a:r>
            <a:r>
              <a:rPr lang="en-US" sz="7000" dirty="0" smtClean="0">
                <a:solidFill>
                  <a:srgbClr val="FF0000"/>
                </a:solidFill>
                <a:latin typeface="Century Gothic"/>
                <a:cs typeface="Century Gothic"/>
              </a:rPr>
              <a:t>o</a:t>
            </a:r>
            <a:r>
              <a:rPr lang="en-US" sz="7000" dirty="0" smtClean="0">
                <a:latin typeface="Century Gothic"/>
                <a:cs typeface="Century Gothic"/>
              </a:rPr>
              <a:t>ck  g</a:t>
            </a:r>
            <a:r>
              <a:rPr lang="en-US" sz="7000" dirty="0" smtClean="0">
                <a:solidFill>
                  <a:srgbClr val="FF0000"/>
                </a:solidFill>
                <a:latin typeface="Century Gothic"/>
                <a:cs typeface="Century Gothic"/>
              </a:rPr>
              <a:t>o</a:t>
            </a:r>
            <a:r>
              <a:rPr lang="en-US" sz="7000" dirty="0" smtClean="0">
                <a:latin typeface="Century Gothic"/>
                <a:cs typeface="Century Gothic"/>
              </a:rPr>
              <a:t>t  h</a:t>
            </a:r>
            <a:endParaRPr lang="en-US" sz="7000" dirty="0">
              <a:latin typeface="Century Gothic"/>
              <a:cs typeface="Century Gothic"/>
            </a:endParaRPr>
          </a:p>
        </p:txBody>
      </p:sp>
    </p:spTree>
    <p:extLst>
      <p:ext uri="{BB962C8B-B14F-4D97-AF65-F5344CB8AC3E}">
        <p14:creationId xmlns:p14="http://schemas.microsoft.com/office/powerpoint/2010/main" val="276061454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5478423"/>
          </a:xfrm>
          <a:prstGeom prst="rect">
            <a:avLst/>
          </a:prstGeom>
          <a:noFill/>
        </p:spPr>
        <p:txBody>
          <a:bodyPr wrap="square" rtlCol="0">
            <a:spAutoFit/>
          </a:bodyPr>
          <a:lstStyle/>
          <a:p>
            <a:r>
              <a:rPr lang="en-US" sz="7000" dirty="0" smtClean="0">
                <a:latin typeface="Century Gothic"/>
                <a:cs typeface="Century Gothic"/>
              </a:rPr>
              <a:t> l</a:t>
            </a:r>
            <a:r>
              <a:rPr lang="en-US" sz="7000" dirty="0" smtClean="0">
                <a:solidFill>
                  <a:srgbClr val="FF0000"/>
                </a:solidFill>
                <a:latin typeface="Century Gothic"/>
                <a:cs typeface="Century Gothic"/>
              </a:rPr>
              <a:t>o</a:t>
            </a:r>
            <a:r>
              <a:rPr lang="en-US" sz="7000" dirty="0" smtClean="0">
                <a:latin typeface="Century Gothic"/>
                <a:cs typeface="Century Gothic"/>
              </a:rPr>
              <a:t>t  m</a:t>
            </a:r>
            <a:r>
              <a:rPr lang="en-US" sz="7000" dirty="0" smtClean="0">
                <a:solidFill>
                  <a:srgbClr val="FF0000"/>
                </a:solidFill>
                <a:latin typeface="Century Gothic"/>
                <a:cs typeface="Century Gothic"/>
              </a:rPr>
              <a:t>o</a:t>
            </a:r>
            <a:r>
              <a:rPr lang="en-US" sz="7000" dirty="0" smtClean="0">
                <a:latin typeface="Century Gothic"/>
                <a:cs typeface="Century Gothic"/>
              </a:rPr>
              <a:t>m  p</a:t>
            </a:r>
            <a:r>
              <a:rPr lang="en-US" sz="7000" dirty="0" smtClean="0">
                <a:solidFill>
                  <a:srgbClr val="FF0000"/>
                </a:solidFill>
                <a:latin typeface="Century Gothic"/>
                <a:cs typeface="Century Gothic"/>
              </a:rPr>
              <a:t>o</a:t>
            </a:r>
            <a:r>
              <a:rPr lang="en-US" sz="7000" dirty="0" smtClean="0">
                <a:latin typeface="Century Gothic"/>
                <a:cs typeface="Century Gothic"/>
              </a:rPr>
              <a:t>t   r</a:t>
            </a:r>
            <a:r>
              <a:rPr lang="en-US" sz="7000" dirty="0" smtClean="0">
                <a:solidFill>
                  <a:srgbClr val="FF0000"/>
                </a:solidFill>
                <a:latin typeface="Century Gothic"/>
                <a:cs typeface="Century Gothic"/>
              </a:rPr>
              <a:t>o</a:t>
            </a:r>
            <a:r>
              <a:rPr lang="en-US" sz="7000" dirty="0" smtClean="0">
                <a:latin typeface="Century Gothic"/>
                <a:cs typeface="Century Gothic"/>
              </a:rPr>
              <a:t>ck</a:t>
            </a:r>
          </a:p>
          <a:p>
            <a:endParaRPr lang="en-US" sz="7000" dirty="0" smtClean="0">
              <a:latin typeface="Century Gothic"/>
              <a:cs typeface="Century Gothic"/>
            </a:endParaRPr>
          </a:p>
          <a:p>
            <a:r>
              <a:rPr lang="en-US" sz="7000" dirty="0" smtClean="0">
                <a:latin typeface="Century Gothic"/>
                <a:cs typeface="Century Gothic"/>
              </a:rPr>
              <a:t>d</a:t>
            </a:r>
            <a:r>
              <a:rPr lang="en-US" sz="7000" dirty="0" smtClean="0">
                <a:solidFill>
                  <a:srgbClr val="FF0000"/>
                </a:solidFill>
                <a:latin typeface="Century Gothic"/>
                <a:cs typeface="Century Gothic"/>
              </a:rPr>
              <a:t>o</a:t>
            </a:r>
            <a:r>
              <a:rPr lang="en-US" sz="7000" dirty="0" smtClean="0">
                <a:solidFill>
                  <a:srgbClr val="000000"/>
                </a:solidFill>
                <a:latin typeface="Century Gothic"/>
                <a:cs typeface="Century Gothic"/>
              </a:rPr>
              <a:t>g</a:t>
            </a:r>
            <a:r>
              <a:rPr lang="en-US" sz="7000" dirty="0" smtClean="0">
                <a:latin typeface="Century Gothic"/>
                <a:cs typeface="Century Gothic"/>
              </a:rPr>
              <a:t> d</a:t>
            </a:r>
            <a:r>
              <a:rPr lang="en-US" sz="7000" dirty="0" smtClean="0">
                <a:solidFill>
                  <a:srgbClr val="FF0000"/>
                </a:solidFill>
                <a:latin typeface="Century Gothic"/>
                <a:cs typeface="Century Gothic"/>
              </a:rPr>
              <a:t>o</a:t>
            </a:r>
            <a:r>
              <a:rPr lang="en-US" sz="7000" dirty="0" smtClean="0">
                <a:latin typeface="Century Gothic"/>
                <a:cs typeface="Century Gothic"/>
              </a:rPr>
              <a:t>ll s</a:t>
            </a:r>
            <a:r>
              <a:rPr lang="en-US" sz="7000" dirty="0" smtClean="0">
                <a:solidFill>
                  <a:srgbClr val="FF0000"/>
                </a:solidFill>
                <a:latin typeface="Century Gothic"/>
                <a:cs typeface="Century Gothic"/>
              </a:rPr>
              <a:t>o</a:t>
            </a:r>
            <a:r>
              <a:rPr lang="en-US" sz="7000" dirty="0" smtClean="0">
                <a:latin typeface="Century Gothic"/>
                <a:cs typeface="Century Gothic"/>
              </a:rPr>
              <a:t>ck  bl</a:t>
            </a:r>
            <a:r>
              <a:rPr lang="en-US" sz="7000" dirty="0" smtClean="0">
                <a:solidFill>
                  <a:srgbClr val="FF0000"/>
                </a:solidFill>
                <a:latin typeface="Century Gothic"/>
                <a:cs typeface="Century Gothic"/>
              </a:rPr>
              <a:t>o</a:t>
            </a:r>
            <a:r>
              <a:rPr lang="en-US" sz="7000" dirty="0" smtClean="0">
                <a:latin typeface="Century Gothic"/>
                <a:cs typeface="Century Gothic"/>
              </a:rPr>
              <a:t>ck</a:t>
            </a:r>
            <a:endParaRPr lang="en-US" sz="7000" dirty="0">
              <a:latin typeface="Century Gothic"/>
              <a:cs typeface="Century Gothic"/>
            </a:endParaRPr>
          </a:p>
          <a:p>
            <a:endParaRPr lang="en-US" sz="7000" dirty="0">
              <a:solidFill>
                <a:srgbClr val="FF0000"/>
              </a:solidFill>
              <a:latin typeface="Century Gothic"/>
              <a:cs typeface="Century Gothic"/>
            </a:endParaRPr>
          </a:p>
          <a:p>
            <a:r>
              <a:rPr lang="en-US" sz="7000" dirty="0" smtClean="0">
                <a:solidFill>
                  <a:srgbClr val="000000"/>
                </a:solidFill>
                <a:latin typeface="Century Gothic"/>
                <a:cs typeface="Century Gothic"/>
              </a:rPr>
              <a:t>fl</a:t>
            </a:r>
            <a:r>
              <a:rPr lang="en-US" sz="7000" dirty="0" smtClean="0">
                <a:solidFill>
                  <a:srgbClr val="FF0000"/>
                </a:solidFill>
                <a:latin typeface="Century Gothic"/>
                <a:cs typeface="Century Gothic"/>
              </a:rPr>
              <a:t>o</a:t>
            </a:r>
            <a:r>
              <a:rPr lang="en-US" sz="7000" dirty="0" smtClean="0">
                <a:latin typeface="Century Gothic"/>
                <a:cs typeface="Century Gothic"/>
              </a:rPr>
              <a:t>p  cl</a:t>
            </a:r>
            <a:r>
              <a:rPr lang="en-US" sz="7000" dirty="0" smtClean="0">
                <a:solidFill>
                  <a:srgbClr val="FF0000"/>
                </a:solidFill>
                <a:latin typeface="Century Gothic"/>
                <a:cs typeface="Century Gothic"/>
              </a:rPr>
              <a:t>o</a:t>
            </a:r>
            <a:r>
              <a:rPr lang="en-US" sz="7000" dirty="0" smtClean="0">
                <a:latin typeface="Century Gothic"/>
                <a:cs typeface="Century Gothic"/>
              </a:rPr>
              <a:t>ck  g</a:t>
            </a:r>
            <a:r>
              <a:rPr lang="en-US" sz="7000" dirty="0" smtClean="0">
                <a:solidFill>
                  <a:srgbClr val="FF0000"/>
                </a:solidFill>
                <a:latin typeface="Century Gothic"/>
                <a:cs typeface="Century Gothic"/>
              </a:rPr>
              <a:t>o</a:t>
            </a:r>
            <a:r>
              <a:rPr lang="en-US" sz="7000" dirty="0" smtClean="0">
                <a:latin typeface="Century Gothic"/>
                <a:cs typeface="Century Gothic"/>
              </a:rPr>
              <a:t>t  h</a:t>
            </a:r>
            <a:r>
              <a:rPr lang="en-US" sz="7000" dirty="0" smtClean="0">
                <a:solidFill>
                  <a:srgbClr val="FF0000"/>
                </a:solidFill>
                <a:latin typeface="Century Gothic"/>
                <a:cs typeface="Century Gothic"/>
              </a:rPr>
              <a:t>o</a:t>
            </a:r>
            <a:endParaRPr lang="en-US" sz="7000" dirty="0">
              <a:latin typeface="Century Gothic"/>
              <a:cs typeface="Century Gothic"/>
            </a:endParaRPr>
          </a:p>
        </p:txBody>
      </p:sp>
    </p:spTree>
    <p:extLst>
      <p:ext uri="{BB962C8B-B14F-4D97-AF65-F5344CB8AC3E}">
        <p14:creationId xmlns:p14="http://schemas.microsoft.com/office/powerpoint/2010/main" val="166979381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5478423"/>
          </a:xfrm>
          <a:prstGeom prst="rect">
            <a:avLst/>
          </a:prstGeom>
          <a:noFill/>
        </p:spPr>
        <p:txBody>
          <a:bodyPr wrap="square" rtlCol="0">
            <a:spAutoFit/>
          </a:bodyPr>
          <a:lstStyle/>
          <a:p>
            <a:r>
              <a:rPr lang="en-US" sz="7000" dirty="0" smtClean="0">
                <a:latin typeface="Century Gothic"/>
                <a:cs typeface="Century Gothic"/>
              </a:rPr>
              <a:t> l</a:t>
            </a:r>
            <a:r>
              <a:rPr lang="en-US" sz="7000" dirty="0" smtClean="0">
                <a:solidFill>
                  <a:srgbClr val="FF0000"/>
                </a:solidFill>
                <a:latin typeface="Century Gothic"/>
                <a:cs typeface="Century Gothic"/>
              </a:rPr>
              <a:t>o</a:t>
            </a:r>
            <a:r>
              <a:rPr lang="en-US" sz="7000" dirty="0" smtClean="0">
                <a:latin typeface="Century Gothic"/>
                <a:cs typeface="Century Gothic"/>
              </a:rPr>
              <a:t>t  m</a:t>
            </a:r>
            <a:r>
              <a:rPr lang="en-US" sz="7000" dirty="0" smtClean="0">
                <a:solidFill>
                  <a:srgbClr val="FF0000"/>
                </a:solidFill>
                <a:latin typeface="Century Gothic"/>
                <a:cs typeface="Century Gothic"/>
              </a:rPr>
              <a:t>o</a:t>
            </a:r>
            <a:r>
              <a:rPr lang="en-US" sz="7000" dirty="0" smtClean="0">
                <a:latin typeface="Century Gothic"/>
                <a:cs typeface="Century Gothic"/>
              </a:rPr>
              <a:t>m  p</a:t>
            </a:r>
            <a:r>
              <a:rPr lang="en-US" sz="7000" dirty="0" smtClean="0">
                <a:solidFill>
                  <a:srgbClr val="FF0000"/>
                </a:solidFill>
                <a:latin typeface="Century Gothic"/>
                <a:cs typeface="Century Gothic"/>
              </a:rPr>
              <a:t>o</a:t>
            </a:r>
            <a:r>
              <a:rPr lang="en-US" sz="7000" dirty="0" smtClean="0">
                <a:latin typeface="Century Gothic"/>
                <a:cs typeface="Century Gothic"/>
              </a:rPr>
              <a:t>t   r</a:t>
            </a:r>
            <a:r>
              <a:rPr lang="en-US" sz="7000" dirty="0" smtClean="0">
                <a:solidFill>
                  <a:srgbClr val="FF0000"/>
                </a:solidFill>
                <a:latin typeface="Century Gothic"/>
                <a:cs typeface="Century Gothic"/>
              </a:rPr>
              <a:t>o</a:t>
            </a:r>
            <a:r>
              <a:rPr lang="en-US" sz="7000" dirty="0" smtClean="0">
                <a:latin typeface="Century Gothic"/>
                <a:cs typeface="Century Gothic"/>
              </a:rPr>
              <a:t>ck</a:t>
            </a:r>
          </a:p>
          <a:p>
            <a:endParaRPr lang="en-US" sz="7000" dirty="0" smtClean="0">
              <a:latin typeface="Century Gothic"/>
              <a:cs typeface="Century Gothic"/>
            </a:endParaRPr>
          </a:p>
          <a:p>
            <a:r>
              <a:rPr lang="en-US" sz="7000" dirty="0" smtClean="0">
                <a:latin typeface="Century Gothic"/>
                <a:cs typeface="Century Gothic"/>
              </a:rPr>
              <a:t>d</a:t>
            </a:r>
            <a:r>
              <a:rPr lang="en-US" sz="7000" dirty="0" smtClean="0">
                <a:solidFill>
                  <a:srgbClr val="FF0000"/>
                </a:solidFill>
                <a:latin typeface="Century Gothic"/>
                <a:cs typeface="Century Gothic"/>
              </a:rPr>
              <a:t>o</a:t>
            </a:r>
            <a:r>
              <a:rPr lang="en-US" sz="7000" dirty="0" smtClean="0">
                <a:solidFill>
                  <a:srgbClr val="000000"/>
                </a:solidFill>
                <a:latin typeface="Century Gothic"/>
                <a:cs typeface="Century Gothic"/>
              </a:rPr>
              <a:t>g</a:t>
            </a:r>
            <a:r>
              <a:rPr lang="en-US" sz="7000" dirty="0" smtClean="0">
                <a:latin typeface="Century Gothic"/>
                <a:cs typeface="Century Gothic"/>
              </a:rPr>
              <a:t> d</a:t>
            </a:r>
            <a:r>
              <a:rPr lang="en-US" sz="7000" dirty="0" smtClean="0">
                <a:solidFill>
                  <a:srgbClr val="FF0000"/>
                </a:solidFill>
                <a:latin typeface="Century Gothic"/>
                <a:cs typeface="Century Gothic"/>
              </a:rPr>
              <a:t>o</a:t>
            </a:r>
            <a:r>
              <a:rPr lang="en-US" sz="7000" dirty="0" smtClean="0">
                <a:latin typeface="Century Gothic"/>
                <a:cs typeface="Century Gothic"/>
              </a:rPr>
              <a:t>ll s</a:t>
            </a:r>
            <a:r>
              <a:rPr lang="en-US" sz="7000" dirty="0" smtClean="0">
                <a:solidFill>
                  <a:srgbClr val="FF0000"/>
                </a:solidFill>
                <a:latin typeface="Century Gothic"/>
                <a:cs typeface="Century Gothic"/>
              </a:rPr>
              <a:t>o</a:t>
            </a:r>
            <a:r>
              <a:rPr lang="en-US" sz="7000" dirty="0" smtClean="0">
                <a:latin typeface="Century Gothic"/>
                <a:cs typeface="Century Gothic"/>
              </a:rPr>
              <a:t>ck  bl</a:t>
            </a:r>
            <a:r>
              <a:rPr lang="en-US" sz="7000" dirty="0" smtClean="0">
                <a:solidFill>
                  <a:srgbClr val="FF0000"/>
                </a:solidFill>
                <a:latin typeface="Century Gothic"/>
                <a:cs typeface="Century Gothic"/>
              </a:rPr>
              <a:t>o</a:t>
            </a:r>
            <a:r>
              <a:rPr lang="en-US" sz="7000" dirty="0" smtClean="0">
                <a:latin typeface="Century Gothic"/>
                <a:cs typeface="Century Gothic"/>
              </a:rPr>
              <a:t>ck</a:t>
            </a:r>
            <a:endParaRPr lang="en-US" sz="7000" dirty="0">
              <a:latin typeface="Century Gothic"/>
              <a:cs typeface="Century Gothic"/>
            </a:endParaRPr>
          </a:p>
          <a:p>
            <a:endParaRPr lang="en-US" sz="7000" dirty="0">
              <a:solidFill>
                <a:srgbClr val="FF0000"/>
              </a:solidFill>
              <a:latin typeface="Century Gothic"/>
              <a:cs typeface="Century Gothic"/>
            </a:endParaRPr>
          </a:p>
          <a:p>
            <a:r>
              <a:rPr lang="en-US" sz="7000" smtClean="0">
                <a:solidFill>
                  <a:srgbClr val="000000"/>
                </a:solidFill>
                <a:latin typeface="Century Gothic"/>
                <a:cs typeface="Century Gothic"/>
              </a:rPr>
              <a:t>fl</a:t>
            </a:r>
            <a:r>
              <a:rPr lang="en-US" sz="7000" smtClean="0">
                <a:solidFill>
                  <a:srgbClr val="FF0000"/>
                </a:solidFill>
                <a:latin typeface="Century Gothic"/>
                <a:cs typeface="Century Gothic"/>
              </a:rPr>
              <a:t>o</a:t>
            </a:r>
            <a:r>
              <a:rPr lang="en-US" sz="7000" smtClean="0">
                <a:latin typeface="Century Gothic"/>
                <a:cs typeface="Century Gothic"/>
              </a:rPr>
              <a:t>p  cl</a:t>
            </a:r>
            <a:r>
              <a:rPr lang="en-US" sz="7000" smtClean="0">
                <a:solidFill>
                  <a:srgbClr val="FF0000"/>
                </a:solidFill>
                <a:latin typeface="Century Gothic"/>
                <a:cs typeface="Century Gothic"/>
              </a:rPr>
              <a:t>o</a:t>
            </a:r>
            <a:r>
              <a:rPr lang="en-US" sz="7000" smtClean="0">
                <a:latin typeface="Century Gothic"/>
                <a:cs typeface="Century Gothic"/>
              </a:rPr>
              <a:t>ck  </a:t>
            </a:r>
            <a:r>
              <a:rPr lang="en-US" sz="7000" dirty="0" smtClean="0">
                <a:latin typeface="Century Gothic"/>
                <a:cs typeface="Century Gothic"/>
              </a:rPr>
              <a:t>g</a:t>
            </a:r>
            <a:r>
              <a:rPr lang="en-US" sz="7000" dirty="0" smtClean="0">
                <a:solidFill>
                  <a:srgbClr val="FF0000"/>
                </a:solidFill>
                <a:latin typeface="Century Gothic"/>
                <a:cs typeface="Century Gothic"/>
              </a:rPr>
              <a:t>o</a:t>
            </a:r>
            <a:r>
              <a:rPr lang="en-US" sz="7000" dirty="0" smtClean="0">
                <a:latin typeface="Century Gothic"/>
                <a:cs typeface="Century Gothic"/>
              </a:rPr>
              <a:t>t  h</a:t>
            </a:r>
            <a:r>
              <a:rPr lang="en-US" sz="7000" dirty="0" smtClean="0">
                <a:solidFill>
                  <a:srgbClr val="FF0000"/>
                </a:solidFill>
                <a:latin typeface="Century Gothic"/>
                <a:cs typeface="Century Gothic"/>
              </a:rPr>
              <a:t>o</a:t>
            </a:r>
            <a:r>
              <a:rPr lang="en-US" sz="7000" dirty="0" smtClean="0">
                <a:latin typeface="Century Gothic"/>
                <a:cs typeface="Century Gothic"/>
              </a:rPr>
              <a:t>g</a:t>
            </a:r>
            <a:endParaRPr lang="en-US" sz="7000" dirty="0">
              <a:latin typeface="Century Gothic"/>
              <a:cs typeface="Century Gothic"/>
            </a:endParaRPr>
          </a:p>
        </p:txBody>
      </p:sp>
    </p:spTree>
    <p:extLst>
      <p:ext uri="{BB962C8B-B14F-4D97-AF65-F5344CB8AC3E}">
        <p14:creationId xmlns:p14="http://schemas.microsoft.com/office/powerpoint/2010/main" val="564722383"/>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353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Words with </a:t>
            </a:r>
            <a:r>
              <a:rPr lang="en-US" sz="2800" i="1" dirty="0" smtClean="0">
                <a:latin typeface="Century Gothic" panose="020B0502020202020204" pitchFamily="34" charset="0"/>
              </a:rPr>
              <a:t>Short o</a:t>
            </a:r>
            <a:endParaRPr lang="en-US" sz="2800" dirty="0" smtClean="0">
              <a:latin typeface="Century Gothic" panose="020B0502020202020204" pitchFamily="34" charset="0"/>
            </a:endParaRPr>
          </a:p>
        </p:txBody>
      </p:sp>
      <p:sp>
        <p:nvSpPr>
          <p:cNvPr id="4" name="Rectangle 3"/>
          <p:cNvSpPr/>
          <p:nvPr/>
        </p:nvSpPr>
        <p:spPr>
          <a:xfrm>
            <a:off x="1204990" y="2012534"/>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p</a:t>
            </a:r>
            <a:endParaRPr lang="en-US" sz="12000" dirty="0">
              <a:latin typeface="Century Gothic"/>
              <a:cs typeface="Century Gothic"/>
            </a:endParaRPr>
          </a:p>
        </p:txBody>
      </p:sp>
      <p:sp>
        <p:nvSpPr>
          <p:cNvPr id="5" name="Rectangle 4"/>
          <p:cNvSpPr/>
          <p:nvPr/>
        </p:nvSpPr>
        <p:spPr>
          <a:xfrm>
            <a:off x="3327438" y="2019944"/>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
        <p:nvSpPr>
          <p:cNvPr id="6" name="Rectangle 5"/>
          <p:cNvSpPr/>
          <p:nvPr/>
        </p:nvSpPr>
        <p:spPr>
          <a:xfrm>
            <a:off x="5449886" y="2019944"/>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t</a:t>
            </a:r>
            <a:endParaRPr lang="en-US" sz="12000" dirty="0">
              <a:latin typeface="Century Gothic"/>
              <a:cs typeface="Century Gothic"/>
            </a:endParaRPr>
          </a:p>
        </p:txBody>
      </p:sp>
      <p:sp>
        <p:nvSpPr>
          <p:cNvPr id="8" name="TextBox 7"/>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t to d.</a:t>
            </a:r>
            <a:endParaRPr lang="en-US" dirty="0">
              <a:solidFill>
                <a:srgbClr val="FF0000"/>
              </a:solidFill>
              <a:latin typeface="Century Gothic"/>
              <a:cs typeface="Century Gothic"/>
            </a:endParaRPr>
          </a:p>
        </p:txBody>
      </p:sp>
    </p:spTree>
    <p:extLst>
      <p:ext uri="{BB962C8B-B14F-4D97-AF65-F5344CB8AC3E}">
        <p14:creationId xmlns:p14="http://schemas.microsoft.com/office/powerpoint/2010/main" val="170522254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353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Words with </a:t>
            </a:r>
            <a:r>
              <a:rPr lang="en-US" sz="2800" i="1" dirty="0" smtClean="0">
                <a:latin typeface="Century Gothic" panose="020B0502020202020204" pitchFamily="34" charset="0"/>
              </a:rPr>
              <a:t>Short o</a:t>
            </a:r>
            <a:endParaRPr lang="en-US" sz="2800" dirty="0" smtClean="0">
              <a:latin typeface="Century Gothic" panose="020B0502020202020204" pitchFamily="34" charset="0"/>
            </a:endParaRPr>
          </a:p>
        </p:txBody>
      </p:sp>
      <p:sp>
        <p:nvSpPr>
          <p:cNvPr id="4" name="Rectangle 3"/>
          <p:cNvSpPr/>
          <p:nvPr/>
        </p:nvSpPr>
        <p:spPr>
          <a:xfrm>
            <a:off x="1204990" y="2012534"/>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p</a:t>
            </a:r>
            <a:endParaRPr lang="en-US" sz="12000" dirty="0">
              <a:latin typeface="Century Gothic"/>
              <a:cs typeface="Century Gothic"/>
            </a:endParaRPr>
          </a:p>
        </p:txBody>
      </p:sp>
      <p:sp>
        <p:nvSpPr>
          <p:cNvPr id="5" name="Rectangle 4"/>
          <p:cNvSpPr/>
          <p:nvPr/>
        </p:nvSpPr>
        <p:spPr>
          <a:xfrm>
            <a:off x="3327438" y="2019944"/>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
        <p:nvSpPr>
          <p:cNvPr id="6" name="Rectangle 5"/>
          <p:cNvSpPr/>
          <p:nvPr/>
        </p:nvSpPr>
        <p:spPr>
          <a:xfrm>
            <a:off x="5449886" y="2019944"/>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d</a:t>
            </a:r>
            <a:endParaRPr lang="en-US" sz="12000" dirty="0">
              <a:latin typeface="Century Gothic"/>
              <a:cs typeface="Century Gothic"/>
            </a:endParaRPr>
          </a:p>
        </p:txBody>
      </p:sp>
      <p:sp>
        <p:nvSpPr>
          <p:cNvPr id="8" name="TextBox 7"/>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d to p.</a:t>
            </a:r>
            <a:endParaRPr lang="en-US" dirty="0">
              <a:solidFill>
                <a:srgbClr val="FF0000"/>
              </a:solidFill>
              <a:latin typeface="Century Gothic"/>
              <a:cs typeface="Century Gothic"/>
            </a:endParaRPr>
          </a:p>
        </p:txBody>
      </p:sp>
    </p:spTree>
    <p:extLst>
      <p:ext uri="{BB962C8B-B14F-4D97-AF65-F5344CB8AC3E}">
        <p14:creationId xmlns:p14="http://schemas.microsoft.com/office/powerpoint/2010/main" val="271604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353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Blending Words with  Short o</a:t>
            </a:r>
          </a:p>
        </p:txBody>
      </p:sp>
      <p:sp>
        <p:nvSpPr>
          <p:cNvPr id="3" name="Rectangle 2"/>
          <p:cNvSpPr/>
          <p:nvPr/>
        </p:nvSpPr>
        <p:spPr>
          <a:xfrm>
            <a:off x="1321203"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p</a:t>
            </a:r>
            <a:endParaRPr lang="en-US" sz="12000" dirty="0">
              <a:latin typeface="Century Gothic"/>
              <a:cs typeface="Century Gothic"/>
            </a:endParaRPr>
          </a:p>
        </p:txBody>
      </p:sp>
    </p:spTree>
    <p:extLst>
      <p:ext uri="{BB962C8B-B14F-4D97-AF65-F5344CB8AC3E}">
        <p14:creationId xmlns:p14="http://schemas.microsoft.com/office/powerpoint/2010/main" val="7062887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353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Words with </a:t>
            </a:r>
            <a:r>
              <a:rPr lang="en-US" sz="2800" i="1" dirty="0" smtClean="0">
                <a:latin typeface="Century Gothic" panose="020B0502020202020204" pitchFamily="34" charset="0"/>
              </a:rPr>
              <a:t>Short o</a:t>
            </a:r>
            <a:endParaRPr lang="en-US" sz="2800" dirty="0" smtClean="0">
              <a:latin typeface="Century Gothic" panose="020B0502020202020204" pitchFamily="34" charset="0"/>
            </a:endParaRPr>
          </a:p>
        </p:txBody>
      </p:sp>
      <p:sp>
        <p:nvSpPr>
          <p:cNvPr id="4" name="Rectangle 3"/>
          <p:cNvSpPr/>
          <p:nvPr/>
        </p:nvSpPr>
        <p:spPr>
          <a:xfrm>
            <a:off x="1204990" y="2012534"/>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p</a:t>
            </a:r>
            <a:endParaRPr lang="en-US" sz="12000" dirty="0">
              <a:latin typeface="Century Gothic"/>
              <a:cs typeface="Century Gothic"/>
            </a:endParaRPr>
          </a:p>
        </p:txBody>
      </p:sp>
      <p:sp>
        <p:nvSpPr>
          <p:cNvPr id="5" name="Rectangle 4"/>
          <p:cNvSpPr/>
          <p:nvPr/>
        </p:nvSpPr>
        <p:spPr>
          <a:xfrm>
            <a:off x="3327438" y="2019944"/>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
        <p:nvSpPr>
          <p:cNvPr id="6" name="Rectangle 5"/>
          <p:cNvSpPr/>
          <p:nvPr/>
        </p:nvSpPr>
        <p:spPr>
          <a:xfrm>
            <a:off x="5449886" y="2019944"/>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p</a:t>
            </a:r>
            <a:endParaRPr lang="en-US" sz="12000" dirty="0">
              <a:latin typeface="Century Gothic"/>
              <a:cs typeface="Century Gothic"/>
            </a:endParaRPr>
          </a:p>
        </p:txBody>
      </p:sp>
      <p:sp>
        <p:nvSpPr>
          <p:cNvPr id="8" name="TextBox 7"/>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d to p.</a:t>
            </a:r>
            <a:endParaRPr lang="en-US" dirty="0">
              <a:solidFill>
                <a:srgbClr val="FF0000"/>
              </a:solidFill>
              <a:latin typeface="Century Gothic"/>
              <a:cs typeface="Century Gothic"/>
            </a:endParaRPr>
          </a:p>
        </p:txBody>
      </p:sp>
    </p:spTree>
    <p:extLst>
      <p:ext uri="{BB962C8B-B14F-4D97-AF65-F5344CB8AC3E}">
        <p14:creationId xmlns:p14="http://schemas.microsoft.com/office/powerpoint/2010/main" val="253855570"/>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353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Words with </a:t>
            </a:r>
            <a:r>
              <a:rPr lang="en-US" sz="2800" i="1" dirty="0" smtClean="0">
                <a:latin typeface="Century Gothic" panose="020B0502020202020204" pitchFamily="34" charset="0"/>
              </a:rPr>
              <a:t>Short o</a:t>
            </a:r>
            <a:endParaRPr lang="en-US" sz="2800" dirty="0" smtClean="0">
              <a:latin typeface="Century Gothic" panose="020B0502020202020204" pitchFamily="34" charset="0"/>
            </a:endParaRPr>
          </a:p>
        </p:txBody>
      </p:sp>
      <p:sp>
        <p:nvSpPr>
          <p:cNvPr id="3" name="Rectangle 2"/>
          <p:cNvSpPr/>
          <p:nvPr/>
        </p:nvSpPr>
        <p:spPr>
          <a:xfrm>
            <a:off x="266571" y="2013603"/>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p</a:t>
            </a:r>
            <a:endParaRPr lang="en-US" sz="12000" dirty="0">
              <a:latin typeface="Century Gothic"/>
              <a:cs typeface="Century Gothic"/>
            </a:endParaRPr>
          </a:p>
        </p:txBody>
      </p:sp>
      <p:sp>
        <p:nvSpPr>
          <p:cNvPr id="4" name="Rectangle 3"/>
          <p:cNvSpPr/>
          <p:nvPr/>
        </p:nvSpPr>
        <p:spPr>
          <a:xfrm>
            <a:off x="2389019" y="2013603"/>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l</a:t>
            </a:r>
            <a:endParaRPr lang="en-US" sz="12000" dirty="0">
              <a:latin typeface="Century Gothic"/>
              <a:cs typeface="Century Gothic"/>
            </a:endParaRPr>
          </a:p>
        </p:txBody>
      </p:sp>
      <p:sp>
        <p:nvSpPr>
          <p:cNvPr id="5" name="Rectangle 4"/>
          <p:cNvSpPr/>
          <p:nvPr/>
        </p:nvSpPr>
        <p:spPr>
          <a:xfrm>
            <a:off x="4511467" y="2013603"/>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
        <p:nvSpPr>
          <p:cNvPr id="6" name="Rectangle 5"/>
          <p:cNvSpPr/>
          <p:nvPr/>
        </p:nvSpPr>
        <p:spPr>
          <a:xfrm>
            <a:off x="6633915" y="2013603"/>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p</a:t>
            </a:r>
            <a:endParaRPr lang="en-US" sz="12000" dirty="0">
              <a:latin typeface="Century Gothic"/>
              <a:cs typeface="Century Gothic"/>
            </a:endParaRPr>
          </a:p>
        </p:txBody>
      </p:sp>
      <p:sp>
        <p:nvSpPr>
          <p:cNvPr id="8" name="TextBox 7"/>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first p to s.</a:t>
            </a:r>
            <a:endParaRPr lang="en-US" dirty="0">
              <a:solidFill>
                <a:srgbClr val="FF0000"/>
              </a:solidFill>
              <a:latin typeface="Century Gothic"/>
              <a:cs typeface="Century Gothic"/>
            </a:endParaRPr>
          </a:p>
        </p:txBody>
      </p:sp>
    </p:spTree>
    <p:extLst>
      <p:ext uri="{BB962C8B-B14F-4D97-AF65-F5344CB8AC3E}">
        <p14:creationId xmlns:p14="http://schemas.microsoft.com/office/powerpoint/2010/main" val="979509979"/>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353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Words with </a:t>
            </a:r>
            <a:r>
              <a:rPr lang="en-US" sz="2800" i="1" dirty="0" smtClean="0">
                <a:latin typeface="Century Gothic" panose="020B0502020202020204" pitchFamily="34" charset="0"/>
              </a:rPr>
              <a:t>Short o</a:t>
            </a:r>
            <a:endParaRPr lang="en-US" sz="2800" dirty="0" smtClean="0">
              <a:latin typeface="Century Gothic" panose="020B0502020202020204" pitchFamily="34" charset="0"/>
            </a:endParaRPr>
          </a:p>
        </p:txBody>
      </p:sp>
      <p:sp>
        <p:nvSpPr>
          <p:cNvPr id="3" name="Rectangle 2"/>
          <p:cNvSpPr/>
          <p:nvPr/>
        </p:nvSpPr>
        <p:spPr>
          <a:xfrm>
            <a:off x="266571" y="2013603"/>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s</a:t>
            </a:r>
            <a:endParaRPr lang="en-US" sz="12000" dirty="0">
              <a:latin typeface="Century Gothic"/>
              <a:cs typeface="Century Gothic"/>
            </a:endParaRPr>
          </a:p>
        </p:txBody>
      </p:sp>
      <p:sp>
        <p:nvSpPr>
          <p:cNvPr id="4" name="Rectangle 3"/>
          <p:cNvSpPr/>
          <p:nvPr/>
        </p:nvSpPr>
        <p:spPr>
          <a:xfrm>
            <a:off x="2389019" y="2013603"/>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l</a:t>
            </a:r>
            <a:endParaRPr lang="en-US" sz="12000" dirty="0">
              <a:latin typeface="Century Gothic"/>
              <a:cs typeface="Century Gothic"/>
            </a:endParaRPr>
          </a:p>
        </p:txBody>
      </p:sp>
      <p:sp>
        <p:nvSpPr>
          <p:cNvPr id="5" name="Rectangle 4"/>
          <p:cNvSpPr/>
          <p:nvPr/>
        </p:nvSpPr>
        <p:spPr>
          <a:xfrm>
            <a:off x="4511467" y="2013603"/>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
        <p:nvSpPr>
          <p:cNvPr id="6" name="Rectangle 5"/>
          <p:cNvSpPr/>
          <p:nvPr/>
        </p:nvSpPr>
        <p:spPr>
          <a:xfrm>
            <a:off x="6633915" y="2013603"/>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p</a:t>
            </a:r>
            <a:endParaRPr lang="en-US" sz="12000" dirty="0">
              <a:latin typeface="Century Gothic"/>
              <a:cs typeface="Century Gothic"/>
            </a:endParaRPr>
          </a:p>
        </p:txBody>
      </p:sp>
      <p:sp>
        <p:nvSpPr>
          <p:cNvPr id="8" name="TextBox 7"/>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p to t.</a:t>
            </a:r>
            <a:endParaRPr lang="en-US" dirty="0">
              <a:solidFill>
                <a:srgbClr val="FF0000"/>
              </a:solidFill>
              <a:latin typeface="Century Gothic"/>
              <a:cs typeface="Century Gothic"/>
            </a:endParaRPr>
          </a:p>
        </p:txBody>
      </p:sp>
    </p:spTree>
    <p:extLst>
      <p:ext uri="{BB962C8B-B14F-4D97-AF65-F5344CB8AC3E}">
        <p14:creationId xmlns:p14="http://schemas.microsoft.com/office/powerpoint/2010/main" val="1636611579"/>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353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Words with </a:t>
            </a:r>
            <a:r>
              <a:rPr lang="en-US" sz="2800" i="1" dirty="0" smtClean="0">
                <a:latin typeface="Century Gothic" panose="020B0502020202020204" pitchFamily="34" charset="0"/>
              </a:rPr>
              <a:t>Short o</a:t>
            </a:r>
            <a:endParaRPr lang="en-US" sz="2800" dirty="0" smtClean="0">
              <a:latin typeface="Century Gothic" panose="020B0502020202020204" pitchFamily="34" charset="0"/>
            </a:endParaRPr>
          </a:p>
        </p:txBody>
      </p:sp>
      <p:sp>
        <p:nvSpPr>
          <p:cNvPr id="3" name="Rectangle 2"/>
          <p:cNvSpPr/>
          <p:nvPr/>
        </p:nvSpPr>
        <p:spPr>
          <a:xfrm>
            <a:off x="266571" y="2013603"/>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s</a:t>
            </a:r>
            <a:endParaRPr lang="en-US" sz="12000" dirty="0">
              <a:latin typeface="Century Gothic"/>
              <a:cs typeface="Century Gothic"/>
            </a:endParaRPr>
          </a:p>
        </p:txBody>
      </p:sp>
      <p:sp>
        <p:nvSpPr>
          <p:cNvPr id="4" name="Rectangle 3"/>
          <p:cNvSpPr/>
          <p:nvPr/>
        </p:nvSpPr>
        <p:spPr>
          <a:xfrm>
            <a:off x="2389019" y="2013603"/>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l</a:t>
            </a:r>
            <a:endParaRPr lang="en-US" sz="12000" dirty="0">
              <a:latin typeface="Century Gothic"/>
              <a:cs typeface="Century Gothic"/>
            </a:endParaRPr>
          </a:p>
        </p:txBody>
      </p:sp>
      <p:sp>
        <p:nvSpPr>
          <p:cNvPr id="5" name="Rectangle 4"/>
          <p:cNvSpPr/>
          <p:nvPr/>
        </p:nvSpPr>
        <p:spPr>
          <a:xfrm>
            <a:off x="4511467" y="2013603"/>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
        <p:nvSpPr>
          <p:cNvPr id="6" name="Rectangle 5"/>
          <p:cNvSpPr/>
          <p:nvPr/>
        </p:nvSpPr>
        <p:spPr>
          <a:xfrm>
            <a:off x="6633915" y="2013603"/>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t</a:t>
            </a:r>
            <a:endParaRPr lang="en-US" sz="12000" dirty="0">
              <a:latin typeface="Century Gothic"/>
              <a:cs typeface="Century Gothic"/>
            </a:endParaRPr>
          </a:p>
        </p:txBody>
      </p:sp>
      <p:sp>
        <p:nvSpPr>
          <p:cNvPr id="8" name="TextBox 7"/>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Take off the s.</a:t>
            </a:r>
            <a:endParaRPr lang="en-US" dirty="0">
              <a:solidFill>
                <a:srgbClr val="FF0000"/>
              </a:solidFill>
              <a:latin typeface="Century Gothic"/>
              <a:cs typeface="Century Gothic"/>
            </a:endParaRPr>
          </a:p>
        </p:txBody>
      </p:sp>
    </p:spTree>
    <p:extLst>
      <p:ext uri="{BB962C8B-B14F-4D97-AF65-F5344CB8AC3E}">
        <p14:creationId xmlns:p14="http://schemas.microsoft.com/office/powerpoint/2010/main" val="1470365780"/>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353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Words with </a:t>
            </a:r>
            <a:r>
              <a:rPr lang="en-US" sz="2800" i="1" dirty="0" smtClean="0">
                <a:latin typeface="Century Gothic" panose="020B0502020202020204" pitchFamily="34" charset="0"/>
              </a:rPr>
              <a:t>Short o</a:t>
            </a:r>
            <a:endParaRPr lang="en-US" sz="2800" dirty="0" smtClean="0">
              <a:latin typeface="Century Gothic" panose="020B0502020202020204" pitchFamily="34" charset="0"/>
            </a:endParaRPr>
          </a:p>
        </p:txBody>
      </p:sp>
      <p:sp>
        <p:nvSpPr>
          <p:cNvPr id="3" name="Rectangle 2"/>
          <p:cNvSpPr/>
          <p:nvPr/>
        </p:nvSpPr>
        <p:spPr>
          <a:xfrm>
            <a:off x="266571" y="2013603"/>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2000" dirty="0">
              <a:latin typeface="Century Gothic"/>
              <a:cs typeface="Century Gothic"/>
            </a:endParaRPr>
          </a:p>
        </p:txBody>
      </p:sp>
      <p:sp>
        <p:nvSpPr>
          <p:cNvPr id="4" name="Rectangle 3"/>
          <p:cNvSpPr/>
          <p:nvPr/>
        </p:nvSpPr>
        <p:spPr>
          <a:xfrm>
            <a:off x="2389019" y="2013603"/>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l</a:t>
            </a:r>
            <a:endParaRPr lang="en-US" sz="12000" dirty="0">
              <a:latin typeface="Century Gothic"/>
              <a:cs typeface="Century Gothic"/>
            </a:endParaRPr>
          </a:p>
        </p:txBody>
      </p:sp>
      <p:sp>
        <p:nvSpPr>
          <p:cNvPr id="5" name="Rectangle 4"/>
          <p:cNvSpPr/>
          <p:nvPr/>
        </p:nvSpPr>
        <p:spPr>
          <a:xfrm>
            <a:off x="4511467" y="2013603"/>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
        <p:nvSpPr>
          <p:cNvPr id="6" name="Rectangle 5"/>
          <p:cNvSpPr/>
          <p:nvPr/>
        </p:nvSpPr>
        <p:spPr>
          <a:xfrm>
            <a:off x="6633915" y="2013603"/>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t</a:t>
            </a:r>
            <a:endParaRPr lang="en-US" sz="12000" dirty="0">
              <a:latin typeface="Century Gothic"/>
              <a:cs typeface="Century Gothic"/>
            </a:endParaRPr>
          </a:p>
        </p:txBody>
      </p:sp>
      <p:sp>
        <p:nvSpPr>
          <p:cNvPr id="8" name="TextBox 7"/>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l to g.</a:t>
            </a:r>
            <a:endParaRPr lang="en-US" dirty="0">
              <a:solidFill>
                <a:srgbClr val="FF0000"/>
              </a:solidFill>
              <a:latin typeface="Century Gothic"/>
              <a:cs typeface="Century Gothic"/>
            </a:endParaRPr>
          </a:p>
        </p:txBody>
      </p:sp>
    </p:spTree>
    <p:extLst>
      <p:ext uri="{BB962C8B-B14F-4D97-AF65-F5344CB8AC3E}">
        <p14:creationId xmlns:p14="http://schemas.microsoft.com/office/powerpoint/2010/main" val="2951841581"/>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353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Words with </a:t>
            </a:r>
            <a:r>
              <a:rPr lang="en-US" sz="2800" i="1" dirty="0" smtClean="0">
                <a:latin typeface="Century Gothic" panose="020B0502020202020204" pitchFamily="34" charset="0"/>
              </a:rPr>
              <a:t>Short o</a:t>
            </a:r>
            <a:endParaRPr lang="en-US" sz="2800" dirty="0" smtClean="0">
              <a:latin typeface="Century Gothic" panose="020B0502020202020204" pitchFamily="34" charset="0"/>
            </a:endParaRPr>
          </a:p>
        </p:txBody>
      </p:sp>
      <p:sp>
        <p:nvSpPr>
          <p:cNvPr id="3" name="Rectangle 2"/>
          <p:cNvSpPr/>
          <p:nvPr/>
        </p:nvSpPr>
        <p:spPr>
          <a:xfrm>
            <a:off x="266571" y="2013603"/>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2000" dirty="0">
              <a:latin typeface="Century Gothic"/>
              <a:cs typeface="Century Gothic"/>
            </a:endParaRPr>
          </a:p>
        </p:txBody>
      </p:sp>
      <p:sp>
        <p:nvSpPr>
          <p:cNvPr id="4" name="Rectangle 3"/>
          <p:cNvSpPr/>
          <p:nvPr/>
        </p:nvSpPr>
        <p:spPr>
          <a:xfrm>
            <a:off x="2389019" y="2013603"/>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g</a:t>
            </a:r>
            <a:endParaRPr lang="en-US" sz="12000" dirty="0">
              <a:latin typeface="Century Gothic"/>
              <a:cs typeface="Century Gothic"/>
            </a:endParaRPr>
          </a:p>
        </p:txBody>
      </p:sp>
      <p:sp>
        <p:nvSpPr>
          <p:cNvPr id="5" name="Rectangle 4"/>
          <p:cNvSpPr/>
          <p:nvPr/>
        </p:nvSpPr>
        <p:spPr>
          <a:xfrm>
            <a:off x="4511467" y="2013603"/>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
        <p:nvSpPr>
          <p:cNvPr id="6" name="Rectangle 5"/>
          <p:cNvSpPr/>
          <p:nvPr/>
        </p:nvSpPr>
        <p:spPr>
          <a:xfrm>
            <a:off x="6633915" y="2013603"/>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t</a:t>
            </a:r>
            <a:endParaRPr lang="en-US" sz="12000" dirty="0">
              <a:latin typeface="Century Gothic"/>
              <a:cs typeface="Century Gothic"/>
            </a:endParaRPr>
          </a:p>
        </p:txBody>
      </p:sp>
      <p:sp>
        <p:nvSpPr>
          <p:cNvPr id="8" name="TextBox 7"/>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g to h.</a:t>
            </a:r>
            <a:endParaRPr lang="en-US" dirty="0">
              <a:solidFill>
                <a:srgbClr val="FF0000"/>
              </a:solidFill>
              <a:latin typeface="Century Gothic"/>
              <a:cs typeface="Century Gothic"/>
            </a:endParaRPr>
          </a:p>
        </p:txBody>
      </p:sp>
    </p:spTree>
    <p:extLst>
      <p:ext uri="{BB962C8B-B14F-4D97-AF65-F5344CB8AC3E}">
        <p14:creationId xmlns:p14="http://schemas.microsoft.com/office/powerpoint/2010/main" val="1531205388"/>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353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Words with </a:t>
            </a:r>
            <a:r>
              <a:rPr lang="en-US" sz="2800" i="1" dirty="0" smtClean="0">
                <a:latin typeface="Century Gothic" panose="020B0502020202020204" pitchFamily="34" charset="0"/>
              </a:rPr>
              <a:t>Short o</a:t>
            </a:r>
            <a:endParaRPr lang="en-US" sz="2800" dirty="0" smtClean="0">
              <a:latin typeface="Century Gothic" panose="020B0502020202020204" pitchFamily="34" charset="0"/>
            </a:endParaRPr>
          </a:p>
        </p:txBody>
      </p:sp>
      <p:sp>
        <p:nvSpPr>
          <p:cNvPr id="3" name="Rectangle 2"/>
          <p:cNvSpPr/>
          <p:nvPr/>
        </p:nvSpPr>
        <p:spPr>
          <a:xfrm>
            <a:off x="266571" y="2013603"/>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2000" dirty="0">
              <a:latin typeface="Century Gothic"/>
              <a:cs typeface="Century Gothic"/>
            </a:endParaRPr>
          </a:p>
        </p:txBody>
      </p:sp>
      <p:sp>
        <p:nvSpPr>
          <p:cNvPr id="4" name="Rectangle 3"/>
          <p:cNvSpPr/>
          <p:nvPr/>
        </p:nvSpPr>
        <p:spPr>
          <a:xfrm>
            <a:off x="2389019" y="2013603"/>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h</a:t>
            </a:r>
            <a:endParaRPr lang="en-US" sz="12000" dirty="0">
              <a:latin typeface="Century Gothic"/>
              <a:cs typeface="Century Gothic"/>
            </a:endParaRPr>
          </a:p>
        </p:txBody>
      </p:sp>
      <p:sp>
        <p:nvSpPr>
          <p:cNvPr id="5" name="Rectangle 4"/>
          <p:cNvSpPr/>
          <p:nvPr/>
        </p:nvSpPr>
        <p:spPr>
          <a:xfrm>
            <a:off x="4511467" y="2013603"/>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
        <p:nvSpPr>
          <p:cNvPr id="6" name="Rectangle 5"/>
          <p:cNvSpPr/>
          <p:nvPr/>
        </p:nvSpPr>
        <p:spPr>
          <a:xfrm>
            <a:off x="6633915" y="2013603"/>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t</a:t>
            </a:r>
            <a:endParaRPr lang="en-US" sz="12000" dirty="0">
              <a:latin typeface="Century Gothic"/>
              <a:cs typeface="Century Gothic"/>
            </a:endParaRPr>
          </a:p>
        </p:txBody>
      </p:sp>
      <p:sp>
        <p:nvSpPr>
          <p:cNvPr id="8" name="TextBox 7"/>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o to a.</a:t>
            </a:r>
            <a:endParaRPr lang="en-US" dirty="0">
              <a:solidFill>
                <a:srgbClr val="FF0000"/>
              </a:solidFill>
              <a:latin typeface="Century Gothic"/>
              <a:cs typeface="Century Gothic"/>
            </a:endParaRPr>
          </a:p>
        </p:txBody>
      </p:sp>
    </p:spTree>
    <p:extLst>
      <p:ext uri="{BB962C8B-B14F-4D97-AF65-F5344CB8AC3E}">
        <p14:creationId xmlns:p14="http://schemas.microsoft.com/office/powerpoint/2010/main" val="2109842867"/>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353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Words with </a:t>
            </a:r>
            <a:r>
              <a:rPr lang="en-US" sz="2800" i="1" dirty="0" smtClean="0">
                <a:latin typeface="Century Gothic" panose="020B0502020202020204" pitchFamily="34" charset="0"/>
              </a:rPr>
              <a:t>Short o</a:t>
            </a:r>
            <a:endParaRPr lang="en-US" sz="2800" dirty="0" smtClean="0">
              <a:latin typeface="Century Gothic" panose="020B0502020202020204" pitchFamily="34" charset="0"/>
            </a:endParaRPr>
          </a:p>
        </p:txBody>
      </p:sp>
      <p:sp>
        <p:nvSpPr>
          <p:cNvPr id="3" name="Rectangle 2"/>
          <p:cNvSpPr/>
          <p:nvPr/>
        </p:nvSpPr>
        <p:spPr>
          <a:xfrm>
            <a:off x="266571" y="2013603"/>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2000" dirty="0">
              <a:latin typeface="Century Gothic"/>
              <a:cs typeface="Century Gothic"/>
            </a:endParaRPr>
          </a:p>
        </p:txBody>
      </p:sp>
      <p:sp>
        <p:nvSpPr>
          <p:cNvPr id="4" name="Rectangle 3"/>
          <p:cNvSpPr/>
          <p:nvPr/>
        </p:nvSpPr>
        <p:spPr>
          <a:xfrm>
            <a:off x="2389019" y="2013603"/>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h</a:t>
            </a:r>
            <a:endParaRPr lang="en-US" sz="12000" dirty="0">
              <a:latin typeface="Century Gothic"/>
              <a:cs typeface="Century Gothic"/>
            </a:endParaRPr>
          </a:p>
        </p:txBody>
      </p:sp>
      <p:sp>
        <p:nvSpPr>
          <p:cNvPr id="5" name="Rectangle 4"/>
          <p:cNvSpPr/>
          <p:nvPr/>
        </p:nvSpPr>
        <p:spPr>
          <a:xfrm>
            <a:off x="4511467" y="2013603"/>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a</a:t>
            </a:r>
            <a:endParaRPr lang="en-US" sz="12000" dirty="0">
              <a:solidFill>
                <a:srgbClr val="FF0000"/>
              </a:solidFill>
              <a:latin typeface="Century Gothic"/>
              <a:cs typeface="Century Gothic"/>
            </a:endParaRPr>
          </a:p>
        </p:txBody>
      </p:sp>
      <p:sp>
        <p:nvSpPr>
          <p:cNvPr id="6" name="Rectangle 5"/>
          <p:cNvSpPr/>
          <p:nvPr/>
        </p:nvSpPr>
        <p:spPr>
          <a:xfrm>
            <a:off x="6633915" y="2013603"/>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t</a:t>
            </a:r>
            <a:endParaRPr lang="en-US" sz="12000" dirty="0">
              <a:latin typeface="Century Gothic"/>
              <a:cs typeface="Century Gothic"/>
            </a:endParaRPr>
          </a:p>
        </p:txBody>
      </p:sp>
      <p:sp>
        <p:nvSpPr>
          <p:cNvPr id="8" name="TextBox 7"/>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t to ck.</a:t>
            </a:r>
            <a:endParaRPr lang="en-US" dirty="0">
              <a:solidFill>
                <a:srgbClr val="FF0000"/>
              </a:solidFill>
              <a:latin typeface="Century Gothic"/>
              <a:cs typeface="Century Gothic"/>
            </a:endParaRPr>
          </a:p>
        </p:txBody>
      </p:sp>
    </p:spTree>
    <p:extLst>
      <p:ext uri="{BB962C8B-B14F-4D97-AF65-F5344CB8AC3E}">
        <p14:creationId xmlns:p14="http://schemas.microsoft.com/office/powerpoint/2010/main" val="1358236201"/>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353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Words with </a:t>
            </a:r>
            <a:r>
              <a:rPr lang="en-US" sz="2800" i="1" dirty="0" smtClean="0">
                <a:latin typeface="Century Gothic" panose="020B0502020202020204" pitchFamily="34" charset="0"/>
              </a:rPr>
              <a:t>Short o</a:t>
            </a:r>
            <a:endParaRPr lang="en-US" sz="2800" dirty="0" smtClean="0">
              <a:latin typeface="Century Gothic" panose="020B0502020202020204" pitchFamily="34" charset="0"/>
            </a:endParaRPr>
          </a:p>
        </p:txBody>
      </p:sp>
      <p:sp>
        <p:nvSpPr>
          <p:cNvPr id="3" name="Rectangle 2"/>
          <p:cNvSpPr/>
          <p:nvPr/>
        </p:nvSpPr>
        <p:spPr>
          <a:xfrm>
            <a:off x="266571" y="2013603"/>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2000" dirty="0">
              <a:latin typeface="Century Gothic"/>
              <a:cs typeface="Century Gothic"/>
            </a:endParaRPr>
          </a:p>
        </p:txBody>
      </p:sp>
      <p:sp>
        <p:nvSpPr>
          <p:cNvPr id="4" name="Rectangle 3"/>
          <p:cNvSpPr/>
          <p:nvPr/>
        </p:nvSpPr>
        <p:spPr>
          <a:xfrm>
            <a:off x="2389019" y="2013603"/>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h</a:t>
            </a:r>
            <a:endParaRPr lang="en-US" sz="12000" dirty="0">
              <a:latin typeface="Century Gothic"/>
              <a:cs typeface="Century Gothic"/>
            </a:endParaRPr>
          </a:p>
        </p:txBody>
      </p:sp>
      <p:sp>
        <p:nvSpPr>
          <p:cNvPr id="5" name="Rectangle 4"/>
          <p:cNvSpPr/>
          <p:nvPr/>
        </p:nvSpPr>
        <p:spPr>
          <a:xfrm>
            <a:off x="4511467" y="2013603"/>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a</a:t>
            </a:r>
            <a:endParaRPr lang="en-US" sz="12000" dirty="0">
              <a:solidFill>
                <a:srgbClr val="FF0000"/>
              </a:solidFill>
              <a:latin typeface="Century Gothic"/>
              <a:cs typeface="Century Gothic"/>
            </a:endParaRPr>
          </a:p>
        </p:txBody>
      </p:sp>
      <p:sp>
        <p:nvSpPr>
          <p:cNvPr id="6" name="Rectangle 5"/>
          <p:cNvSpPr/>
          <p:nvPr/>
        </p:nvSpPr>
        <p:spPr>
          <a:xfrm>
            <a:off x="6633915" y="2013603"/>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latin typeface="Century Gothic"/>
                <a:cs typeface="Century Gothic"/>
              </a:rPr>
              <a:t>ck</a:t>
            </a:r>
            <a:endParaRPr lang="en-US" sz="12000" dirty="0">
              <a:latin typeface="Century Gothic"/>
              <a:cs typeface="Century Gothic"/>
            </a:endParaRPr>
          </a:p>
        </p:txBody>
      </p:sp>
      <p:sp>
        <p:nvSpPr>
          <p:cNvPr id="8" name="TextBox 7"/>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h to s.</a:t>
            </a:r>
            <a:endParaRPr lang="en-US" dirty="0">
              <a:solidFill>
                <a:srgbClr val="FF0000"/>
              </a:solidFill>
              <a:latin typeface="Century Gothic"/>
              <a:cs typeface="Century Gothic"/>
            </a:endParaRPr>
          </a:p>
        </p:txBody>
      </p:sp>
    </p:spTree>
    <p:extLst>
      <p:ext uri="{BB962C8B-B14F-4D97-AF65-F5344CB8AC3E}">
        <p14:creationId xmlns:p14="http://schemas.microsoft.com/office/powerpoint/2010/main" val="3562933464"/>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353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Words with </a:t>
            </a:r>
            <a:r>
              <a:rPr lang="en-US" sz="2800" i="1" dirty="0" smtClean="0">
                <a:latin typeface="Century Gothic" panose="020B0502020202020204" pitchFamily="34" charset="0"/>
              </a:rPr>
              <a:t>Short o</a:t>
            </a:r>
            <a:endParaRPr lang="en-US" sz="2800" dirty="0" smtClean="0">
              <a:latin typeface="Century Gothic" panose="020B0502020202020204" pitchFamily="34" charset="0"/>
            </a:endParaRPr>
          </a:p>
        </p:txBody>
      </p:sp>
      <p:sp>
        <p:nvSpPr>
          <p:cNvPr id="3" name="Rectangle 2"/>
          <p:cNvSpPr/>
          <p:nvPr/>
        </p:nvSpPr>
        <p:spPr>
          <a:xfrm>
            <a:off x="266571" y="2013603"/>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2000" dirty="0">
              <a:latin typeface="Century Gothic"/>
              <a:cs typeface="Century Gothic"/>
            </a:endParaRPr>
          </a:p>
        </p:txBody>
      </p:sp>
      <p:sp>
        <p:nvSpPr>
          <p:cNvPr id="4" name="Rectangle 3"/>
          <p:cNvSpPr/>
          <p:nvPr/>
        </p:nvSpPr>
        <p:spPr>
          <a:xfrm>
            <a:off x="2389019" y="2013603"/>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s</a:t>
            </a:r>
            <a:endParaRPr lang="en-US" sz="12000" dirty="0">
              <a:latin typeface="Century Gothic"/>
              <a:cs typeface="Century Gothic"/>
            </a:endParaRPr>
          </a:p>
        </p:txBody>
      </p:sp>
      <p:sp>
        <p:nvSpPr>
          <p:cNvPr id="5" name="Rectangle 4"/>
          <p:cNvSpPr/>
          <p:nvPr/>
        </p:nvSpPr>
        <p:spPr>
          <a:xfrm>
            <a:off x="4511467" y="2013603"/>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a</a:t>
            </a:r>
            <a:endParaRPr lang="en-US" sz="12000" dirty="0">
              <a:solidFill>
                <a:srgbClr val="FF0000"/>
              </a:solidFill>
              <a:latin typeface="Century Gothic"/>
              <a:cs typeface="Century Gothic"/>
            </a:endParaRPr>
          </a:p>
        </p:txBody>
      </p:sp>
      <p:sp>
        <p:nvSpPr>
          <p:cNvPr id="6" name="Rectangle 5"/>
          <p:cNvSpPr/>
          <p:nvPr/>
        </p:nvSpPr>
        <p:spPr>
          <a:xfrm>
            <a:off x="6633915" y="2013603"/>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latin typeface="Century Gothic"/>
                <a:cs typeface="Century Gothic"/>
              </a:rPr>
              <a:t>ck</a:t>
            </a:r>
            <a:endParaRPr lang="en-US" sz="12000" dirty="0">
              <a:latin typeface="Century Gothic"/>
              <a:cs typeface="Century Gothic"/>
            </a:endParaRPr>
          </a:p>
        </p:txBody>
      </p:sp>
      <p:sp>
        <p:nvSpPr>
          <p:cNvPr id="8" name="TextBox 7"/>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a to o.</a:t>
            </a:r>
            <a:endParaRPr lang="en-US" dirty="0">
              <a:solidFill>
                <a:srgbClr val="FF0000"/>
              </a:solidFill>
              <a:latin typeface="Century Gothic"/>
              <a:cs typeface="Century Gothic"/>
            </a:endParaRPr>
          </a:p>
        </p:txBody>
      </p:sp>
    </p:spTree>
    <p:extLst>
      <p:ext uri="{BB962C8B-B14F-4D97-AF65-F5344CB8AC3E}">
        <p14:creationId xmlns:p14="http://schemas.microsoft.com/office/powerpoint/2010/main" val="1461498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353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Blending Words with  Short o</a:t>
            </a:r>
          </a:p>
        </p:txBody>
      </p:sp>
      <p:sp>
        <p:nvSpPr>
          <p:cNvPr id="3" name="Rectangle 2"/>
          <p:cNvSpPr/>
          <p:nvPr/>
        </p:nvSpPr>
        <p:spPr>
          <a:xfrm>
            <a:off x="1321203"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p</a:t>
            </a:r>
            <a:endParaRPr lang="en-US" sz="12000" dirty="0">
              <a:latin typeface="Century Gothic"/>
              <a:cs typeface="Century Gothic"/>
            </a:endParaRPr>
          </a:p>
        </p:txBody>
      </p:sp>
      <p:sp>
        <p:nvSpPr>
          <p:cNvPr id="4" name="Rectangle 3"/>
          <p:cNvSpPr/>
          <p:nvPr/>
        </p:nvSpPr>
        <p:spPr>
          <a:xfrm>
            <a:off x="3553430"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Tree>
    <p:extLst>
      <p:ext uri="{BB962C8B-B14F-4D97-AF65-F5344CB8AC3E}">
        <p14:creationId xmlns:p14="http://schemas.microsoft.com/office/powerpoint/2010/main" val="1693869777"/>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353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Words with </a:t>
            </a:r>
            <a:r>
              <a:rPr lang="en-US" sz="2800" i="1" dirty="0" smtClean="0">
                <a:latin typeface="Century Gothic" panose="020B0502020202020204" pitchFamily="34" charset="0"/>
              </a:rPr>
              <a:t>Short o</a:t>
            </a:r>
            <a:endParaRPr lang="en-US" sz="2800" dirty="0" smtClean="0">
              <a:latin typeface="Century Gothic" panose="020B0502020202020204" pitchFamily="34" charset="0"/>
            </a:endParaRPr>
          </a:p>
        </p:txBody>
      </p:sp>
      <p:sp>
        <p:nvSpPr>
          <p:cNvPr id="3" name="Rectangle 2"/>
          <p:cNvSpPr/>
          <p:nvPr/>
        </p:nvSpPr>
        <p:spPr>
          <a:xfrm>
            <a:off x="266571" y="2013603"/>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2000" dirty="0">
              <a:latin typeface="Century Gothic"/>
              <a:cs typeface="Century Gothic"/>
            </a:endParaRPr>
          </a:p>
        </p:txBody>
      </p:sp>
      <p:sp>
        <p:nvSpPr>
          <p:cNvPr id="4" name="Rectangle 3"/>
          <p:cNvSpPr/>
          <p:nvPr/>
        </p:nvSpPr>
        <p:spPr>
          <a:xfrm>
            <a:off x="2389019" y="2013603"/>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s</a:t>
            </a:r>
            <a:endParaRPr lang="en-US" sz="12000" dirty="0">
              <a:latin typeface="Century Gothic"/>
              <a:cs typeface="Century Gothic"/>
            </a:endParaRPr>
          </a:p>
        </p:txBody>
      </p:sp>
      <p:sp>
        <p:nvSpPr>
          <p:cNvPr id="5" name="Rectangle 4"/>
          <p:cNvSpPr/>
          <p:nvPr/>
        </p:nvSpPr>
        <p:spPr>
          <a:xfrm>
            <a:off x="4511467" y="2013603"/>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
        <p:nvSpPr>
          <p:cNvPr id="6" name="Rectangle 5"/>
          <p:cNvSpPr/>
          <p:nvPr/>
        </p:nvSpPr>
        <p:spPr>
          <a:xfrm>
            <a:off x="6633915" y="2013603"/>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latin typeface="Century Gothic"/>
                <a:cs typeface="Century Gothic"/>
              </a:rPr>
              <a:t>ck</a:t>
            </a:r>
            <a:endParaRPr lang="en-US" sz="12000" dirty="0">
              <a:latin typeface="Century Gothic"/>
              <a:cs typeface="Century Gothic"/>
            </a:endParaRPr>
          </a:p>
        </p:txBody>
      </p:sp>
      <p:sp>
        <p:nvSpPr>
          <p:cNvPr id="8" name="TextBox 7"/>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s to r.</a:t>
            </a:r>
            <a:endParaRPr lang="en-US" dirty="0">
              <a:solidFill>
                <a:srgbClr val="FF0000"/>
              </a:solidFill>
              <a:latin typeface="Century Gothic"/>
              <a:cs typeface="Century Gothic"/>
            </a:endParaRPr>
          </a:p>
        </p:txBody>
      </p:sp>
    </p:spTree>
    <p:extLst>
      <p:ext uri="{BB962C8B-B14F-4D97-AF65-F5344CB8AC3E}">
        <p14:creationId xmlns:p14="http://schemas.microsoft.com/office/powerpoint/2010/main" val="414495212"/>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353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Words with </a:t>
            </a:r>
            <a:r>
              <a:rPr lang="en-US" sz="2800" i="1" dirty="0" smtClean="0">
                <a:latin typeface="Century Gothic" panose="020B0502020202020204" pitchFamily="34" charset="0"/>
              </a:rPr>
              <a:t>Short o</a:t>
            </a:r>
            <a:endParaRPr lang="en-US" sz="2800" dirty="0" smtClean="0">
              <a:latin typeface="Century Gothic" panose="020B0502020202020204" pitchFamily="34" charset="0"/>
            </a:endParaRPr>
          </a:p>
        </p:txBody>
      </p:sp>
      <p:sp>
        <p:nvSpPr>
          <p:cNvPr id="3" name="Rectangle 2"/>
          <p:cNvSpPr/>
          <p:nvPr/>
        </p:nvSpPr>
        <p:spPr>
          <a:xfrm>
            <a:off x="266571" y="2013603"/>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2000" dirty="0">
              <a:latin typeface="Century Gothic"/>
              <a:cs typeface="Century Gothic"/>
            </a:endParaRPr>
          </a:p>
        </p:txBody>
      </p:sp>
      <p:sp>
        <p:nvSpPr>
          <p:cNvPr id="4" name="Rectangle 3"/>
          <p:cNvSpPr/>
          <p:nvPr/>
        </p:nvSpPr>
        <p:spPr>
          <a:xfrm>
            <a:off x="2389019" y="2013603"/>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r</a:t>
            </a:r>
            <a:endParaRPr lang="en-US" sz="12000" dirty="0">
              <a:latin typeface="Century Gothic"/>
              <a:cs typeface="Century Gothic"/>
            </a:endParaRPr>
          </a:p>
        </p:txBody>
      </p:sp>
      <p:sp>
        <p:nvSpPr>
          <p:cNvPr id="5" name="Rectangle 4"/>
          <p:cNvSpPr/>
          <p:nvPr/>
        </p:nvSpPr>
        <p:spPr>
          <a:xfrm>
            <a:off x="4511467" y="2013603"/>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
        <p:nvSpPr>
          <p:cNvPr id="6" name="Rectangle 5"/>
          <p:cNvSpPr/>
          <p:nvPr/>
        </p:nvSpPr>
        <p:spPr>
          <a:xfrm>
            <a:off x="6633915" y="2013603"/>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latin typeface="Century Gothic"/>
                <a:cs typeface="Century Gothic"/>
              </a:rPr>
              <a:t>ck</a:t>
            </a:r>
            <a:endParaRPr lang="en-US" sz="12000" dirty="0">
              <a:latin typeface="Century Gothic"/>
              <a:cs typeface="Century Gothic"/>
            </a:endParaRPr>
          </a:p>
        </p:txBody>
      </p:sp>
      <p:sp>
        <p:nvSpPr>
          <p:cNvPr id="8" name="TextBox 7"/>
          <p:cNvSpPr txBox="1"/>
          <p:nvPr/>
        </p:nvSpPr>
        <p:spPr>
          <a:xfrm>
            <a:off x="1474632" y="5488957"/>
            <a:ext cx="6375868" cy="646331"/>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p:txBody>
      </p:sp>
    </p:spTree>
    <p:extLst>
      <p:ext uri="{BB962C8B-B14F-4D97-AF65-F5344CB8AC3E}">
        <p14:creationId xmlns:p14="http://schemas.microsoft.com/office/powerpoint/2010/main" val="3858259791"/>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353225"/>
            <a:ext cx="5353000" cy="7925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Structural Analysis</a:t>
            </a:r>
          </a:p>
          <a:p>
            <a:pPr algn="ctr"/>
            <a:r>
              <a:rPr lang="en-US" dirty="0" smtClean="0">
                <a:latin typeface="Century Gothic" panose="020B0502020202020204" pitchFamily="34" charset="0"/>
              </a:rPr>
              <a:t>Alphabetical Order</a:t>
            </a:r>
          </a:p>
        </p:txBody>
      </p:sp>
      <p:sp>
        <p:nvSpPr>
          <p:cNvPr id="3" name="Rectangle 2"/>
          <p:cNvSpPr/>
          <p:nvPr/>
        </p:nvSpPr>
        <p:spPr>
          <a:xfrm>
            <a:off x="276910" y="2014672"/>
            <a:ext cx="8440983" cy="44876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u="sng" dirty="0" smtClean="0">
                <a:latin typeface="Century Gothic"/>
                <a:cs typeface="Century Gothic"/>
              </a:rPr>
              <a:t>c</a:t>
            </a:r>
            <a:r>
              <a:rPr lang="en-US" sz="8000" dirty="0" smtClean="0">
                <a:latin typeface="Century Gothic"/>
                <a:cs typeface="Century Gothic"/>
              </a:rPr>
              <a:t>at   </a:t>
            </a:r>
            <a:r>
              <a:rPr lang="en-US" sz="8000" u="sng" dirty="0" smtClean="0">
                <a:latin typeface="Century Gothic"/>
                <a:cs typeface="Century Gothic"/>
              </a:rPr>
              <a:t>b</a:t>
            </a:r>
            <a:r>
              <a:rPr lang="en-US" sz="8000" dirty="0" smtClean="0">
                <a:latin typeface="Century Gothic"/>
                <a:cs typeface="Century Gothic"/>
              </a:rPr>
              <a:t>ox   </a:t>
            </a:r>
            <a:r>
              <a:rPr lang="en-US" sz="8000" u="sng" dirty="0" smtClean="0">
                <a:latin typeface="Century Gothic"/>
                <a:cs typeface="Century Gothic"/>
              </a:rPr>
              <a:t>d</a:t>
            </a:r>
            <a:r>
              <a:rPr lang="en-US" sz="8000" dirty="0" smtClean="0">
                <a:latin typeface="Century Gothic"/>
                <a:cs typeface="Century Gothic"/>
              </a:rPr>
              <a:t>og</a:t>
            </a:r>
          </a:p>
          <a:p>
            <a:pPr algn="ctr"/>
            <a:endParaRPr lang="en-US" sz="4000" dirty="0">
              <a:latin typeface="Century Gothic"/>
              <a:cs typeface="Century Gothic"/>
            </a:endParaRPr>
          </a:p>
          <a:p>
            <a:pPr algn="ctr"/>
            <a:r>
              <a:rPr lang="en-US" sz="8000" u="sng" dirty="0" smtClean="0">
                <a:latin typeface="Century Gothic"/>
                <a:cs typeface="Century Gothic"/>
              </a:rPr>
              <a:t>b</a:t>
            </a:r>
            <a:r>
              <a:rPr lang="en-US" sz="8000" dirty="0" smtClean="0">
                <a:latin typeface="Century Gothic"/>
                <a:cs typeface="Century Gothic"/>
              </a:rPr>
              <a:t>ox   </a:t>
            </a:r>
            <a:r>
              <a:rPr lang="en-US" sz="8000" u="sng" dirty="0" smtClean="0">
                <a:latin typeface="Century Gothic"/>
                <a:cs typeface="Century Gothic"/>
              </a:rPr>
              <a:t>c</a:t>
            </a:r>
            <a:r>
              <a:rPr lang="en-US" sz="8000" dirty="0" smtClean="0">
                <a:latin typeface="Century Gothic"/>
                <a:cs typeface="Century Gothic"/>
              </a:rPr>
              <a:t>at   </a:t>
            </a:r>
            <a:r>
              <a:rPr lang="en-US" sz="8000" u="sng" dirty="0" smtClean="0">
                <a:latin typeface="Century Gothic"/>
                <a:cs typeface="Century Gothic"/>
              </a:rPr>
              <a:t>d</a:t>
            </a:r>
            <a:r>
              <a:rPr lang="en-US" sz="8000" dirty="0" smtClean="0">
                <a:latin typeface="Century Gothic"/>
                <a:cs typeface="Century Gothic"/>
              </a:rPr>
              <a:t>og</a:t>
            </a:r>
            <a:endParaRPr lang="en-US" sz="8000" dirty="0">
              <a:latin typeface="Century Gothic"/>
              <a:cs typeface="Century Gothic"/>
            </a:endParaRPr>
          </a:p>
        </p:txBody>
      </p:sp>
      <p:sp>
        <p:nvSpPr>
          <p:cNvPr id="4" name="TextBox 3"/>
          <p:cNvSpPr txBox="1"/>
          <p:nvPr/>
        </p:nvSpPr>
        <p:spPr>
          <a:xfrm>
            <a:off x="276910" y="2157895"/>
            <a:ext cx="8440983" cy="553998"/>
          </a:xfrm>
          <a:prstGeom prst="rect">
            <a:avLst/>
          </a:prstGeom>
          <a:noFill/>
        </p:spPr>
        <p:txBody>
          <a:bodyPr wrap="square" rtlCol="0">
            <a:spAutoFit/>
          </a:bodyPr>
          <a:lstStyle/>
          <a:p>
            <a:pPr algn="ctr"/>
            <a:r>
              <a:rPr lang="en-US" sz="1500" dirty="0" smtClean="0">
                <a:solidFill>
                  <a:srgbClr val="FF0000"/>
                </a:solidFill>
                <a:latin typeface="Century Gothic"/>
                <a:cs typeface="Century Gothic"/>
              </a:rPr>
              <a:t>We can put the words in alphabetical order by looking at the first letter of each word.</a:t>
            </a:r>
          </a:p>
          <a:p>
            <a:pPr algn="ctr"/>
            <a:r>
              <a:rPr lang="en-US" sz="1500" dirty="0" smtClean="0">
                <a:solidFill>
                  <a:srgbClr val="FF0000"/>
                </a:solidFill>
                <a:latin typeface="Century Gothic"/>
                <a:cs typeface="Century Gothic"/>
              </a:rPr>
              <a:t>B comes before c, and c comes before d.</a:t>
            </a:r>
            <a:endParaRPr lang="en-US" sz="1500" dirty="0">
              <a:solidFill>
                <a:srgbClr val="FF0000"/>
              </a:solidFill>
              <a:latin typeface="Century Gothic"/>
              <a:cs typeface="Century Gothic"/>
            </a:endParaRPr>
          </a:p>
        </p:txBody>
      </p:sp>
      <p:sp>
        <p:nvSpPr>
          <p:cNvPr id="5" name="TextBox 4"/>
          <p:cNvSpPr txBox="1"/>
          <p:nvPr/>
        </p:nvSpPr>
        <p:spPr>
          <a:xfrm>
            <a:off x="162327" y="1403586"/>
            <a:ext cx="8832476" cy="400110"/>
          </a:xfrm>
          <a:prstGeom prst="rect">
            <a:avLst/>
          </a:prstGeom>
          <a:noFill/>
        </p:spPr>
        <p:txBody>
          <a:bodyPr wrap="square" rtlCol="0">
            <a:spAutoFit/>
          </a:bodyPr>
          <a:lstStyle/>
          <a:p>
            <a:pPr algn="ctr"/>
            <a:r>
              <a:rPr lang="en-US" sz="2000" dirty="0" smtClean="0">
                <a:latin typeface="Century Gothic"/>
                <a:cs typeface="Century Gothic"/>
              </a:rPr>
              <a:t>a  b  c  d  e  f  g  h  I  j  k  l  m  n  o  p  q  r  s  t  u  v  w  x  y  z</a:t>
            </a:r>
            <a:endParaRPr lang="en-US" sz="2000" dirty="0">
              <a:latin typeface="Century Gothic"/>
              <a:cs typeface="Century Gothic"/>
            </a:endParaRPr>
          </a:p>
        </p:txBody>
      </p:sp>
    </p:spTree>
    <p:extLst>
      <p:ext uri="{BB962C8B-B14F-4D97-AF65-F5344CB8AC3E}">
        <p14:creationId xmlns:p14="http://schemas.microsoft.com/office/powerpoint/2010/main" val="3329142603"/>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353225"/>
            <a:ext cx="5353000" cy="7925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Structural Analysis</a:t>
            </a:r>
          </a:p>
          <a:p>
            <a:pPr algn="ctr"/>
            <a:r>
              <a:rPr lang="en-US" dirty="0" smtClean="0">
                <a:latin typeface="Century Gothic" panose="020B0502020202020204" pitchFamily="34" charset="0"/>
              </a:rPr>
              <a:t>Alphabetical Order</a:t>
            </a:r>
          </a:p>
        </p:txBody>
      </p:sp>
      <p:sp>
        <p:nvSpPr>
          <p:cNvPr id="3" name="Rectangle 2"/>
          <p:cNvSpPr/>
          <p:nvPr/>
        </p:nvSpPr>
        <p:spPr>
          <a:xfrm>
            <a:off x="276910" y="2014672"/>
            <a:ext cx="8440983" cy="44876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  </a:t>
            </a:r>
            <a:r>
              <a:rPr lang="en-US" sz="8000" u="sng" dirty="0" smtClean="0">
                <a:latin typeface="Century Gothic"/>
                <a:cs typeface="Century Gothic"/>
              </a:rPr>
              <a:t>a</a:t>
            </a:r>
            <a:r>
              <a:rPr lang="en-US" sz="8000" dirty="0" smtClean="0">
                <a:latin typeface="Century Gothic"/>
                <a:cs typeface="Century Gothic"/>
              </a:rPr>
              <a:t>t     </a:t>
            </a:r>
            <a:r>
              <a:rPr lang="en-US" sz="8000" u="sng" dirty="0" smtClean="0">
                <a:latin typeface="Century Gothic"/>
                <a:cs typeface="Century Gothic"/>
              </a:rPr>
              <a:t>c</a:t>
            </a:r>
            <a:r>
              <a:rPr lang="en-US" sz="8000" dirty="0" smtClean="0">
                <a:latin typeface="Century Gothic"/>
                <a:cs typeface="Century Gothic"/>
              </a:rPr>
              <a:t>at     </a:t>
            </a:r>
            <a:r>
              <a:rPr lang="en-US" sz="8000" u="sng" dirty="0" smtClean="0">
                <a:latin typeface="Century Gothic"/>
                <a:cs typeface="Century Gothic"/>
              </a:rPr>
              <a:t>z</a:t>
            </a:r>
            <a:r>
              <a:rPr lang="en-US" sz="8000" dirty="0" smtClean="0">
                <a:latin typeface="Century Gothic"/>
                <a:cs typeface="Century Gothic"/>
              </a:rPr>
              <a:t>ip</a:t>
            </a:r>
          </a:p>
          <a:p>
            <a:pPr algn="ctr"/>
            <a:r>
              <a:rPr lang="en-US" sz="8000" dirty="0" smtClean="0">
                <a:latin typeface="Century Gothic"/>
                <a:cs typeface="Century Gothic"/>
              </a:rPr>
              <a:t>____   ____  ____</a:t>
            </a:r>
            <a:endParaRPr lang="en-US" sz="8000" dirty="0">
              <a:latin typeface="Century Gothic"/>
              <a:cs typeface="Century Gothic"/>
            </a:endParaRPr>
          </a:p>
        </p:txBody>
      </p:sp>
      <p:sp>
        <p:nvSpPr>
          <p:cNvPr id="4" name="TextBox 3"/>
          <p:cNvSpPr txBox="1"/>
          <p:nvPr/>
        </p:nvSpPr>
        <p:spPr>
          <a:xfrm>
            <a:off x="276910" y="2157895"/>
            <a:ext cx="8440983" cy="553998"/>
          </a:xfrm>
          <a:prstGeom prst="rect">
            <a:avLst/>
          </a:prstGeom>
          <a:noFill/>
        </p:spPr>
        <p:txBody>
          <a:bodyPr wrap="square" rtlCol="0">
            <a:spAutoFit/>
          </a:bodyPr>
          <a:lstStyle/>
          <a:p>
            <a:pPr algn="ctr"/>
            <a:r>
              <a:rPr lang="en-US" sz="1500" dirty="0" smtClean="0">
                <a:solidFill>
                  <a:srgbClr val="FF0000"/>
                </a:solidFill>
                <a:latin typeface="Century Gothic"/>
                <a:cs typeface="Century Gothic"/>
              </a:rPr>
              <a:t>We can put the words in alphabetical order by looking at the first letter of each word.</a:t>
            </a:r>
          </a:p>
          <a:p>
            <a:pPr algn="ctr"/>
            <a:r>
              <a:rPr lang="en-US" sz="1500" dirty="0" smtClean="0">
                <a:solidFill>
                  <a:srgbClr val="FF0000"/>
                </a:solidFill>
                <a:latin typeface="Century Gothic"/>
                <a:cs typeface="Century Gothic"/>
              </a:rPr>
              <a:t>B comes before c, and c comes before d.</a:t>
            </a:r>
            <a:endParaRPr lang="en-US" sz="1500" dirty="0">
              <a:solidFill>
                <a:srgbClr val="FF0000"/>
              </a:solidFill>
              <a:latin typeface="Century Gothic"/>
              <a:cs typeface="Century Gothic"/>
            </a:endParaRPr>
          </a:p>
        </p:txBody>
      </p:sp>
      <p:sp>
        <p:nvSpPr>
          <p:cNvPr id="5" name="TextBox 4"/>
          <p:cNvSpPr txBox="1"/>
          <p:nvPr/>
        </p:nvSpPr>
        <p:spPr>
          <a:xfrm>
            <a:off x="162327" y="1403586"/>
            <a:ext cx="8832476" cy="400110"/>
          </a:xfrm>
          <a:prstGeom prst="rect">
            <a:avLst/>
          </a:prstGeom>
          <a:noFill/>
        </p:spPr>
        <p:txBody>
          <a:bodyPr wrap="square" rtlCol="0">
            <a:spAutoFit/>
          </a:bodyPr>
          <a:lstStyle/>
          <a:p>
            <a:pPr algn="ctr"/>
            <a:r>
              <a:rPr lang="en-US" sz="2000" dirty="0" smtClean="0">
                <a:latin typeface="Century Gothic"/>
                <a:cs typeface="Century Gothic"/>
              </a:rPr>
              <a:t>a  b  c  d  e  f  g  h  I  j  k  l  m  n  o  p  q  r  s  t  u  v  w  x  y  z</a:t>
            </a:r>
            <a:endParaRPr lang="en-US" sz="2000" dirty="0">
              <a:latin typeface="Century Gothic"/>
              <a:cs typeface="Century Gothic"/>
            </a:endParaRPr>
          </a:p>
        </p:txBody>
      </p:sp>
    </p:spTree>
    <p:extLst>
      <p:ext uri="{BB962C8B-B14F-4D97-AF65-F5344CB8AC3E}">
        <p14:creationId xmlns:p14="http://schemas.microsoft.com/office/powerpoint/2010/main" val="1712915408"/>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353225"/>
            <a:ext cx="5353000" cy="7925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Structural Analysis</a:t>
            </a:r>
          </a:p>
          <a:p>
            <a:pPr algn="ctr"/>
            <a:r>
              <a:rPr lang="en-US" dirty="0" smtClean="0">
                <a:latin typeface="Century Gothic" panose="020B0502020202020204" pitchFamily="34" charset="0"/>
              </a:rPr>
              <a:t>Alphabetical Order</a:t>
            </a:r>
          </a:p>
        </p:txBody>
      </p:sp>
      <p:sp>
        <p:nvSpPr>
          <p:cNvPr id="3" name="Rectangle 2"/>
          <p:cNvSpPr/>
          <p:nvPr/>
        </p:nvSpPr>
        <p:spPr>
          <a:xfrm>
            <a:off x="276910" y="2014672"/>
            <a:ext cx="8440983" cy="44876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 </a:t>
            </a:r>
            <a:r>
              <a:rPr lang="en-US" sz="8000" u="sng" dirty="0" smtClean="0">
                <a:latin typeface="Century Gothic"/>
                <a:cs typeface="Century Gothic"/>
              </a:rPr>
              <a:t>h</a:t>
            </a:r>
            <a:r>
              <a:rPr lang="en-US" sz="8000" dirty="0" smtClean="0">
                <a:latin typeface="Century Gothic"/>
                <a:cs typeface="Century Gothic"/>
              </a:rPr>
              <a:t>op   </a:t>
            </a:r>
            <a:r>
              <a:rPr lang="en-US" sz="8000" u="sng" dirty="0" smtClean="0">
                <a:latin typeface="Century Gothic"/>
                <a:cs typeface="Century Gothic"/>
              </a:rPr>
              <a:t>f</a:t>
            </a:r>
            <a:r>
              <a:rPr lang="en-US" sz="8000" dirty="0" smtClean="0">
                <a:latin typeface="Century Gothic"/>
                <a:cs typeface="Century Gothic"/>
              </a:rPr>
              <a:t>ox    </a:t>
            </a:r>
            <a:r>
              <a:rPr lang="en-US" sz="8000" u="sng" dirty="0" smtClean="0">
                <a:latin typeface="Century Gothic"/>
                <a:cs typeface="Century Gothic"/>
              </a:rPr>
              <a:t>s</a:t>
            </a:r>
            <a:r>
              <a:rPr lang="en-US" sz="8000" dirty="0" smtClean="0">
                <a:latin typeface="Century Gothic"/>
                <a:cs typeface="Century Gothic"/>
              </a:rPr>
              <a:t>ock</a:t>
            </a:r>
          </a:p>
          <a:p>
            <a:pPr algn="ctr"/>
            <a:r>
              <a:rPr lang="en-US" sz="8000" dirty="0" smtClean="0">
                <a:latin typeface="Century Gothic"/>
                <a:cs typeface="Century Gothic"/>
              </a:rPr>
              <a:t>____   ____  ____</a:t>
            </a:r>
            <a:endParaRPr lang="en-US" sz="8000" dirty="0">
              <a:latin typeface="Century Gothic"/>
              <a:cs typeface="Century Gothic"/>
            </a:endParaRPr>
          </a:p>
        </p:txBody>
      </p:sp>
      <p:sp>
        <p:nvSpPr>
          <p:cNvPr id="4" name="TextBox 3"/>
          <p:cNvSpPr txBox="1"/>
          <p:nvPr/>
        </p:nvSpPr>
        <p:spPr>
          <a:xfrm>
            <a:off x="276910" y="2157895"/>
            <a:ext cx="8440983" cy="553998"/>
          </a:xfrm>
          <a:prstGeom prst="rect">
            <a:avLst/>
          </a:prstGeom>
          <a:noFill/>
        </p:spPr>
        <p:txBody>
          <a:bodyPr wrap="square" rtlCol="0">
            <a:spAutoFit/>
          </a:bodyPr>
          <a:lstStyle/>
          <a:p>
            <a:pPr algn="ctr"/>
            <a:r>
              <a:rPr lang="en-US" sz="1500" dirty="0" smtClean="0">
                <a:solidFill>
                  <a:srgbClr val="FF0000"/>
                </a:solidFill>
                <a:latin typeface="Century Gothic"/>
                <a:cs typeface="Century Gothic"/>
              </a:rPr>
              <a:t>We can put the words in alphabetical order by looking at the first letter of each word.</a:t>
            </a:r>
          </a:p>
          <a:p>
            <a:pPr algn="ctr"/>
            <a:r>
              <a:rPr lang="en-US" sz="1500" dirty="0" smtClean="0">
                <a:solidFill>
                  <a:srgbClr val="FF0000"/>
                </a:solidFill>
                <a:latin typeface="Century Gothic"/>
                <a:cs typeface="Century Gothic"/>
              </a:rPr>
              <a:t>B comes before c, and c comes before d.</a:t>
            </a:r>
            <a:endParaRPr lang="en-US" sz="1500" dirty="0">
              <a:solidFill>
                <a:srgbClr val="FF0000"/>
              </a:solidFill>
              <a:latin typeface="Century Gothic"/>
              <a:cs typeface="Century Gothic"/>
            </a:endParaRPr>
          </a:p>
        </p:txBody>
      </p:sp>
      <p:sp>
        <p:nvSpPr>
          <p:cNvPr id="5" name="TextBox 4"/>
          <p:cNvSpPr txBox="1"/>
          <p:nvPr/>
        </p:nvSpPr>
        <p:spPr>
          <a:xfrm>
            <a:off x="162327" y="1403586"/>
            <a:ext cx="8832476" cy="400110"/>
          </a:xfrm>
          <a:prstGeom prst="rect">
            <a:avLst/>
          </a:prstGeom>
          <a:noFill/>
        </p:spPr>
        <p:txBody>
          <a:bodyPr wrap="square" rtlCol="0">
            <a:spAutoFit/>
          </a:bodyPr>
          <a:lstStyle/>
          <a:p>
            <a:pPr algn="ctr"/>
            <a:r>
              <a:rPr lang="en-US" sz="2000" dirty="0" smtClean="0">
                <a:latin typeface="Century Gothic"/>
                <a:cs typeface="Century Gothic"/>
              </a:rPr>
              <a:t>a  b  c  d  e  f  g  h  I  j  k  l  m  n  o  p  q  r  s  t  u  v  w  x  y  z</a:t>
            </a:r>
            <a:endParaRPr lang="en-US" sz="2000" dirty="0">
              <a:latin typeface="Century Gothic"/>
              <a:cs typeface="Century Gothic"/>
            </a:endParaRPr>
          </a:p>
        </p:txBody>
      </p:sp>
    </p:spTree>
    <p:extLst>
      <p:ext uri="{BB962C8B-B14F-4D97-AF65-F5344CB8AC3E}">
        <p14:creationId xmlns:p14="http://schemas.microsoft.com/office/powerpoint/2010/main" val="3337600194"/>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96183" y="2205636"/>
            <a:ext cx="4802958" cy="211015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top</a:t>
            </a:r>
            <a:endParaRPr lang="en-US" sz="9600" dirty="0">
              <a:latin typeface="Century Gothic"/>
              <a:cs typeface="Century Gothic"/>
            </a:endParaRPr>
          </a:p>
        </p:txBody>
      </p:sp>
      <p:sp>
        <p:nvSpPr>
          <p:cNvPr id="3" name="Rectangle 2"/>
          <p:cNvSpPr/>
          <p:nvPr/>
        </p:nvSpPr>
        <p:spPr>
          <a:xfrm>
            <a:off x="1798541" y="190906"/>
            <a:ext cx="5353000" cy="60159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Spelling – Word Sort</a:t>
            </a:r>
          </a:p>
        </p:txBody>
      </p:sp>
      <p:sp>
        <p:nvSpPr>
          <p:cNvPr id="4" name="TextBox 3"/>
          <p:cNvSpPr txBox="1"/>
          <p:nvPr/>
        </p:nvSpPr>
        <p:spPr>
          <a:xfrm>
            <a:off x="1546878" y="6301817"/>
            <a:ext cx="6999140" cy="369332"/>
          </a:xfrm>
          <a:prstGeom prst="rect">
            <a:avLst/>
          </a:prstGeom>
          <a:noFill/>
        </p:spPr>
        <p:txBody>
          <a:bodyPr wrap="square" rtlCol="0">
            <a:spAutoFit/>
          </a:bodyPr>
          <a:lstStyle/>
          <a:p>
            <a:r>
              <a:rPr lang="en-US" dirty="0" smtClean="0">
                <a:solidFill>
                  <a:srgbClr val="FF0000"/>
                </a:solidFill>
                <a:latin typeface="Century Gothic"/>
                <a:cs typeface="Century Gothic"/>
              </a:rPr>
              <a:t>Read each word, listen for short o and the ending sound.</a:t>
            </a:r>
            <a:endParaRPr lang="en-US" dirty="0">
              <a:solidFill>
                <a:srgbClr val="FF0000"/>
              </a:solidFill>
              <a:latin typeface="Century Gothic"/>
              <a:cs typeface="Century Gothic"/>
            </a:endParaRPr>
          </a:p>
        </p:txBody>
      </p:sp>
    </p:spTree>
    <p:extLst>
      <p:ext uri="{BB962C8B-B14F-4D97-AF65-F5344CB8AC3E}">
        <p14:creationId xmlns:p14="http://schemas.microsoft.com/office/powerpoint/2010/main" val="167064371"/>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96183" y="2205636"/>
            <a:ext cx="4802958" cy="211015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hog</a:t>
            </a:r>
            <a:endParaRPr lang="en-US" sz="9600" dirty="0">
              <a:latin typeface="Century Gothic"/>
              <a:cs typeface="Century Gothic"/>
            </a:endParaRPr>
          </a:p>
        </p:txBody>
      </p:sp>
    </p:spTree>
    <p:extLst>
      <p:ext uri="{BB962C8B-B14F-4D97-AF65-F5344CB8AC3E}">
        <p14:creationId xmlns:p14="http://schemas.microsoft.com/office/powerpoint/2010/main" val="1407231626"/>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96183" y="2205636"/>
            <a:ext cx="4802958" cy="211015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lot</a:t>
            </a:r>
            <a:endParaRPr lang="en-US" sz="9600" dirty="0">
              <a:latin typeface="Century Gothic"/>
              <a:cs typeface="Century Gothic"/>
            </a:endParaRPr>
          </a:p>
        </p:txBody>
      </p:sp>
    </p:spTree>
    <p:extLst>
      <p:ext uri="{BB962C8B-B14F-4D97-AF65-F5344CB8AC3E}">
        <p14:creationId xmlns:p14="http://schemas.microsoft.com/office/powerpoint/2010/main" val="2515038761"/>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96183" y="2205636"/>
            <a:ext cx="4802958" cy="211015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hop</a:t>
            </a:r>
            <a:endParaRPr lang="en-US" sz="9600" dirty="0">
              <a:latin typeface="Century Gothic"/>
              <a:cs typeface="Century Gothic"/>
            </a:endParaRPr>
          </a:p>
        </p:txBody>
      </p:sp>
    </p:spTree>
    <p:extLst>
      <p:ext uri="{BB962C8B-B14F-4D97-AF65-F5344CB8AC3E}">
        <p14:creationId xmlns:p14="http://schemas.microsoft.com/office/powerpoint/2010/main" val="3007631587"/>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96183" y="2205636"/>
            <a:ext cx="4802958" cy="211015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log</a:t>
            </a:r>
            <a:endParaRPr lang="en-US" sz="9600" dirty="0">
              <a:latin typeface="Century Gothic"/>
              <a:cs typeface="Century Gothic"/>
            </a:endParaRPr>
          </a:p>
        </p:txBody>
      </p:sp>
    </p:spTree>
    <p:extLst>
      <p:ext uri="{BB962C8B-B14F-4D97-AF65-F5344CB8AC3E}">
        <p14:creationId xmlns:p14="http://schemas.microsoft.com/office/powerpoint/2010/main" val="550423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353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Blending Words with  Short o</a:t>
            </a:r>
          </a:p>
        </p:txBody>
      </p:sp>
      <p:sp>
        <p:nvSpPr>
          <p:cNvPr id="3" name="Rectangle 2"/>
          <p:cNvSpPr/>
          <p:nvPr/>
        </p:nvSpPr>
        <p:spPr>
          <a:xfrm>
            <a:off x="1321203"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p</a:t>
            </a:r>
            <a:endParaRPr lang="en-US" sz="12000" dirty="0">
              <a:latin typeface="Century Gothic"/>
              <a:cs typeface="Century Gothic"/>
            </a:endParaRPr>
          </a:p>
        </p:txBody>
      </p:sp>
      <p:sp>
        <p:nvSpPr>
          <p:cNvPr id="4" name="Rectangle 3"/>
          <p:cNvSpPr/>
          <p:nvPr/>
        </p:nvSpPr>
        <p:spPr>
          <a:xfrm>
            <a:off x="3553430"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
        <p:nvSpPr>
          <p:cNvPr id="5" name="Rectangle 4"/>
          <p:cNvSpPr/>
          <p:nvPr/>
        </p:nvSpPr>
        <p:spPr>
          <a:xfrm>
            <a:off x="5769642"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t</a:t>
            </a:r>
            <a:endParaRPr lang="en-US" sz="12000" dirty="0">
              <a:latin typeface="Century Gothic"/>
              <a:cs typeface="Century Gothic"/>
            </a:endParaRPr>
          </a:p>
        </p:txBody>
      </p:sp>
    </p:spTree>
    <p:extLst>
      <p:ext uri="{BB962C8B-B14F-4D97-AF65-F5344CB8AC3E}">
        <p14:creationId xmlns:p14="http://schemas.microsoft.com/office/powerpoint/2010/main" val="391130185"/>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96183" y="2205636"/>
            <a:ext cx="4802958" cy="211015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hot</a:t>
            </a:r>
            <a:endParaRPr lang="en-US" sz="9600" dirty="0">
              <a:latin typeface="Century Gothic"/>
              <a:cs typeface="Century Gothic"/>
            </a:endParaRPr>
          </a:p>
        </p:txBody>
      </p:sp>
    </p:spTree>
    <p:extLst>
      <p:ext uri="{BB962C8B-B14F-4D97-AF65-F5344CB8AC3E}">
        <p14:creationId xmlns:p14="http://schemas.microsoft.com/office/powerpoint/2010/main" val="2061316917"/>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85938" y="1250815"/>
            <a:ext cx="8975705" cy="2864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2931428" y="181416"/>
            <a:ext cx="19097" cy="656916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6082096" y="181416"/>
            <a:ext cx="19097" cy="656916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410591" y="276898"/>
            <a:ext cx="2263023" cy="84024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6000" dirty="0" smtClean="0">
                <a:latin typeface="Century Gothic"/>
                <a:cs typeface="Century Gothic"/>
              </a:rPr>
              <a:t>mop</a:t>
            </a:r>
            <a:endParaRPr lang="en-US" sz="6000" dirty="0">
              <a:latin typeface="Century Gothic"/>
              <a:cs typeface="Century Gothic"/>
            </a:endParaRPr>
          </a:p>
        </p:txBody>
      </p:sp>
      <p:sp>
        <p:nvSpPr>
          <p:cNvPr id="8" name="Rectangle 7"/>
          <p:cNvSpPr/>
          <p:nvPr/>
        </p:nvSpPr>
        <p:spPr>
          <a:xfrm>
            <a:off x="3398932" y="286075"/>
            <a:ext cx="2263023" cy="84024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6000" dirty="0" smtClean="0">
                <a:latin typeface="Century Gothic"/>
                <a:cs typeface="Century Gothic"/>
              </a:rPr>
              <a:t>dog</a:t>
            </a:r>
            <a:endParaRPr lang="en-US" sz="6000" dirty="0">
              <a:latin typeface="Century Gothic"/>
              <a:cs typeface="Century Gothic"/>
            </a:endParaRPr>
          </a:p>
        </p:txBody>
      </p:sp>
      <p:sp>
        <p:nvSpPr>
          <p:cNvPr id="9" name="Rectangle 8"/>
          <p:cNvSpPr/>
          <p:nvPr/>
        </p:nvSpPr>
        <p:spPr>
          <a:xfrm>
            <a:off x="6492686" y="257430"/>
            <a:ext cx="2263023" cy="84024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6000" dirty="0" smtClean="0">
                <a:latin typeface="Century Gothic"/>
                <a:cs typeface="Century Gothic"/>
              </a:rPr>
              <a:t>got</a:t>
            </a:r>
            <a:endParaRPr lang="en-US" sz="6000" dirty="0">
              <a:latin typeface="Century Gothic"/>
              <a:cs typeface="Century Gothic"/>
            </a:endParaRPr>
          </a:p>
        </p:txBody>
      </p:sp>
    </p:spTree>
    <p:extLst>
      <p:ext uri="{BB962C8B-B14F-4D97-AF65-F5344CB8AC3E}">
        <p14:creationId xmlns:p14="http://schemas.microsoft.com/office/powerpoint/2010/main" val="1084338885"/>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9-15 at 10.58.0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423" y="0"/>
            <a:ext cx="8218660" cy="6858000"/>
          </a:xfrm>
          <a:prstGeom prst="rect">
            <a:avLst/>
          </a:prstGeom>
        </p:spPr>
      </p:pic>
    </p:spTree>
    <p:extLst>
      <p:ext uri="{BB962C8B-B14F-4D97-AF65-F5344CB8AC3E}">
        <p14:creationId xmlns:p14="http://schemas.microsoft.com/office/powerpoint/2010/main" val="3875589257"/>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0870" y="2565491"/>
            <a:ext cx="6512250" cy="18921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00" dirty="0" smtClean="0">
                <a:latin typeface="Century Gothic"/>
                <a:cs typeface="Century Gothic"/>
              </a:rPr>
              <a:t>High Frequency</a:t>
            </a:r>
          </a:p>
          <a:p>
            <a:pPr algn="ctr"/>
            <a:r>
              <a:rPr lang="en-US" sz="5400" dirty="0" smtClean="0">
                <a:latin typeface="Century Gothic"/>
                <a:cs typeface="Century Gothic"/>
              </a:rPr>
              <a:t>Words</a:t>
            </a:r>
            <a:endParaRPr lang="en-US" sz="5400" dirty="0">
              <a:latin typeface="Century Gothic"/>
              <a:cs typeface="Century Gothic"/>
            </a:endParaRPr>
          </a:p>
        </p:txBody>
      </p:sp>
    </p:spTree>
    <p:extLst>
      <p:ext uri="{BB962C8B-B14F-4D97-AF65-F5344CB8AC3E}">
        <p14:creationId xmlns:p14="http://schemas.microsoft.com/office/powerpoint/2010/main" val="202267893"/>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9726" y="2420596"/>
            <a:ext cx="6196866" cy="21904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fun</a:t>
            </a:r>
            <a:endParaRPr lang="en-US" sz="9600" dirty="0">
              <a:latin typeface="Century Gothic"/>
              <a:cs typeface="Century Gothic"/>
            </a:endParaRPr>
          </a:p>
        </p:txBody>
      </p:sp>
      <p:sp>
        <p:nvSpPr>
          <p:cNvPr id="3" name="TextBox 2"/>
          <p:cNvSpPr txBox="1"/>
          <p:nvPr/>
        </p:nvSpPr>
        <p:spPr>
          <a:xfrm>
            <a:off x="2557166" y="988695"/>
            <a:ext cx="3938035" cy="461665"/>
          </a:xfrm>
          <a:prstGeom prst="rect">
            <a:avLst/>
          </a:prstGeom>
          <a:noFill/>
        </p:spPr>
        <p:txBody>
          <a:bodyPr wrap="square" rtlCol="0">
            <a:spAutoFit/>
          </a:bodyPr>
          <a:lstStyle/>
          <a:p>
            <a:pPr algn="ctr"/>
            <a:r>
              <a:rPr lang="en-US" sz="2400" dirty="0" smtClean="0">
                <a:solidFill>
                  <a:srgbClr val="FF0000"/>
                </a:solidFill>
                <a:latin typeface="Century Gothic"/>
                <a:cs typeface="Century Gothic"/>
              </a:rPr>
              <a:t>Read, Spell, Write</a:t>
            </a:r>
            <a:endParaRPr lang="en-US" sz="2400" dirty="0">
              <a:solidFill>
                <a:srgbClr val="FF0000"/>
              </a:solidFill>
              <a:latin typeface="Century Gothic"/>
              <a:cs typeface="Century Gothic"/>
            </a:endParaRPr>
          </a:p>
        </p:txBody>
      </p:sp>
      <p:sp>
        <p:nvSpPr>
          <p:cNvPr id="4" name="TextBox 3"/>
          <p:cNvSpPr txBox="1"/>
          <p:nvPr/>
        </p:nvSpPr>
        <p:spPr>
          <a:xfrm>
            <a:off x="1951970" y="5736130"/>
            <a:ext cx="5165476" cy="523220"/>
          </a:xfrm>
          <a:prstGeom prst="rect">
            <a:avLst/>
          </a:prstGeom>
          <a:noFill/>
        </p:spPr>
        <p:txBody>
          <a:bodyPr wrap="square" rtlCol="0">
            <a:spAutoFit/>
          </a:bodyPr>
          <a:lstStyle/>
          <a:p>
            <a:pPr algn="ctr"/>
            <a:r>
              <a:rPr lang="en-US" sz="2800" dirty="0" smtClean="0">
                <a:latin typeface="Century Gothic"/>
                <a:cs typeface="Century Gothic"/>
              </a:rPr>
              <a:t>It is fun to play.</a:t>
            </a:r>
            <a:endParaRPr lang="en-US" sz="2800" dirty="0">
              <a:latin typeface="Century Gothic"/>
              <a:cs typeface="Century Gothic"/>
            </a:endParaRPr>
          </a:p>
        </p:txBody>
      </p:sp>
    </p:spTree>
    <p:extLst>
      <p:ext uri="{BB962C8B-B14F-4D97-AF65-F5344CB8AC3E}">
        <p14:creationId xmlns:p14="http://schemas.microsoft.com/office/powerpoint/2010/main" val="2084348253"/>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9726" y="2420596"/>
            <a:ext cx="6196866" cy="21904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make</a:t>
            </a:r>
            <a:endParaRPr lang="en-US" sz="9600" dirty="0">
              <a:latin typeface="Century Gothic"/>
              <a:cs typeface="Century Gothic"/>
            </a:endParaRPr>
          </a:p>
        </p:txBody>
      </p:sp>
      <p:sp>
        <p:nvSpPr>
          <p:cNvPr id="3" name="TextBox 2"/>
          <p:cNvSpPr txBox="1"/>
          <p:nvPr/>
        </p:nvSpPr>
        <p:spPr>
          <a:xfrm>
            <a:off x="2557166" y="988695"/>
            <a:ext cx="3938035" cy="461665"/>
          </a:xfrm>
          <a:prstGeom prst="rect">
            <a:avLst/>
          </a:prstGeom>
          <a:noFill/>
        </p:spPr>
        <p:txBody>
          <a:bodyPr wrap="square" rtlCol="0">
            <a:spAutoFit/>
          </a:bodyPr>
          <a:lstStyle/>
          <a:p>
            <a:pPr algn="ctr"/>
            <a:r>
              <a:rPr lang="en-US" sz="2400" dirty="0" smtClean="0">
                <a:solidFill>
                  <a:srgbClr val="FF0000"/>
                </a:solidFill>
                <a:latin typeface="Century Gothic"/>
                <a:cs typeface="Century Gothic"/>
              </a:rPr>
              <a:t>Read, Spell, Write</a:t>
            </a:r>
            <a:endParaRPr lang="en-US" sz="2400" dirty="0">
              <a:solidFill>
                <a:srgbClr val="FF0000"/>
              </a:solidFill>
              <a:latin typeface="Century Gothic"/>
              <a:cs typeface="Century Gothic"/>
            </a:endParaRPr>
          </a:p>
        </p:txBody>
      </p:sp>
      <p:sp>
        <p:nvSpPr>
          <p:cNvPr id="4" name="TextBox 3"/>
          <p:cNvSpPr txBox="1"/>
          <p:nvPr/>
        </p:nvSpPr>
        <p:spPr>
          <a:xfrm>
            <a:off x="1951970" y="5736130"/>
            <a:ext cx="5165476" cy="523220"/>
          </a:xfrm>
          <a:prstGeom prst="rect">
            <a:avLst/>
          </a:prstGeom>
          <a:noFill/>
        </p:spPr>
        <p:txBody>
          <a:bodyPr wrap="square" rtlCol="0">
            <a:spAutoFit/>
          </a:bodyPr>
          <a:lstStyle/>
          <a:p>
            <a:pPr algn="ctr"/>
            <a:r>
              <a:rPr lang="en-US" sz="2800" dirty="0" smtClean="0">
                <a:latin typeface="Century Gothic"/>
                <a:cs typeface="Century Gothic"/>
              </a:rPr>
              <a:t>I can make a doll.</a:t>
            </a:r>
            <a:endParaRPr lang="en-US" sz="2800" dirty="0">
              <a:latin typeface="Century Gothic"/>
              <a:cs typeface="Century Gothic"/>
            </a:endParaRPr>
          </a:p>
        </p:txBody>
      </p:sp>
    </p:spTree>
    <p:extLst>
      <p:ext uri="{BB962C8B-B14F-4D97-AF65-F5344CB8AC3E}">
        <p14:creationId xmlns:p14="http://schemas.microsoft.com/office/powerpoint/2010/main" val="857722089"/>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9726" y="2420596"/>
            <a:ext cx="6196866" cy="21904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they</a:t>
            </a:r>
            <a:endParaRPr lang="en-US" sz="9600" dirty="0">
              <a:latin typeface="Century Gothic"/>
              <a:cs typeface="Century Gothic"/>
            </a:endParaRPr>
          </a:p>
        </p:txBody>
      </p:sp>
      <p:sp>
        <p:nvSpPr>
          <p:cNvPr id="3" name="TextBox 2"/>
          <p:cNvSpPr txBox="1"/>
          <p:nvPr/>
        </p:nvSpPr>
        <p:spPr>
          <a:xfrm>
            <a:off x="2557166" y="988695"/>
            <a:ext cx="3938035" cy="461665"/>
          </a:xfrm>
          <a:prstGeom prst="rect">
            <a:avLst/>
          </a:prstGeom>
          <a:noFill/>
        </p:spPr>
        <p:txBody>
          <a:bodyPr wrap="square" rtlCol="0">
            <a:spAutoFit/>
          </a:bodyPr>
          <a:lstStyle/>
          <a:p>
            <a:pPr algn="ctr"/>
            <a:r>
              <a:rPr lang="en-US" sz="2400" dirty="0" smtClean="0">
                <a:solidFill>
                  <a:srgbClr val="FF0000"/>
                </a:solidFill>
                <a:latin typeface="Century Gothic"/>
                <a:cs typeface="Century Gothic"/>
              </a:rPr>
              <a:t>Read, Spell, Write</a:t>
            </a:r>
            <a:endParaRPr lang="en-US" sz="2400" dirty="0">
              <a:solidFill>
                <a:srgbClr val="FF0000"/>
              </a:solidFill>
              <a:latin typeface="Century Gothic"/>
              <a:cs typeface="Century Gothic"/>
            </a:endParaRPr>
          </a:p>
        </p:txBody>
      </p:sp>
      <p:sp>
        <p:nvSpPr>
          <p:cNvPr id="4" name="TextBox 3"/>
          <p:cNvSpPr txBox="1"/>
          <p:nvPr/>
        </p:nvSpPr>
        <p:spPr>
          <a:xfrm>
            <a:off x="1951970" y="5736130"/>
            <a:ext cx="5165476" cy="523220"/>
          </a:xfrm>
          <a:prstGeom prst="rect">
            <a:avLst/>
          </a:prstGeom>
          <a:noFill/>
        </p:spPr>
        <p:txBody>
          <a:bodyPr wrap="square" rtlCol="0">
            <a:spAutoFit/>
          </a:bodyPr>
          <a:lstStyle/>
          <a:p>
            <a:pPr algn="ctr"/>
            <a:r>
              <a:rPr lang="en-US" sz="2800" dirty="0" smtClean="0">
                <a:latin typeface="Century Gothic"/>
                <a:cs typeface="Century Gothic"/>
              </a:rPr>
              <a:t>They will win.</a:t>
            </a:r>
            <a:endParaRPr lang="en-US" sz="2800" dirty="0">
              <a:latin typeface="Century Gothic"/>
              <a:cs typeface="Century Gothic"/>
            </a:endParaRPr>
          </a:p>
        </p:txBody>
      </p:sp>
    </p:spTree>
    <p:extLst>
      <p:ext uri="{BB962C8B-B14F-4D97-AF65-F5344CB8AC3E}">
        <p14:creationId xmlns:p14="http://schemas.microsoft.com/office/powerpoint/2010/main" val="2992512306"/>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9726" y="2420596"/>
            <a:ext cx="6196866" cy="21904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too</a:t>
            </a:r>
            <a:endParaRPr lang="en-US" sz="9600" dirty="0">
              <a:latin typeface="Century Gothic"/>
              <a:cs typeface="Century Gothic"/>
            </a:endParaRPr>
          </a:p>
        </p:txBody>
      </p:sp>
      <p:sp>
        <p:nvSpPr>
          <p:cNvPr id="3" name="TextBox 2"/>
          <p:cNvSpPr txBox="1"/>
          <p:nvPr/>
        </p:nvSpPr>
        <p:spPr>
          <a:xfrm>
            <a:off x="2557166" y="988695"/>
            <a:ext cx="3938035" cy="461665"/>
          </a:xfrm>
          <a:prstGeom prst="rect">
            <a:avLst/>
          </a:prstGeom>
          <a:noFill/>
        </p:spPr>
        <p:txBody>
          <a:bodyPr wrap="square" rtlCol="0">
            <a:spAutoFit/>
          </a:bodyPr>
          <a:lstStyle/>
          <a:p>
            <a:pPr algn="ctr"/>
            <a:r>
              <a:rPr lang="en-US" sz="2400" dirty="0" smtClean="0">
                <a:solidFill>
                  <a:srgbClr val="FF0000"/>
                </a:solidFill>
                <a:latin typeface="Century Gothic"/>
                <a:cs typeface="Century Gothic"/>
              </a:rPr>
              <a:t>Read, Spell, Write</a:t>
            </a:r>
            <a:endParaRPr lang="en-US" sz="2400" dirty="0">
              <a:solidFill>
                <a:srgbClr val="FF0000"/>
              </a:solidFill>
              <a:latin typeface="Century Gothic"/>
              <a:cs typeface="Century Gothic"/>
            </a:endParaRPr>
          </a:p>
        </p:txBody>
      </p:sp>
      <p:sp>
        <p:nvSpPr>
          <p:cNvPr id="4" name="TextBox 3"/>
          <p:cNvSpPr txBox="1"/>
          <p:nvPr/>
        </p:nvSpPr>
        <p:spPr>
          <a:xfrm>
            <a:off x="1951970" y="5736130"/>
            <a:ext cx="5165476" cy="523220"/>
          </a:xfrm>
          <a:prstGeom prst="rect">
            <a:avLst/>
          </a:prstGeom>
          <a:noFill/>
        </p:spPr>
        <p:txBody>
          <a:bodyPr wrap="square" rtlCol="0">
            <a:spAutoFit/>
          </a:bodyPr>
          <a:lstStyle/>
          <a:p>
            <a:pPr algn="ctr"/>
            <a:r>
              <a:rPr lang="en-US" sz="2800" dirty="0" smtClean="0">
                <a:latin typeface="Century Gothic"/>
                <a:cs typeface="Century Gothic"/>
              </a:rPr>
              <a:t>Do you like dos, too?</a:t>
            </a:r>
            <a:endParaRPr lang="en-US" sz="2800" dirty="0">
              <a:latin typeface="Century Gothic"/>
              <a:cs typeface="Century Gothic"/>
            </a:endParaRPr>
          </a:p>
        </p:txBody>
      </p:sp>
    </p:spTree>
    <p:extLst>
      <p:ext uri="{BB962C8B-B14F-4D97-AF65-F5344CB8AC3E}">
        <p14:creationId xmlns:p14="http://schemas.microsoft.com/office/powerpoint/2010/main" val="3321508845"/>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08105" y="2793478"/>
            <a:ext cx="6964016" cy="830997"/>
          </a:xfrm>
          <a:prstGeom prst="rect">
            <a:avLst/>
          </a:prstGeom>
          <a:noFill/>
        </p:spPr>
        <p:txBody>
          <a:bodyPr wrap="square" rtlCol="0">
            <a:spAutoFit/>
          </a:bodyPr>
          <a:lstStyle/>
          <a:p>
            <a:pPr algn="ctr"/>
            <a:r>
              <a:rPr lang="en-US" sz="4800" dirty="0" smtClean="0">
                <a:latin typeface="Century Gothic"/>
                <a:cs typeface="Century Gothic"/>
              </a:rPr>
              <a:t>Week 4 – Day 3</a:t>
            </a:r>
            <a:endParaRPr lang="en-US" sz="4800" dirty="0">
              <a:latin typeface="Century Gothic"/>
              <a:cs typeface="Century Gothic"/>
            </a:endParaRPr>
          </a:p>
        </p:txBody>
      </p:sp>
    </p:spTree>
    <p:extLst>
      <p:ext uri="{BB962C8B-B14F-4D97-AF65-F5344CB8AC3E}">
        <p14:creationId xmlns:p14="http://schemas.microsoft.com/office/powerpoint/2010/main" val="2798814697"/>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6527" y="289790"/>
            <a:ext cx="8515363" cy="7926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smtClean="0">
                <a:latin typeface="Century Gothic"/>
                <a:cs typeface="Century Gothic"/>
              </a:rPr>
              <a:t>Phonemic Awareness – </a:t>
            </a:r>
            <a:r>
              <a:rPr lang="en-US" sz="2000" dirty="0" smtClean="0">
                <a:latin typeface="Century Gothic"/>
                <a:cs typeface="Century Gothic"/>
              </a:rPr>
              <a:t>Phoneme Deletion</a:t>
            </a:r>
            <a:endParaRPr lang="en-US" sz="2000" dirty="0">
              <a:latin typeface="Century Gothic"/>
              <a:cs typeface="Century Gothic"/>
            </a:endParaRPr>
          </a:p>
        </p:txBody>
      </p:sp>
      <p:sp>
        <p:nvSpPr>
          <p:cNvPr id="5" name="TextBox 4"/>
          <p:cNvSpPr txBox="1"/>
          <p:nvPr/>
        </p:nvSpPr>
        <p:spPr>
          <a:xfrm>
            <a:off x="587118" y="4239661"/>
            <a:ext cx="8055074" cy="2400657"/>
          </a:xfrm>
          <a:prstGeom prst="rect">
            <a:avLst/>
          </a:prstGeom>
          <a:noFill/>
        </p:spPr>
        <p:txBody>
          <a:bodyPr wrap="square" rtlCol="0">
            <a:spAutoFit/>
          </a:bodyPr>
          <a:lstStyle/>
          <a:p>
            <a:r>
              <a:rPr lang="en-US" dirty="0" smtClean="0">
                <a:solidFill>
                  <a:schemeClr val="bg1">
                    <a:lumMod val="75000"/>
                  </a:schemeClr>
                </a:solidFill>
                <a:latin typeface="Century Gothic"/>
                <a:cs typeface="Century Gothic"/>
              </a:rPr>
              <a:t>Guided Practice:</a:t>
            </a:r>
          </a:p>
          <a:p>
            <a:r>
              <a:rPr lang="en-US" dirty="0" smtClean="0">
                <a:solidFill>
                  <a:srgbClr val="D9D9D9"/>
                </a:solidFill>
                <a:latin typeface="Century Gothic"/>
                <a:cs typeface="Century Gothic"/>
              </a:rPr>
              <a:t>Let’s do some together. Listen as I say a word. Then say the word without its first sound.</a:t>
            </a:r>
          </a:p>
          <a:p>
            <a:r>
              <a:rPr lang="en-US" sz="2400" dirty="0">
                <a:solidFill>
                  <a:srgbClr val="D9D9D9"/>
                </a:solidFill>
                <a:latin typeface="Century Gothic"/>
                <a:cs typeface="Century Gothic"/>
              </a:rPr>
              <a:t>	</a:t>
            </a:r>
            <a:endParaRPr lang="en-US" sz="2400" dirty="0" smtClean="0">
              <a:solidFill>
                <a:srgbClr val="D9D9D9"/>
              </a:solidFill>
              <a:latin typeface="Century Gothic"/>
              <a:cs typeface="Century Gothic"/>
            </a:endParaRPr>
          </a:p>
          <a:p>
            <a:r>
              <a:rPr lang="en-US" sz="2400" dirty="0">
                <a:solidFill>
                  <a:srgbClr val="D9D9D9"/>
                </a:solidFill>
                <a:latin typeface="Century Gothic"/>
                <a:cs typeface="Century Gothic"/>
              </a:rPr>
              <a:t>	</a:t>
            </a:r>
            <a:r>
              <a:rPr lang="en-US" sz="2400" dirty="0" smtClean="0">
                <a:solidFill>
                  <a:srgbClr val="D9D9D9"/>
                </a:solidFill>
                <a:latin typeface="Century Gothic"/>
                <a:cs typeface="Century Gothic"/>
              </a:rPr>
              <a:t>slid			clock			slap		flop		glad</a:t>
            </a:r>
          </a:p>
          <a:p>
            <a:endParaRPr lang="en-US" sz="2400" dirty="0">
              <a:solidFill>
                <a:srgbClr val="D9D9D9"/>
              </a:solidFill>
              <a:latin typeface="Century Gothic"/>
              <a:cs typeface="Century Gothic"/>
            </a:endParaRPr>
          </a:p>
          <a:p>
            <a:r>
              <a:rPr lang="en-US" sz="2400" dirty="0" smtClean="0">
                <a:solidFill>
                  <a:srgbClr val="D9D9D9"/>
                </a:solidFill>
                <a:latin typeface="Century Gothic"/>
                <a:cs typeface="Century Gothic"/>
              </a:rPr>
              <a:t>	block		plot			flight		plate		cloud</a:t>
            </a:r>
            <a:endParaRPr lang="en-US" dirty="0">
              <a:solidFill>
                <a:srgbClr val="D9D9D9"/>
              </a:solidFill>
              <a:latin typeface="Century Gothic"/>
              <a:cs typeface="Century Gothic"/>
            </a:endParaRPr>
          </a:p>
        </p:txBody>
      </p:sp>
      <p:sp>
        <p:nvSpPr>
          <p:cNvPr id="6" name="TextBox 5"/>
          <p:cNvSpPr txBox="1"/>
          <p:nvPr/>
        </p:nvSpPr>
        <p:spPr>
          <a:xfrm>
            <a:off x="587118" y="1260420"/>
            <a:ext cx="8055074" cy="1477328"/>
          </a:xfrm>
          <a:prstGeom prst="rect">
            <a:avLst/>
          </a:prstGeom>
          <a:noFill/>
        </p:spPr>
        <p:txBody>
          <a:bodyPr wrap="square" rtlCol="0">
            <a:spAutoFit/>
          </a:bodyPr>
          <a:lstStyle/>
          <a:p>
            <a:pPr algn="ctr"/>
            <a:r>
              <a:rPr lang="en-US" dirty="0" smtClean="0">
                <a:solidFill>
                  <a:schemeClr val="bg1">
                    <a:lumMod val="85000"/>
                  </a:schemeClr>
                </a:solidFill>
                <a:latin typeface="Century Gothic"/>
                <a:cs typeface="Century Gothic"/>
              </a:rPr>
              <a:t>Listen carefully as I say a word: flock.</a:t>
            </a:r>
          </a:p>
          <a:p>
            <a:pPr algn="ctr"/>
            <a:r>
              <a:rPr lang="en-US" dirty="0" smtClean="0">
                <a:solidFill>
                  <a:schemeClr val="bg1">
                    <a:lumMod val="85000"/>
                  </a:schemeClr>
                </a:solidFill>
                <a:latin typeface="Century Gothic"/>
                <a:cs typeface="Century Gothic"/>
              </a:rPr>
              <a:t>The word flock has four sounds.</a:t>
            </a:r>
          </a:p>
          <a:p>
            <a:pPr algn="ctr"/>
            <a:r>
              <a:rPr lang="en-US" dirty="0" smtClean="0">
                <a:solidFill>
                  <a:schemeClr val="bg1">
                    <a:lumMod val="85000"/>
                  </a:schemeClr>
                </a:solidFill>
                <a:latin typeface="Century Gothic"/>
                <a:cs typeface="Century Gothic"/>
              </a:rPr>
              <a:t>Say the sounds with me: /f/ /l/ /o/ /k/.</a:t>
            </a:r>
          </a:p>
          <a:p>
            <a:pPr algn="ctr"/>
            <a:r>
              <a:rPr lang="en-US" dirty="0" smtClean="0">
                <a:solidFill>
                  <a:schemeClr val="bg1">
                    <a:lumMod val="85000"/>
                  </a:schemeClr>
                </a:solidFill>
                <a:latin typeface="Century Gothic"/>
                <a:cs typeface="Century Gothic"/>
              </a:rPr>
              <a:t>I’ll take away the first sound /f/ to make a new word: /l/ /o/ /k/, lock.</a:t>
            </a:r>
          </a:p>
          <a:p>
            <a:pPr algn="ctr"/>
            <a:r>
              <a:rPr lang="en-US" dirty="0" smtClean="0">
                <a:solidFill>
                  <a:schemeClr val="bg1">
                    <a:lumMod val="85000"/>
                  </a:schemeClr>
                </a:solidFill>
                <a:latin typeface="Century Gothic"/>
                <a:cs typeface="Century Gothic"/>
              </a:rPr>
              <a:t>The new word has only three sounds.</a:t>
            </a:r>
          </a:p>
        </p:txBody>
      </p:sp>
    </p:spTree>
    <p:extLst>
      <p:ext uri="{BB962C8B-B14F-4D97-AF65-F5344CB8AC3E}">
        <p14:creationId xmlns:p14="http://schemas.microsoft.com/office/powerpoint/2010/main" val="3704811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6527" y="289790"/>
            <a:ext cx="8515363" cy="7926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smtClean="0">
                <a:latin typeface="Century Gothic"/>
                <a:cs typeface="Century Gothic"/>
              </a:rPr>
              <a:t>Phonemic Awareness – </a:t>
            </a:r>
            <a:r>
              <a:rPr lang="en-US" sz="2000" dirty="0" smtClean="0">
                <a:latin typeface="Century Gothic"/>
                <a:cs typeface="Century Gothic"/>
              </a:rPr>
              <a:t>Phoneme Categorization</a:t>
            </a:r>
            <a:endParaRPr lang="en-US" sz="2000" dirty="0">
              <a:latin typeface="Century Gothic"/>
              <a:cs typeface="Century Gothic"/>
            </a:endParaRPr>
          </a:p>
        </p:txBody>
      </p:sp>
      <p:sp>
        <p:nvSpPr>
          <p:cNvPr id="5" name="TextBox 4"/>
          <p:cNvSpPr txBox="1"/>
          <p:nvPr/>
        </p:nvSpPr>
        <p:spPr>
          <a:xfrm>
            <a:off x="587118" y="4239661"/>
            <a:ext cx="8055074" cy="2031325"/>
          </a:xfrm>
          <a:prstGeom prst="rect">
            <a:avLst/>
          </a:prstGeom>
          <a:noFill/>
        </p:spPr>
        <p:txBody>
          <a:bodyPr wrap="square" rtlCol="0">
            <a:spAutoFit/>
          </a:bodyPr>
          <a:lstStyle/>
          <a:p>
            <a:r>
              <a:rPr lang="en-US" dirty="0" smtClean="0">
                <a:solidFill>
                  <a:schemeClr val="bg1">
                    <a:lumMod val="75000"/>
                  </a:schemeClr>
                </a:solidFill>
                <a:latin typeface="Century Gothic"/>
                <a:cs typeface="Century Gothic"/>
              </a:rPr>
              <a:t>Guided Practice:</a:t>
            </a:r>
          </a:p>
          <a:p>
            <a:r>
              <a:rPr lang="en-US" dirty="0" smtClean="0">
                <a:solidFill>
                  <a:srgbClr val="D9D9D9"/>
                </a:solidFill>
                <a:latin typeface="Century Gothic"/>
                <a:cs typeface="Century Gothic"/>
              </a:rPr>
              <a:t>I am going to say a group of words. Listen for the middle sound. Tell me which word does not belong and why.</a:t>
            </a:r>
          </a:p>
          <a:p>
            <a:r>
              <a:rPr lang="en-US" sz="2400" dirty="0">
                <a:solidFill>
                  <a:srgbClr val="D9D9D9"/>
                </a:solidFill>
                <a:latin typeface="Century Gothic"/>
                <a:cs typeface="Century Gothic"/>
              </a:rPr>
              <a:t>	</a:t>
            </a:r>
            <a:endParaRPr lang="en-US" sz="2400" dirty="0" smtClean="0">
              <a:solidFill>
                <a:srgbClr val="D9D9D9"/>
              </a:solidFill>
              <a:latin typeface="Century Gothic"/>
              <a:cs typeface="Century Gothic"/>
            </a:endParaRPr>
          </a:p>
          <a:p>
            <a:r>
              <a:rPr lang="en-US" sz="2400" dirty="0">
                <a:solidFill>
                  <a:srgbClr val="D9D9D9"/>
                </a:solidFill>
                <a:latin typeface="Century Gothic"/>
                <a:cs typeface="Century Gothic"/>
              </a:rPr>
              <a:t>	</a:t>
            </a:r>
            <a:r>
              <a:rPr lang="en-US" sz="2400" dirty="0" smtClean="0">
                <a:solidFill>
                  <a:srgbClr val="D9D9D9"/>
                </a:solidFill>
                <a:latin typeface="Century Gothic"/>
                <a:cs typeface="Century Gothic"/>
              </a:rPr>
              <a:t>	mom, sat, pond			sip, not, him</a:t>
            </a:r>
          </a:p>
          <a:p>
            <a:r>
              <a:rPr lang="en-US" sz="2400" dirty="0">
                <a:solidFill>
                  <a:srgbClr val="D9D9D9"/>
                </a:solidFill>
                <a:latin typeface="Century Gothic"/>
                <a:cs typeface="Century Gothic"/>
              </a:rPr>
              <a:t>	</a:t>
            </a:r>
            <a:r>
              <a:rPr lang="en-US" sz="2400" dirty="0" smtClean="0">
                <a:solidFill>
                  <a:srgbClr val="D9D9D9"/>
                </a:solidFill>
                <a:latin typeface="Century Gothic"/>
                <a:cs typeface="Century Gothic"/>
              </a:rPr>
              <a:t>	dot, hop, big				sad, doll, bag</a:t>
            </a:r>
            <a:endParaRPr lang="en-US" dirty="0">
              <a:solidFill>
                <a:srgbClr val="D9D9D9"/>
              </a:solidFill>
              <a:latin typeface="Century Gothic"/>
              <a:cs typeface="Century Gothic"/>
            </a:endParaRPr>
          </a:p>
        </p:txBody>
      </p:sp>
      <p:sp>
        <p:nvSpPr>
          <p:cNvPr id="6" name="TextBox 5"/>
          <p:cNvSpPr txBox="1"/>
          <p:nvPr/>
        </p:nvSpPr>
        <p:spPr>
          <a:xfrm>
            <a:off x="587118" y="1260420"/>
            <a:ext cx="8055074" cy="2031325"/>
          </a:xfrm>
          <a:prstGeom prst="rect">
            <a:avLst/>
          </a:prstGeom>
          <a:noFill/>
        </p:spPr>
        <p:txBody>
          <a:bodyPr wrap="square" rtlCol="0">
            <a:spAutoFit/>
          </a:bodyPr>
          <a:lstStyle/>
          <a:p>
            <a:pPr algn="ctr"/>
            <a:r>
              <a:rPr lang="en-US" dirty="0" smtClean="0">
                <a:solidFill>
                  <a:schemeClr val="bg1">
                    <a:lumMod val="85000"/>
                  </a:schemeClr>
                </a:solidFill>
                <a:latin typeface="Century Gothic"/>
                <a:cs typeface="Century Gothic"/>
              </a:rPr>
              <a:t>Listen carefully as I say three words: mop, cob, sit.</a:t>
            </a:r>
          </a:p>
          <a:p>
            <a:pPr algn="ctr"/>
            <a:r>
              <a:rPr lang="en-US" dirty="0" smtClean="0">
                <a:solidFill>
                  <a:schemeClr val="bg1">
                    <a:lumMod val="85000"/>
                  </a:schemeClr>
                </a:solidFill>
                <a:latin typeface="Century Gothic"/>
                <a:cs typeface="Century Gothic"/>
              </a:rPr>
              <a:t>Two of these words have the same middle sound; one does not.</a:t>
            </a:r>
          </a:p>
          <a:p>
            <a:pPr algn="ctr"/>
            <a:r>
              <a:rPr lang="en-US" dirty="0" smtClean="0">
                <a:solidFill>
                  <a:schemeClr val="bg1">
                    <a:lumMod val="85000"/>
                  </a:schemeClr>
                </a:solidFill>
                <a:latin typeface="Century Gothic"/>
                <a:cs typeface="Century Gothic"/>
              </a:rPr>
              <a:t>That word does not belong in the group.</a:t>
            </a:r>
          </a:p>
          <a:p>
            <a:pPr algn="ctr"/>
            <a:r>
              <a:rPr lang="en-US" dirty="0" smtClean="0">
                <a:solidFill>
                  <a:schemeClr val="bg1">
                    <a:lumMod val="85000"/>
                  </a:schemeClr>
                </a:solidFill>
                <a:latin typeface="Century Gothic"/>
                <a:cs typeface="Century Gothic"/>
              </a:rPr>
              <a:t>Which word does not belong?</a:t>
            </a:r>
          </a:p>
          <a:p>
            <a:pPr algn="ctr"/>
            <a:r>
              <a:rPr lang="en-US" dirty="0" smtClean="0">
                <a:solidFill>
                  <a:schemeClr val="bg1">
                    <a:lumMod val="85000"/>
                  </a:schemeClr>
                </a:solidFill>
                <a:latin typeface="Century Gothic"/>
                <a:cs typeface="Century Gothic"/>
              </a:rPr>
              <a:t>The words mop and cob have the /o/ sound in the middle.</a:t>
            </a:r>
          </a:p>
          <a:p>
            <a:pPr algn="ctr"/>
            <a:r>
              <a:rPr lang="en-US" dirty="0" smtClean="0">
                <a:solidFill>
                  <a:schemeClr val="bg1">
                    <a:lumMod val="85000"/>
                  </a:schemeClr>
                </a:solidFill>
                <a:latin typeface="Century Gothic"/>
                <a:cs typeface="Century Gothic"/>
              </a:rPr>
              <a:t>The word sit does not have the /o/ sound in the middle.</a:t>
            </a:r>
          </a:p>
          <a:p>
            <a:pPr algn="ctr"/>
            <a:r>
              <a:rPr lang="en-US" dirty="0" smtClean="0">
                <a:solidFill>
                  <a:schemeClr val="bg1">
                    <a:lumMod val="85000"/>
                  </a:schemeClr>
                </a:solidFill>
                <a:latin typeface="Century Gothic"/>
                <a:cs typeface="Century Gothic"/>
              </a:rPr>
              <a:t>Sit does not belong.</a:t>
            </a:r>
          </a:p>
        </p:txBody>
      </p:sp>
    </p:spTree>
    <p:extLst>
      <p:ext uri="{BB962C8B-B14F-4D97-AF65-F5344CB8AC3E}">
        <p14:creationId xmlns:p14="http://schemas.microsoft.com/office/powerpoint/2010/main" val="31172410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353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Blending Words with  Short o</a:t>
            </a:r>
          </a:p>
        </p:txBody>
      </p:sp>
      <p:sp>
        <p:nvSpPr>
          <p:cNvPr id="3" name="Rectangle 2"/>
          <p:cNvSpPr/>
          <p:nvPr/>
        </p:nvSpPr>
        <p:spPr>
          <a:xfrm>
            <a:off x="1321203"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p</a:t>
            </a:r>
            <a:endParaRPr lang="en-US" sz="12000" dirty="0">
              <a:latin typeface="Century Gothic"/>
              <a:cs typeface="Century Gothic"/>
            </a:endParaRPr>
          </a:p>
        </p:txBody>
      </p:sp>
      <p:sp>
        <p:nvSpPr>
          <p:cNvPr id="4" name="Rectangle 3"/>
          <p:cNvSpPr/>
          <p:nvPr/>
        </p:nvSpPr>
        <p:spPr>
          <a:xfrm>
            <a:off x="3443651"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
        <p:nvSpPr>
          <p:cNvPr id="5" name="Rectangle 4"/>
          <p:cNvSpPr/>
          <p:nvPr/>
        </p:nvSpPr>
        <p:spPr>
          <a:xfrm>
            <a:off x="5566099"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t</a:t>
            </a:r>
            <a:endParaRPr lang="en-US" sz="12000" dirty="0">
              <a:latin typeface="Century Gothic"/>
              <a:cs typeface="Century Gothic"/>
            </a:endParaRPr>
          </a:p>
        </p:txBody>
      </p:sp>
    </p:spTree>
    <p:extLst>
      <p:ext uri="{BB962C8B-B14F-4D97-AF65-F5344CB8AC3E}">
        <p14:creationId xmlns:p14="http://schemas.microsoft.com/office/powerpoint/2010/main" val="1065959854"/>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353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Blending Words with  Short o</a:t>
            </a:r>
          </a:p>
        </p:txBody>
      </p:sp>
      <p:sp>
        <p:nvSpPr>
          <p:cNvPr id="3" name="Rectangle 2"/>
          <p:cNvSpPr/>
          <p:nvPr/>
        </p:nvSpPr>
        <p:spPr>
          <a:xfrm>
            <a:off x="1321203"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l</a:t>
            </a:r>
            <a:endParaRPr lang="en-US" sz="12000" dirty="0">
              <a:latin typeface="Century Gothic"/>
              <a:cs typeface="Century Gothic"/>
            </a:endParaRPr>
          </a:p>
        </p:txBody>
      </p:sp>
    </p:spTree>
    <p:extLst>
      <p:ext uri="{BB962C8B-B14F-4D97-AF65-F5344CB8AC3E}">
        <p14:creationId xmlns:p14="http://schemas.microsoft.com/office/powerpoint/2010/main" val="1151774426"/>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353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Blending Words with  Short o</a:t>
            </a:r>
          </a:p>
        </p:txBody>
      </p:sp>
      <p:sp>
        <p:nvSpPr>
          <p:cNvPr id="3" name="Rectangle 2"/>
          <p:cNvSpPr/>
          <p:nvPr/>
        </p:nvSpPr>
        <p:spPr>
          <a:xfrm>
            <a:off x="1321203"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l</a:t>
            </a:r>
            <a:endParaRPr lang="en-US" sz="12000" dirty="0">
              <a:latin typeface="Century Gothic"/>
              <a:cs typeface="Century Gothic"/>
            </a:endParaRPr>
          </a:p>
        </p:txBody>
      </p:sp>
      <p:sp>
        <p:nvSpPr>
          <p:cNvPr id="4" name="Rectangle 3"/>
          <p:cNvSpPr/>
          <p:nvPr/>
        </p:nvSpPr>
        <p:spPr>
          <a:xfrm>
            <a:off x="3553430"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Tree>
    <p:extLst>
      <p:ext uri="{BB962C8B-B14F-4D97-AF65-F5344CB8AC3E}">
        <p14:creationId xmlns:p14="http://schemas.microsoft.com/office/powerpoint/2010/main" val="1205033016"/>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353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Blending Words with  Short o</a:t>
            </a:r>
          </a:p>
        </p:txBody>
      </p:sp>
      <p:sp>
        <p:nvSpPr>
          <p:cNvPr id="3" name="Rectangle 2"/>
          <p:cNvSpPr/>
          <p:nvPr/>
        </p:nvSpPr>
        <p:spPr>
          <a:xfrm>
            <a:off x="1321203"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l</a:t>
            </a:r>
            <a:endParaRPr lang="en-US" sz="12000" dirty="0">
              <a:latin typeface="Century Gothic"/>
              <a:cs typeface="Century Gothic"/>
            </a:endParaRPr>
          </a:p>
        </p:txBody>
      </p:sp>
      <p:sp>
        <p:nvSpPr>
          <p:cNvPr id="4" name="Rectangle 3"/>
          <p:cNvSpPr/>
          <p:nvPr/>
        </p:nvSpPr>
        <p:spPr>
          <a:xfrm>
            <a:off x="3553430"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
        <p:nvSpPr>
          <p:cNvPr id="5" name="Rectangle 4"/>
          <p:cNvSpPr/>
          <p:nvPr/>
        </p:nvSpPr>
        <p:spPr>
          <a:xfrm>
            <a:off x="5769642"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latin typeface="Century Gothic"/>
                <a:cs typeface="Century Gothic"/>
              </a:rPr>
              <a:t>ck</a:t>
            </a:r>
            <a:endParaRPr lang="en-US" sz="12000" dirty="0">
              <a:latin typeface="Century Gothic"/>
              <a:cs typeface="Century Gothic"/>
            </a:endParaRPr>
          </a:p>
        </p:txBody>
      </p:sp>
    </p:spTree>
    <p:extLst>
      <p:ext uri="{BB962C8B-B14F-4D97-AF65-F5344CB8AC3E}">
        <p14:creationId xmlns:p14="http://schemas.microsoft.com/office/powerpoint/2010/main" val="2147644954"/>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353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Blending Words with  Short o</a:t>
            </a:r>
          </a:p>
        </p:txBody>
      </p:sp>
      <p:sp>
        <p:nvSpPr>
          <p:cNvPr id="3" name="Rectangle 2"/>
          <p:cNvSpPr/>
          <p:nvPr/>
        </p:nvSpPr>
        <p:spPr>
          <a:xfrm>
            <a:off x="1321203"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l</a:t>
            </a:r>
            <a:endParaRPr lang="en-US" sz="12000" dirty="0">
              <a:latin typeface="Century Gothic"/>
              <a:cs typeface="Century Gothic"/>
            </a:endParaRPr>
          </a:p>
        </p:txBody>
      </p:sp>
      <p:sp>
        <p:nvSpPr>
          <p:cNvPr id="4" name="Rectangle 3"/>
          <p:cNvSpPr/>
          <p:nvPr/>
        </p:nvSpPr>
        <p:spPr>
          <a:xfrm>
            <a:off x="3443651"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
        <p:nvSpPr>
          <p:cNvPr id="5" name="Rectangle 4"/>
          <p:cNvSpPr/>
          <p:nvPr/>
        </p:nvSpPr>
        <p:spPr>
          <a:xfrm>
            <a:off x="5566099"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latin typeface="Century Gothic"/>
                <a:cs typeface="Century Gothic"/>
              </a:rPr>
              <a:t>ck</a:t>
            </a:r>
            <a:endParaRPr lang="en-US" sz="12000" dirty="0">
              <a:latin typeface="Century Gothic"/>
              <a:cs typeface="Century Gothic"/>
            </a:endParaRPr>
          </a:p>
        </p:txBody>
      </p:sp>
    </p:spTree>
    <p:extLst>
      <p:ext uri="{BB962C8B-B14F-4D97-AF65-F5344CB8AC3E}">
        <p14:creationId xmlns:p14="http://schemas.microsoft.com/office/powerpoint/2010/main" val="2378600874"/>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353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Blending Words with  Short o</a:t>
            </a:r>
          </a:p>
        </p:txBody>
      </p:sp>
      <p:sp>
        <p:nvSpPr>
          <p:cNvPr id="3" name="Rectangle 2"/>
          <p:cNvSpPr/>
          <p:nvPr/>
        </p:nvSpPr>
        <p:spPr>
          <a:xfrm>
            <a:off x="1321203"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l</a:t>
            </a:r>
            <a:endParaRPr lang="en-US" sz="12000" dirty="0">
              <a:latin typeface="Century Gothic"/>
              <a:cs typeface="Century Gothic"/>
            </a:endParaRPr>
          </a:p>
        </p:txBody>
      </p:sp>
    </p:spTree>
    <p:extLst>
      <p:ext uri="{BB962C8B-B14F-4D97-AF65-F5344CB8AC3E}">
        <p14:creationId xmlns:p14="http://schemas.microsoft.com/office/powerpoint/2010/main" val="3425195491"/>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353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Blending Words with  Short o</a:t>
            </a:r>
          </a:p>
        </p:txBody>
      </p:sp>
      <p:sp>
        <p:nvSpPr>
          <p:cNvPr id="3" name="Rectangle 2"/>
          <p:cNvSpPr/>
          <p:nvPr/>
        </p:nvSpPr>
        <p:spPr>
          <a:xfrm>
            <a:off x="1321203"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l</a:t>
            </a:r>
            <a:endParaRPr lang="en-US" sz="12000" dirty="0">
              <a:latin typeface="Century Gothic"/>
              <a:cs typeface="Century Gothic"/>
            </a:endParaRPr>
          </a:p>
        </p:txBody>
      </p:sp>
      <p:sp>
        <p:nvSpPr>
          <p:cNvPr id="4" name="Rectangle 3"/>
          <p:cNvSpPr/>
          <p:nvPr/>
        </p:nvSpPr>
        <p:spPr>
          <a:xfrm>
            <a:off x="3553430"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Tree>
    <p:extLst>
      <p:ext uri="{BB962C8B-B14F-4D97-AF65-F5344CB8AC3E}">
        <p14:creationId xmlns:p14="http://schemas.microsoft.com/office/powerpoint/2010/main" val="1765052893"/>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353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Blending Words with  Short o</a:t>
            </a:r>
          </a:p>
        </p:txBody>
      </p:sp>
      <p:sp>
        <p:nvSpPr>
          <p:cNvPr id="3" name="Rectangle 2"/>
          <p:cNvSpPr/>
          <p:nvPr/>
        </p:nvSpPr>
        <p:spPr>
          <a:xfrm>
            <a:off x="1321203"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l</a:t>
            </a:r>
            <a:endParaRPr lang="en-US" sz="12000" dirty="0">
              <a:latin typeface="Century Gothic"/>
              <a:cs typeface="Century Gothic"/>
            </a:endParaRPr>
          </a:p>
        </p:txBody>
      </p:sp>
      <p:sp>
        <p:nvSpPr>
          <p:cNvPr id="4" name="Rectangle 3"/>
          <p:cNvSpPr/>
          <p:nvPr/>
        </p:nvSpPr>
        <p:spPr>
          <a:xfrm>
            <a:off x="3553430"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
        <p:nvSpPr>
          <p:cNvPr id="5" name="Rectangle 4"/>
          <p:cNvSpPr/>
          <p:nvPr/>
        </p:nvSpPr>
        <p:spPr>
          <a:xfrm>
            <a:off x="5769642"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t</a:t>
            </a:r>
            <a:endParaRPr lang="en-US" sz="12000" dirty="0">
              <a:latin typeface="Century Gothic"/>
              <a:cs typeface="Century Gothic"/>
            </a:endParaRPr>
          </a:p>
        </p:txBody>
      </p:sp>
    </p:spTree>
    <p:extLst>
      <p:ext uri="{BB962C8B-B14F-4D97-AF65-F5344CB8AC3E}">
        <p14:creationId xmlns:p14="http://schemas.microsoft.com/office/powerpoint/2010/main" val="77837665"/>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353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Blending Words with  Short o</a:t>
            </a:r>
          </a:p>
        </p:txBody>
      </p:sp>
      <p:sp>
        <p:nvSpPr>
          <p:cNvPr id="3" name="Rectangle 2"/>
          <p:cNvSpPr/>
          <p:nvPr/>
        </p:nvSpPr>
        <p:spPr>
          <a:xfrm>
            <a:off x="1321203"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l</a:t>
            </a:r>
            <a:endParaRPr lang="en-US" sz="12000" dirty="0">
              <a:latin typeface="Century Gothic"/>
              <a:cs typeface="Century Gothic"/>
            </a:endParaRPr>
          </a:p>
        </p:txBody>
      </p:sp>
      <p:sp>
        <p:nvSpPr>
          <p:cNvPr id="4" name="Rectangle 3"/>
          <p:cNvSpPr/>
          <p:nvPr/>
        </p:nvSpPr>
        <p:spPr>
          <a:xfrm>
            <a:off x="3443651"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
        <p:nvSpPr>
          <p:cNvPr id="5" name="Rectangle 4"/>
          <p:cNvSpPr/>
          <p:nvPr/>
        </p:nvSpPr>
        <p:spPr>
          <a:xfrm>
            <a:off x="5566099"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a:latin typeface="Century Gothic"/>
                <a:cs typeface="Century Gothic"/>
              </a:rPr>
              <a:t>t</a:t>
            </a:r>
          </a:p>
        </p:txBody>
      </p:sp>
    </p:spTree>
    <p:extLst>
      <p:ext uri="{BB962C8B-B14F-4D97-AF65-F5344CB8AC3E}">
        <p14:creationId xmlns:p14="http://schemas.microsoft.com/office/powerpoint/2010/main" val="3821494988"/>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353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Blending Words with  Short o</a:t>
            </a:r>
          </a:p>
        </p:txBody>
      </p:sp>
      <p:sp>
        <p:nvSpPr>
          <p:cNvPr id="3" name="Rectangle 2"/>
          <p:cNvSpPr/>
          <p:nvPr/>
        </p:nvSpPr>
        <p:spPr>
          <a:xfrm>
            <a:off x="259979"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c</a:t>
            </a:r>
            <a:endParaRPr lang="en-US" sz="12000" dirty="0">
              <a:latin typeface="Century Gothic"/>
              <a:cs typeface="Century Gothic"/>
            </a:endParaRPr>
          </a:p>
        </p:txBody>
      </p:sp>
      <p:sp>
        <p:nvSpPr>
          <p:cNvPr id="4" name="Rectangle 3"/>
          <p:cNvSpPr/>
          <p:nvPr/>
        </p:nvSpPr>
        <p:spPr>
          <a:xfrm>
            <a:off x="2382427" y="2019889"/>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l</a:t>
            </a:r>
            <a:endParaRPr lang="en-US" sz="12000" dirty="0">
              <a:latin typeface="Century Gothic"/>
              <a:cs typeface="Century Gothic"/>
            </a:endParaRPr>
          </a:p>
        </p:txBody>
      </p:sp>
    </p:spTree>
    <p:extLst>
      <p:ext uri="{BB962C8B-B14F-4D97-AF65-F5344CB8AC3E}">
        <p14:creationId xmlns:p14="http://schemas.microsoft.com/office/powerpoint/2010/main" val="3425195491"/>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353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Blending Words with  Short o</a:t>
            </a:r>
          </a:p>
        </p:txBody>
      </p:sp>
      <p:sp>
        <p:nvSpPr>
          <p:cNvPr id="3" name="Rectangle 2"/>
          <p:cNvSpPr/>
          <p:nvPr/>
        </p:nvSpPr>
        <p:spPr>
          <a:xfrm>
            <a:off x="345917"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c</a:t>
            </a:r>
            <a:endParaRPr lang="en-US" sz="12000" dirty="0">
              <a:latin typeface="Century Gothic"/>
              <a:cs typeface="Century Gothic"/>
            </a:endParaRPr>
          </a:p>
        </p:txBody>
      </p:sp>
      <p:sp>
        <p:nvSpPr>
          <p:cNvPr id="4" name="Rectangle 3"/>
          <p:cNvSpPr/>
          <p:nvPr/>
        </p:nvSpPr>
        <p:spPr>
          <a:xfrm>
            <a:off x="2468365"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l</a:t>
            </a:r>
            <a:endParaRPr lang="en-US" sz="12000" dirty="0">
              <a:latin typeface="Century Gothic"/>
              <a:cs typeface="Century Gothic"/>
            </a:endParaRPr>
          </a:p>
        </p:txBody>
      </p:sp>
      <p:sp>
        <p:nvSpPr>
          <p:cNvPr id="5" name="Rectangle 4"/>
          <p:cNvSpPr/>
          <p:nvPr/>
        </p:nvSpPr>
        <p:spPr>
          <a:xfrm>
            <a:off x="4667201"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Tree>
    <p:extLst>
      <p:ext uri="{BB962C8B-B14F-4D97-AF65-F5344CB8AC3E}">
        <p14:creationId xmlns:p14="http://schemas.microsoft.com/office/powerpoint/2010/main" val="2087848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0188" y="476250"/>
            <a:ext cx="8818562" cy="5632311"/>
          </a:xfrm>
          <a:prstGeom prst="rect">
            <a:avLst/>
          </a:prstGeom>
          <a:noFill/>
        </p:spPr>
        <p:txBody>
          <a:bodyPr wrap="square" rtlCol="0">
            <a:spAutoFit/>
          </a:bodyPr>
          <a:lstStyle/>
          <a:p>
            <a:r>
              <a:rPr lang="en-US" sz="7200" dirty="0" smtClean="0">
                <a:latin typeface="Century Gothic"/>
                <a:cs typeface="Century Gothic"/>
              </a:rPr>
              <a:t>  </a:t>
            </a:r>
            <a:r>
              <a:rPr lang="en-US" sz="7200" dirty="0" smtClean="0">
                <a:solidFill>
                  <a:srgbClr val="FF0000"/>
                </a:solidFill>
                <a:latin typeface="Century Gothic"/>
                <a:cs typeface="Century Gothic"/>
              </a:rPr>
              <a:t>o</a:t>
            </a:r>
            <a:r>
              <a:rPr lang="en-US" sz="7200" dirty="0" smtClean="0">
                <a:latin typeface="Century Gothic"/>
                <a:cs typeface="Century Gothic"/>
              </a:rPr>
              <a:t>       </a:t>
            </a:r>
            <a:r>
              <a:rPr lang="en-US" sz="7200" dirty="0" err="1" smtClean="0">
                <a:latin typeface="Century Gothic"/>
                <a:cs typeface="Century Gothic"/>
              </a:rPr>
              <a:t>ll</a:t>
            </a:r>
            <a:r>
              <a:rPr lang="en-US" sz="7200" dirty="0" smtClean="0">
                <a:latin typeface="Century Gothic"/>
                <a:cs typeface="Century Gothic"/>
              </a:rPr>
              <a:t>        x       </a:t>
            </a:r>
            <a:r>
              <a:rPr lang="en-US" sz="7200" dirty="0" err="1" smtClean="0">
                <a:latin typeface="Century Gothic"/>
                <a:cs typeface="Century Gothic"/>
              </a:rPr>
              <a:t>ss</a:t>
            </a:r>
            <a:r>
              <a:rPr lang="en-US" sz="7200" dirty="0" smtClean="0">
                <a:latin typeface="Century Gothic"/>
                <a:cs typeface="Century Gothic"/>
              </a:rPr>
              <a:t>   </a:t>
            </a:r>
          </a:p>
          <a:p>
            <a:r>
              <a:rPr lang="en-US" sz="7200" dirty="0" smtClean="0">
                <a:latin typeface="Century Gothic"/>
                <a:cs typeface="Century Gothic"/>
              </a:rPr>
              <a:t>  </a:t>
            </a:r>
          </a:p>
          <a:p>
            <a:r>
              <a:rPr lang="en-US" sz="7200" dirty="0" smtClean="0">
                <a:latin typeface="Century Gothic"/>
                <a:cs typeface="Century Gothic"/>
              </a:rPr>
              <a:t>  b       g      </a:t>
            </a:r>
            <a:r>
              <a:rPr lang="en-US" sz="7200" dirty="0" err="1" smtClean="0">
                <a:latin typeface="Century Gothic"/>
                <a:cs typeface="Century Gothic"/>
              </a:rPr>
              <a:t>ck</a:t>
            </a:r>
            <a:r>
              <a:rPr lang="en-US" sz="7200" dirty="0" smtClean="0">
                <a:latin typeface="Century Gothic"/>
                <a:cs typeface="Century Gothic"/>
              </a:rPr>
              <a:t>      </a:t>
            </a:r>
            <a:r>
              <a:rPr lang="en-US" sz="7200" dirty="0" smtClean="0">
                <a:solidFill>
                  <a:srgbClr val="FF0000"/>
                </a:solidFill>
                <a:latin typeface="Century Gothic"/>
                <a:cs typeface="Century Gothic"/>
              </a:rPr>
              <a:t>a</a:t>
            </a:r>
          </a:p>
          <a:p>
            <a:r>
              <a:rPr lang="en-US" sz="7200" dirty="0" smtClean="0">
                <a:solidFill>
                  <a:srgbClr val="FF0000"/>
                </a:solidFill>
                <a:latin typeface="Century Gothic"/>
                <a:cs typeface="Century Gothic"/>
              </a:rPr>
              <a:t>  </a:t>
            </a:r>
            <a:endParaRPr lang="en-US" sz="7200" dirty="0">
              <a:solidFill>
                <a:srgbClr val="FF0000"/>
              </a:solidFill>
              <a:latin typeface="Century Gothic"/>
              <a:cs typeface="Century Gothic"/>
            </a:endParaRPr>
          </a:p>
          <a:p>
            <a:r>
              <a:rPr lang="en-US" sz="7200" dirty="0" smtClean="0">
                <a:solidFill>
                  <a:srgbClr val="FF0000"/>
                </a:solidFill>
                <a:latin typeface="Century Gothic"/>
                <a:cs typeface="Century Gothic"/>
              </a:rPr>
              <a:t>  </a:t>
            </a:r>
            <a:r>
              <a:rPr lang="en-US" sz="7200" dirty="0" err="1" smtClean="0">
                <a:latin typeface="Century Gothic"/>
                <a:cs typeface="Century Gothic"/>
              </a:rPr>
              <a:t>fl</a:t>
            </a:r>
            <a:r>
              <a:rPr lang="en-US" sz="7200" dirty="0" smtClean="0">
                <a:latin typeface="Century Gothic"/>
                <a:cs typeface="Century Gothic"/>
              </a:rPr>
              <a:t>        </a:t>
            </a:r>
            <a:r>
              <a:rPr lang="en-US" sz="7200" dirty="0" err="1" smtClean="0">
                <a:solidFill>
                  <a:srgbClr val="FF0000"/>
                </a:solidFill>
                <a:latin typeface="Century Gothic"/>
                <a:cs typeface="Century Gothic"/>
              </a:rPr>
              <a:t>i</a:t>
            </a:r>
            <a:r>
              <a:rPr lang="en-US" sz="7200" dirty="0" smtClean="0">
                <a:solidFill>
                  <a:srgbClr val="FF0000"/>
                </a:solidFill>
                <a:latin typeface="Century Gothic"/>
                <a:cs typeface="Century Gothic"/>
              </a:rPr>
              <a:t>       </a:t>
            </a:r>
            <a:r>
              <a:rPr lang="en-US" sz="7200" dirty="0" err="1" smtClean="0">
                <a:latin typeface="Century Gothic"/>
                <a:cs typeface="Century Gothic"/>
              </a:rPr>
              <a:t>nd</a:t>
            </a:r>
            <a:r>
              <a:rPr lang="en-US" sz="7200" dirty="0" smtClean="0">
                <a:latin typeface="Century Gothic"/>
                <a:cs typeface="Century Gothic"/>
              </a:rPr>
              <a:t>      cl</a:t>
            </a:r>
            <a:endParaRPr lang="en-US" sz="7200" dirty="0">
              <a:latin typeface="Century Gothic"/>
              <a:cs typeface="Century Gothic"/>
            </a:endParaRPr>
          </a:p>
        </p:txBody>
      </p:sp>
    </p:spTree>
    <p:extLst>
      <p:ext uri="{BB962C8B-B14F-4D97-AF65-F5344CB8AC3E}">
        <p14:creationId xmlns:p14="http://schemas.microsoft.com/office/powerpoint/2010/main" val="1502785204"/>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353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Blending Words with  Short o</a:t>
            </a:r>
          </a:p>
        </p:txBody>
      </p:sp>
      <p:sp>
        <p:nvSpPr>
          <p:cNvPr id="3" name="Rectangle 2"/>
          <p:cNvSpPr/>
          <p:nvPr/>
        </p:nvSpPr>
        <p:spPr>
          <a:xfrm>
            <a:off x="336368"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c</a:t>
            </a:r>
            <a:endParaRPr lang="en-US" sz="12000" dirty="0">
              <a:latin typeface="Century Gothic"/>
              <a:cs typeface="Century Gothic"/>
            </a:endParaRPr>
          </a:p>
        </p:txBody>
      </p:sp>
      <p:sp>
        <p:nvSpPr>
          <p:cNvPr id="4" name="Rectangle 3"/>
          <p:cNvSpPr/>
          <p:nvPr/>
        </p:nvSpPr>
        <p:spPr>
          <a:xfrm>
            <a:off x="2458816"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l</a:t>
            </a:r>
            <a:endParaRPr lang="en-US" sz="12000" dirty="0">
              <a:latin typeface="Century Gothic"/>
              <a:cs typeface="Century Gothic"/>
            </a:endParaRPr>
          </a:p>
        </p:txBody>
      </p:sp>
      <p:sp>
        <p:nvSpPr>
          <p:cNvPr id="5" name="Rectangle 4"/>
          <p:cNvSpPr/>
          <p:nvPr/>
        </p:nvSpPr>
        <p:spPr>
          <a:xfrm>
            <a:off x="4676750"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
        <p:nvSpPr>
          <p:cNvPr id="6" name="Rectangle 5"/>
          <p:cNvSpPr/>
          <p:nvPr/>
        </p:nvSpPr>
        <p:spPr>
          <a:xfrm>
            <a:off x="6904233"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latin typeface="Century Gothic"/>
                <a:cs typeface="Century Gothic"/>
              </a:rPr>
              <a:t>ck</a:t>
            </a:r>
            <a:endParaRPr lang="en-US" sz="12000" dirty="0">
              <a:latin typeface="Century Gothic"/>
              <a:cs typeface="Century Gothic"/>
            </a:endParaRPr>
          </a:p>
        </p:txBody>
      </p:sp>
    </p:spTree>
    <p:extLst>
      <p:ext uri="{BB962C8B-B14F-4D97-AF65-F5344CB8AC3E}">
        <p14:creationId xmlns:p14="http://schemas.microsoft.com/office/powerpoint/2010/main" val="512310739"/>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353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Blending Words with  Short o</a:t>
            </a:r>
          </a:p>
        </p:txBody>
      </p:sp>
      <p:sp>
        <p:nvSpPr>
          <p:cNvPr id="3" name="Rectangle 2"/>
          <p:cNvSpPr/>
          <p:nvPr/>
        </p:nvSpPr>
        <p:spPr>
          <a:xfrm>
            <a:off x="259979"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c</a:t>
            </a:r>
            <a:endParaRPr lang="en-US" sz="12000" dirty="0">
              <a:latin typeface="Century Gothic"/>
              <a:cs typeface="Century Gothic"/>
            </a:endParaRPr>
          </a:p>
        </p:txBody>
      </p:sp>
      <p:sp>
        <p:nvSpPr>
          <p:cNvPr id="4" name="Rectangle 3"/>
          <p:cNvSpPr/>
          <p:nvPr/>
        </p:nvSpPr>
        <p:spPr>
          <a:xfrm>
            <a:off x="2382427"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l</a:t>
            </a:r>
            <a:endParaRPr lang="en-US" sz="12000" dirty="0">
              <a:latin typeface="Century Gothic"/>
              <a:cs typeface="Century Gothic"/>
            </a:endParaRPr>
          </a:p>
        </p:txBody>
      </p:sp>
      <p:sp>
        <p:nvSpPr>
          <p:cNvPr id="5" name="Rectangle 4"/>
          <p:cNvSpPr/>
          <p:nvPr/>
        </p:nvSpPr>
        <p:spPr>
          <a:xfrm>
            <a:off x="4504875"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
        <p:nvSpPr>
          <p:cNvPr id="6" name="Rectangle 5"/>
          <p:cNvSpPr/>
          <p:nvPr/>
        </p:nvSpPr>
        <p:spPr>
          <a:xfrm>
            <a:off x="6627323"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latin typeface="Century Gothic"/>
                <a:cs typeface="Century Gothic"/>
              </a:rPr>
              <a:t>ck</a:t>
            </a:r>
            <a:endParaRPr lang="en-US" sz="12000" dirty="0">
              <a:latin typeface="Century Gothic"/>
              <a:cs typeface="Century Gothic"/>
            </a:endParaRPr>
          </a:p>
        </p:txBody>
      </p:sp>
    </p:spTree>
    <p:extLst>
      <p:ext uri="{BB962C8B-B14F-4D97-AF65-F5344CB8AC3E}">
        <p14:creationId xmlns:p14="http://schemas.microsoft.com/office/powerpoint/2010/main" val="41127978"/>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353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Blending Words with  Short o</a:t>
            </a:r>
          </a:p>
        </p:txBody>
      </p:sp>
      <p:sp>
        <p:nvSpPr>
          <p:cNvPr id="3" name="Rectangle 2"/>
          <p:cNvSpPr/>
          <p:nvPr/>
        </p:nvSpPr>
        <p:spPr>
          <a:xfrm>
            <a:off x="259979"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p</a:t>
            </a:r>
            <a:endParaRPr lang="en-US" sz="12000" dirty="0">
              <a:latin typeface="Century Gothic"/>
              <a:cs typeface="Century Gothic"/>
            </a:endParaRPr>
          </a:p>
        </p:txBody>
      </p:sp>
      <p:sp>
        <p:nvSpPr>
          <p:cNvPr id="4" name="Rectangle 3"/>
          <p:cNvSpPr/>
          <p:nvPr/>
        </p:nvSpPr>
        <p:spPr>
          <a:xfrm>
            <a:off x="2382427"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l</a:t>
            </a:r>
            <a:endParaRPr lang="en-US" sz="12000" dirty="0">
              <a:latin typeface="Century Gothic"/>
              <a:cs typeface="Century Gothic"/>
            </a:endParaRPr>
          </a:p>
        </p:txBody>
      </p:sp>
    </p:spTree>
    <p:extLst>
      <p:ext uri="{BB962C8B-B14F-4D97-AF65-F5344CB8AC3E}">
        <p14:creationId xmlns:p14="http://schemas.microsoft.com/office/powerpoint/2010/main" val="1224609745"/>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353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Blending Words with  Short o</a:t>
            </a:r>
          </a:p>
        </p:txBody>
      </p:sp>
      <p:sp>
        <p:nvSpPr>
          <p:cNvPr id="3" name="Rectangle 2"/>
          <p:cNvSpPr/>
          <p:nvPr/>
        </p:nvSpPr>
        <p:spPr>
          <a:xfrm>
            <a:off x="259979"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p</a:t>
            </a:r>
            <a:endParaRPr lang="en-US" sz="12000" dirty="0">
              <a:latin typeface="Century Gothic"/>
              <a:cs typeface="Century Gothic"/>
            </a:endParaRPr>
          </a:p>
        </p:txBody>
      </p:sp>
      <p:sp>
        <p:nvSpPr>
          <p:cNvPr id="4" name="Rectangle 3"/>
          <p:cNvSpPr/>
          <p:nvPr/>
        </p:nvSpPr>
        <p:spPr>
          <a:xfrm>
            <a:off x="2382427"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l</a:t>
            </a:r>
            <a:endParaRPr lang="en-US" sz="12000" dirty="0">
              <a:latin typeface="Century Gothic"/>
              <a:cs typeface="Century Gothic"/>
            </a:endParaRPr>
          </a:p>
        </p:txBody>
      </p:sp>
      <p:sp>
        <p:nvSpPr>
          <p:cNvPr id="5" name="Rectangle 4"/>
          <p:cNvSpPr/>
          <p:nvPr/>
        </p:nvSpPr>
        <p:spPr>
          <a:xfrm>
            <a:off x="4590435"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Tree>
    <p:extLst>
      <p:ext uri="{BB962C8B-B14F-4D97-AF65-F5344CB8AC3E}">
        <p14:creationId xmlns:p14="http://schemas.microsoft.com/office/powerpoint/2010/main" val="2804891382"/>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353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Blending Words with  Short o</a:t>
            </a:r>
          </a:p>
        </p:txBody>
      </p:sp>
      <p:sp>
        <p:nvSpPr>
          <p:cNvPr id="3" name="Rectangle 2"/>
          <p:cNvSpPr/>
          <p:nvPr/>
        </p:nvSpPr>
        <p:spPr>
          <a:xfrm>
            <a:off x="259979"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p</a:t>
            </a:r>
            <a:endParaRPr lang="en-US" sz="12000" dirty="0">
              <a:latin typeface="Century Gothic"/>
              <a:cs typeface="Century Gothic"/>
            </a:endParaRPr>
          </a:p>
        </p:txBody>
      </p:sp>
      <p:sp>
        <p:nvSpPr>
          <p:cNvPr id="4" name="Rectangle 3"/>
          <p:cNvSpPr/>
          <p:nvPr/>
        </p:nvSpPr>
        <p:spPr>
          <a:xfrm>
            <a:off x="2382427"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l</a:t>
            </a:r>
            <a:endParaRPr lang="en-US" sz="12000" dirty="0">
              <a:latin typeface="Century Gothic"/>
              <a:cs typeface="Century Gothic"/>
            </a:endParaRPr>
          </a:p>
        </p:txBody>
      </p:sp>
      <p:sp>
        <p:nvSpPr>
          <p:cNvPr id="5" name="Rectangle 4"/>
          <p:cNvSpPr/>
          <p:nvPr/>
        </p:nvSpPr>
        <p:spPr>
          <a:xfrm>
            <a:off x="4590435"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
        <p:nvSpPr>
          <p:cNvPr id="6" name="Rectangle 5"/>
          <p:cNvSpPr/>
          <p:nvPr/>
        </p:nvSpPr>
        <p:spPr>
          <a:xfrm>
            <a:off x="6822159"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t</a:t>
            </a:r>
            <a:endParaRPr lang="en-US" sz="12000" dirty="0">
              <a:latin typeface="Century Gothic"/>
              <a:cs typeface="Century Gothic"/>
            </a:endParaRPr>
          </a:p>
        </p:txBody>
      </p:sp>
    </p:spTree>
    <p:extLst>
      <p:ext uri="{BB962C8B-B14F-4D97-AF65-F5344CB8AC3E}">
        <p14:creationId xmlns:p14="http://schemas.microsoft.com/office/powerpoint/2010/main" val="733978134"/>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353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Blending Words with  Short o</a:t>
            </a:r>
          </a:p>
        </p:txBody>
      </p:sp>
      <p:sp>
        <p:nvSpPr>
          <p:cNvPr id="3" name="Rectangle 2"/>
          <p:cNvSpPr/>
          <p:nvPr/>
        </p:nvSpPr>
        <p:spPr>
          <a:xfrm>
            <a:off x="259979"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p</a:t>
            </a:r>
            <a:endParaRPr lang="en-US" sz="12000" dirty="0">
              <a:latin typeface="Century Gothic"/>
              <a:cs typeface="Century Gothic"/>
            </a:endParaRPr>
          </a:p>
        </p:txBody>
      </p:sp>
      <p:sp>
        <p:nvSpPr>
          <p:cNvPr id="4" name="Rectangle 3"/>
          <p:cNvSpPr/>
          <p:nvPr/>
        </p:nvSpPr>
        <p:spPr>
          <a:xfrm>
            <a:off x="2382427"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l</a:t>
            </a:r>
            <a:endParaRPr lang="en-US" sz="12000" dirty="0">
              <a:latin typeface="Century Gothic"/>
              <a:cs typeface="Century Gothic"/>
            </a:endParaRPr>
          </a:p>
        </p:txBody>
      </p:sp>
      <p:sp>
        <p:nvSpPr>
          <p:cNvPr id="5" name="Rectangle 4"/>
          <p:cNvSpPr/>
          <p:nvPr/>
        </p:nvSpPr>
        <p:spPr>
          <a:xfrm>
            <a:off x="4504875"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
        <p:nvSpPr>
          <p:cNvPr id="6" name="Rectangle 5"/>
          <p:cNvSpPr/>
          <p:nvPr/>
        </p:nvSpPr>
        <p:spPr>
          <a:xfrm>
            <a:off x="6627323"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t</a:t>
            </a:r>
            <a:endParaRPr lang="en-US" sz="12000" dirty="0">
              <a:latin typeface="Century Gothic"/>
              <a:cs typeface="Century Gothic"/>
            </a:endParaRPr>
          </a:p>
        </p:txBody>
      </p:sp>
    </p:spTree>
    <p:extLst>
      <p:ext uri="{BB962C8B-B14F-4D97-AF65-F5344CB8AC3E}">
        <p14:creationId xmlns:p14="http://schemas.microsoft.com/office/powerpoint/2010/main" val="4136296688"/>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1169551"/>
          </a:xfrm>
          <a:prstGeom prst="rect">
            <a:avLst/>
          </a:prstGeom>
          <a:noFill/>
        </p:spPr>
        <p:txBody>
          <a:bodyPr wrap="square" rtlCol="0">
            <a:spAutoFit/>
          </a:bodyPr>
          <a:lstStyle/>
          <a:p>
            <a:r>
              <a:rPr lang="en-US" sz="7000" dirty="0" smtClean="0">
                <a:latin typeface="Century Gothic"/>
                <a:cs typeface="Century Gothic"/>
              </a:rPr>
              <a:t> h</a:t>
            </a:r>
            <a:endParaRPr lang="en-US" sz="7000" dirty="0">
              <a:latin typeface="Century Gothic"/>
              <a:cs typeface="Century Gothic"/>
            </a:endParaRPr>
          </a:p>
        </p:txBody>
      </p:sp>
    </p:spTree>
    <p:extLst>
      <p:ext uri="{BB962C8B-B14F-4D97-AF65-F5344CB8AC3E}">
        <p14:creationId xmlns:p14="http://schemas.microsoft.com/office/powerpoint/2010/main" val="3345057232"/>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1169551"/>
          </a:xfrm>
          <a:prstGeom prst="rect">
            <a:avLst/>
          </a:prstGeom>
          <a:noFill/>
        </p:spPr>
        <p:txBody>
          <a:bodyPr wrap="square" rtlCol="0">
            <a:spAutoFit/>
          </a:bodyPr>
          <a:lstStyle/>
          <a:p>
            <a:r>
              <a:rPr lang="en-US" sz="7000" dirty="0" smtClean="0">
                <a:latin typeface="Century Gothic"/>
                <a:cs typeface="Century Gothic"/>
              </a:rPr>
              <a:t> h</a:t>
            </a:r>
            <a:r>
              <a:rPr lang="en-US" sz="7000" dirty="0" smtClean="0">
                <a:solidFill>
                  <a:srgbClr val="FF0000"/>
                </a:solidFill>
                <a:latin typeface="Century Gothic"/>
                <a:cs typeface="Century Gothic"/>
              </a:rPr>
              <a:t>o</a:t>
            </a:r>
            <a:endParaRPr lang="en-US" sz="7000" dirty="0">
              <a:latin typeface="Century Gothic"/>
              <a:cs typeface="Century Gothic"/>
            </a:endParaRPr>
          </a:p>
        </p:txBody>
      </p:sp>
    </p:spTree>
    <p:extLst>
      <p:ext uri="{BB962C8B-B14F-4D97-AF65-F5344CB8AC3E}">
        <p14:creationId xmlns:p14="http://schemas.microsoft.com/office/powerpoint/2010/main" val="1772582461"/>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1169551"/>
          </a:xfrm>
          <a:prstGeom prst="rect">
            <a:avLst/>
          </a:prstGeom>
          <a:noFill/>
        </p:spPr>
        <p:txBody>
          <a:bodyPr wrap="square" rtlCol="0">
            <a:spAutoFit/>
          </a:bodyPr>
          <a:lstStyle/>
          <a:p>
            <a:r>
              <a:rPr lang="en-US" sz="7000" dirty="0" smtClean="0">
                <a:latin typeface="Century Gothic"/>
                <a:cs typeface="Century Gothic"/>
              </a:rPr>
              <a:t> h</a:t>
            </a:r>
            <a:r>
              <a:rPr lang="en-US" sz="7000" dirty="0" smtClean="0">
                <a:solidFill>
                  <a:srgbClr val="FF0000"/>
                </a:solidFill>
                <a:latin typeface="Century Gothic"/>
                <a:cs typeface="Century Gothic"/>
              </a:rPr>
              <a:t>o</a:t>
            </a:r>
            <a:r>
              <a:rPr lang="en-US" sz="7000" dirty="0" smtClean="0">
                <a:latin typeface="Century Gothic"/>
                <a:cs typeface="Century Gothic"/>
              </a:rPr>
              <a:t>t</a:t>
            </a:r>
            <a:endParaRPr lang="en-US" sz="7000" dirty="0">
              <a:latin typeface="Century Gothic"/>
              <a:cs typeface="Century Gothic"/>
            </a:endParaRPr>
          </a:p>
        </p:txBody>
      </p:sp>
    </p:spTree>
    <p:extLst>
      <p:ext uri="{BB962C8B-B14F-4D97-AF65-F5344CB8AC3E}">
        <p14:creationId xmlns:p14="http://schemas.microsoft.com/office/powerpoint/2010/main" val="1630211004"/>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1169551"/>
          </a:xfrm>
          <a:prstGeom prst="rect">
            <a:avLst/>
          </a:prstGeom>
          <a:noFill/>
        </p:spPr>
        <p:txBody>
          <a:bodyPr wrap="square" rtlCol="0">
            <a:spAutoFit/>
          </a:bodyPr>
          <a:lstStyle/>
          <a:p>
            <a:r>
              <a:rPr lang="en-US" sz="7000" dirty="0" smtClean="0">
                <a:latin typeface="Century Gothic"/>
                <a:cs typeface="Century Gothic"/>
              </a:rPr>
              <a:t> h</a:t>
            </a:r>
            <a:r>
              <a:rPr lang="en-US" sz="7000" dirty="0" smtClean="0">
                <a:solidFill>
                  <a:srgbClr val="FF0000"/>
                </a:solidFill>
                <a:latin typeface="Century Gothic"/>
                <a:cs typeface="Century Gothic"/>
              </a:rPr>
              <a:t>o</a:t>
            </a:r>
            <a:r>
              <a:rPr lang="en-US" sz="7000" dirty="0" smtClean="0">
                <a:latin typeface="Century Gothic"/>
                <a:cs typeface="Century Gothic"/>
              </a:rPr>
              <a:t>t   n</a:t>
            </a:r>
            <a:endParaRPr lang="en-US" sz="7000" dirty="0">
              <a:latin typeface="Century Gothic"/>
              <a:cs typeface="Century Gothic"/>
            </a:endParaRPr>
          </a:p>
        </p:txBody>
      </p:sp>
    </p:spTree>
    <p:extLst>
      <p:ext uri="{BB962C8B-B14F-4D97-AF65-F5344CB8AC3E}">
        <p14:creationId xmlns:p14="http://schemas.microsoft.com/office/powerpoint/2010/main" val="28794740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1169551"/>
          </a:xfrm>
          <a:prstGeom prst="rect">
            <a:avLst/>
          </a:prstGeom>
          <a:noFill/>
        </p:spPr>
        <p:txBody>
          <a:bodyPr wrap="square" rtlCol="0">
            <a:spAutoFit/>
          </a:bodyPr>
          <a:lstStyle/>
          <a:p>
            <a:r>
              <a:rPr lang="en-US" sz="7000" dirty="0" smtClean="0">
                <a:latin typeface="Century Gothic"/>
                <a:cs typeface="Century Gothic"/>
              </a:rPr>
              <a:t>m</a:t>
            </a:r>
            <a:endParaRPr lang="en-US" sz="7000" dirty="0">
              <a:latin typeface="Century Gothic"/>
              <a:cs typeface="Century Gothic"/>
            </a:endParaRPr>
          </a:p>
        </p:txBody>
      </p:sp>
    </p:spTree>
    <p:extLst>
      <p:ext uri="{BB962C8B-B14F-4D97-AF65-F5344CB8AC3E}">
        <p14:creationId xmlns:p14="http://schemas.microsoft.com/office/powerpoint/2010/main" val="58841470"/>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1169551"/>
          </a:xfrm>
          <a:prstGeom prst="rect">
            <a:avLst/>
          </a:prstGeom>
          <a:noFill/>
        </p:spPr>
        <p:txBody>
          <a:bodyPr wrap="square" rtlCol="0">
            <a:spAutoFit/>
          </a:bodyPr>
          <a:lstStyle/>
          <a:p>
            <a:r>
              <a:rPr lang="en-US" sz="7000" dirty="0" smtClean="0">
                <a:latin typeface="Century Gothic"/>
                <a:cs typeface="Century Gothic"/>
              </a:rPr>
              <a:t> h</a:t>
            </a:r>
            <a:r>
              <a:rPr lang="en-US" sz="7000" dirty="0" smtClean="0">
                <a:solidFill>
                  <a:srgbClr val="FF0000"/>
                </a:solidFill>
                <a:latin typeface="Century Gothic"/>
                <a:cs typeface="Century Gothic"/>
              </a:rPr>
              <a:t>o</a:t>
            </a:r>
            <a:r>
              <a:rPr lang="en-US" sz="7000" dirty="0" smtClean="0">
                <a:latin typeface="Century Gothic"/>
                <a:cs typeface="Century Gothic"/>
              </a:rPr>
              <a:t>t   n</a:t>
            </a:r>
            <a:r>
              <a:rPr lang="en-US" sz="7000" dirty="0" smtClean="0">
                <a:solidFill>
                  <a:srgbClr val="FF0000"/>
                </a:solidFill>
                <a:latin typeface="Century Gothic"/>
                <a:cs typeface="Century Gothic"/>
              </a:rPr>
              <a:t>o</a:t>
            </a:r>
            <a:endParaRPr lang="en-US" sz="7000" dirty="0">
              <a:latin typeface="Century Gothic"/>
              <a:cs typeface="Century Gothic"/>
            </a:endParaRPr>
          </a:p>
        </p:txBody>
      </p:sp>
    </p:spTree>
    <p:extLst>
      <p:ext uri="{BB962C8B-B14F-4D97-AF65-F5344CB8AC3E}">
        <p14:creationId xmlns:p14="http://schemas.microsoft.com/office/powerpoint/2010/main" val="3681095183"/>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1169551"/>
          </a:xfrm>
          <a:prstGeom prst="rect">
            <a:avLst/>
          </a:prstGeom>
          <a:noFill/>
        </p:spPr>
        <p:txBody>
          <a:bodyPr wrap="square" rtlCol="0">
            <a:spAutoFit/>
          </a:bodyPr>
          <a:lstStyle/>
          <a:p>
            <a:r>
              <a:rPr lang="en-US" sz="7000" dirty="0" smtClean="0">
                <a:latin typeface="Century Gothic"/>
                <a:cs typeface="Century Gothic"/>
              </a:rPr>
              <a:t> h</a:t>
            </a:r>
            <a:r>
              <a:rPr lang="en-US" sz="7000" dirty="0" smtClean="0">
                <a:solidFill>
                  <a:srgbClr val="FF0000"/>
                </a:solidFill>
                <a:latin typeface="Century Gothic"/>
                <a:cs typeface="Century Gothic"/>
              </a:rPr>
              <a:t>o</a:t>
            </a:r>
            <a:r>
              <a:rPr lang="en-US" sz="7000" dirty="0" smtClean="0">
                <a:latin typeface="Century Gothic"/>
                <a:cs typeface="Century Gothic"/>
              </a:rPr>
              <a:t>t   n</a:t>
            </a:r>
            <a:r>
              <a:rPr lang="en-US" sz="7000" dirty="0" smtClean="0">
                <a:solidFill>
                  <a:srgbClr val="FF0000"/>
                </a:solidFill>
                <a:latin typeface="Century Gothic"/>
                <a:cs typeface="Century Gothic"/>
              </a:rPr>
              <a:t>o</a:t>
            </a:r>
            <a:r>
              <a:rPr lang="en-US" sz="7000" dirty="0" smtClean="0">
                <a:latin typeface="Century Gothic"/>
                <a:cs typeface="Century Gothic"/>
              </a:rPr>
              <a:t>t</a:t>
            </a:r>
            <a:endParaRPr lang="en-US" sz="7000" dirty="0">
              <a:latin typeface="Century Gothic"/>
              <a:cs typeface="Century Gothic"/>
            </a:endParaRPr>
          </a:p>
        </p:txBody>
      </p:sp>
    </p:spTree>
    <p:extLst>
      <p:ext uri="{BB962C8B-B14F-4D97-AF65-F5344CB8AC3E}">
        <p14:creationId xmlns:p14="http://schemas.microsoft.com/office/powerpoint/2010/main" val="3525407441"/>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1169551"/>
          </a:xfrm>
          <a:prstGeom prst="rect">
            <a:avLst/>
          </a:prstGeom>
          <a:noFill/>
        </p:spPr>
        <p:txBody>
          <a:bodyPr wrap="square" rtlCol="0">
            <a:spAutoFit/>
          </a:bodyPr>
          <a:lstStyle/>
          <a:p>
            <a:r>
              <a:rPr lang="en-US" sz="7000" dirty="0" smtClean="0">
                <a:latin typeface="Century Gothic"/>
                <a:cs typeface="Century Gothic"/>
              </a:rPr>
              <a:t> h</a:t>
            </a:r>
            <a:r>
              <a:rPr lang="en-US" sz="7000" dirty="0" smtClean="0">
                <a:solidFill>
                  <a:srgbClr val="FF0000"/>
                </a:solidFill>
                <a:latin typeface="Century Gothic"/>
                <a:cs typeface="Century Gothic"/>
              </a:rPr>
              <a:t>o</a:t>
            </a:r>
            <a:r>
              <a:rPr lang="en-US" sz="7000" dirty="0" smtClean="0">
                <a:latin typeface="Century Gothic"/>
                <a:cs typeface="Century Gothic"/>
              </a:rPr>
              <a:t>t   n</a:t>
            </a:r>
            <a:r>
              <a:rPr lang="en-US" sz="7000" dirty="0" smtClean="0">
                <a:solidFill>
                  <a:srgbClr val="FF0000"/>
                </a:solidFill>
                <a:latin typeface="Century Gothic"/>
                <a:cs typeface="Century Gothic"/>
              </a:rPr>
              <a:t>o</a:t>
            </a:r>
            <a:r>
              <a:rPr lang="en-US" sz="7000" dirty="0" smtClean="0">
                <a:latin typeface="Century Gothic"/>
                <a:cs typeface="Century Gothic"/>
              </a:rPr>
              <a:t>t   p</a:t>
            </a:r>
            <a:endParaRPr lang="en-US" sz="7000" dirty="0">
              <a:latin typeface="Century Gothic"/>
              <a:cs typeface="Century Gothic"/>
            </a:endParaRPr>
          </a:p>
        </p:txBody>
      </p:sp>
    </p:spTree>
    <p:extLst>
      <p:ext uri="{BB962C8B-B14F-4D97-AF65-F5344CB8AC3E}">
        <p14:creationId xmlns:p14="http://schemas.microsoft.com/office/powerpoint/2010/main" val="391048238"/>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1169551"/>
          </a:xfrm>
          <a:prstGeom prst="rect">
            <a:avLst/>
          </a:prstGeom>
          <a:noFill/>
        </p:spPr>
        <p:txBody>
          <a:bodyPr wrap="square" rtlCol="0">
            <a:spAutoFit/>
          </a:bodyPr>
          <a:lstStyle/>
          <a:p>
            <a:r>
              <a:rPr lang="en-US" sz="7000" dirty="0" smtClean="0">
                <a:latin typeface="Century Gothic"/>
                <a:cs typeface="Century Gothic"/>
              </a:rPr>
              <a:t> h</a:t>
            </a:r>
            <a:r>
              <a:rPr lang="en-US" sz="7000" dirty="0" smtClean="0">
                <a:solidFill>
                  <a:srgbClr val="FF0000"/>
                </a:solidFill>
                <a:latin typeface="Century Gothic"/>
                <a:cs typeface="Century Gothic"/>
              </a:rPr>
              <a:t>o</a:t>
            </a:r>
            <a:r>
              <a:rPr lang="en-US" sz="7000" dirty="0" smtClean="0">
                <a:latin typeface="Century Gothic"/>
                <a:cs typeface="Century Gothic"/>
              </a:rPr>
              <a:t>t   n</a:t>
            </a:r>
            <a:r>
              <a:rPr lang="en-US" sz="7000" dirty="0" smtClean="0">
                <a:solidFill>
                  <a:srgbClr val="FF0000"/>
                </a:solidFill>
                <a:latin typeface="Century Gothic"/>
                <a:cs typeface="Century Gothic"/>
              </a:rPr>
              <a:t>o</a:t>
            </a:r>
            <a:r>
              <a:rPr lang="en-US" sz="7000" dirty="0" smtClean="0">
                <a:latin typeface="Century Gothic"/>
                <a:cs typeface="Century Gothic"/>
              </a:rPr>
              <a:t>t   </a:t>
            </a:r>
            <a:r>
              <a:rPr lang="en-US" sz="7000" dirty="0" err="1" smtClean="0">
                <a:latin typeface="Century Gothic"/>
                <a:cs typeface="Century Gothic"/>
              </a:rPr>
              <a:t>p</a:t>
            </a:r>
            <a:r>
              <a:rPr lang="en-US" sz="7000" dirty="0" err="1" smtClean="0">
                <a:solidFill>
                  <a:srgbClr val="FF0000"/>
                </a:solidFill>
                <a:latin typeface="Century Gothic"/>
                <a:cs typeface="Century Gothic"/>
              </a:rPr>
              <a:t>o</a:t>
            </a:r>
            <a:endParaRPr lang="en-US" sz="7000" dirty="0">
              <a:latin typeface="Century Gothic"/>
              <a:cs typeface="Century Gothic"/>
            </a:endParaRPr>
          </a:p>
        </p:txBody>
      </p:sp>
    </p:spTree>
    <p:extLst>
      <p:ext uri="{BB962C8B-B14F-4D97-AF65-F5344CB8AC3E}">
        <p14:creationId xmlns:p14="http://schemas.microsoft.com/office/powerpoint/2010/main" val="97560946"/>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1169551"/>
          </a:xfrm>
          <a:prstGeom prst="rect">
            <a:avLst/>
          </a:prstGeom>
          <a:noFill/>
        </p:spPr>
        <p:txBody>
          <a:bodyPr wrap="square" rtlCol="0">
            <a:spAutoFit/>
          </a:bodyPr>
          <a:lstStyle/>
          <a:p>
            <a:r>
              <a:rPr lang="en-US" sz="7000" dirty="0" smtClean="0">
                <a:latin typeface="Century Gothic"/>
                <a:cs typeface="Century Gothic"/>
              </a:rPr>
              <a:t> h</a:t>
            </a:r>
            <a:r>
              <a:rPr lang="en-US" sz="7000" dirty="0" smtClean="0">
                <a:solidFill>
                  <a:srgbClr val="FF0000"/>
                </a:solidFill>
                <a:latin typeface="Century Gothic"/>
                <a:cs typeface="Century Gothic"/>
              </a:rPr>
              <a:t>o</a:t>
            </a:r>
            <a:r>
              <a:rPr lang="en-US" sz="7000" dirty="0" smtClean="0">
                <a:latin typeface="Century Gothic"/>
                <a:cs typeface="Century Gothic"/>
              </a:rPr>
              <a:t>t   n</a:t>
            </a:r>
            <a:r>
              <a:rPr lang="en-US" sz="7000" dirty="0" smtClean="0">
                <a:solidFill>
                  <a:srgbClr val="FF0000"/>
                </a:solidFill>
                <a:latin typeface="Century Gothic"/>
                <a:cs typeface="Century Gothic"/>
              </a:rPr>
              <a:t>o</a:t>
            </a:r>
            <a:r>
              <a:rPr lang="en-US" sz="7000" dirty="0" smtClean="0">
                <a:latin typeface="Century Gothic"/>
                <a:cs typeface="Century Gothic"/>
              </a:rPr>
              <a:t>t   p</a:t>
            </a:r>
            <a:r>
              <a:rPr lang="en-US" sz="7000" dirty="0" smtClean="0">
                <a:solidFill>
                  <a:srgbClr val="FF0000"/>
                </a:solidFill>
                <a:latin typeface="Century Gothic"/>
                <a:cs typeface="Century Gothic"/>
              </a:rPr>
              <a:t>o</a:t>
            </a:r>
            <a:r>
              <a:rPr lang="en-US" sz="7000" dirty="0" smtClean="0">
                <a:latin typeface="Century Gothic"/>
                <a:cs typeface="Century Gothic"/>
              </a:rPr>
              <a:t>t</a:t>
            </a:r>
            <a:endParaRPr lang="en-US" sz="7000" dirty="0">
              <a:latin typeface="Century Gothic"/>
              <a:cs typeface="Century Gothic"/>
            </a:endParaRPr>
          </a:p>
        </p:txBody>
      </p:sp>
    </p:spTree>
    <p:extLst>
      <p:ext uri="{BB962C8B-B14F-4D97-AF65-F5344CB8AC3E}">
        <p14:creationId xmlns:p14="http://schemas.microsoft.com/office/powerpoint/2010/main" val="1944143370"/>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2246769"/>
          </a:xfrm>
          <a:prstGeom prst="rect">
            <a:avLst/>
          </a:prstGeom>
          <a:noFill/>
        </p:spPr>
        <p:txBody>
          <a:bodyPr wrap="square" rtlCol="0">
            <a:spAutoFit/>
          </a:bodyPr>
          <a:lstStyle/>
          <a:p>
            <a:r>
              <a:rPr lang="en-US" sz="7000" dirty="0" smtClean="0">
                <a:latin typeface="Century Gothic"/>
                <a:cs typeface="Century Gothic"/>
              </a:rPr>
              <a:t> h</a:t>
            </a:r>
            <a:r>
              <a:rPr lang="en-US" sz="7000" dirty="0" smtClean="0">
                <a:solidFill>
                  <a:srgbClr val="FF0000"/>
                </a:solidFill>
                <a:latin typeface="Century Gothic"/>
                <a:cs typeface="Century Gothic"/>
              </a:rPr>
              <a:t>o</a:t>
            </a:r>
            <a:r>
              <a:rPr lang="en-US" sz="7000" dirty="0" smtClean="0">
                <a:latin typeface="Century Gothic"/>
                <a:cs typeface="Century Gothic"/>
              </a:rPr>
              <a:t>t   n</a:t>
            </a:r>
            <a:r>
              <a:rPr lang="en-US" sz="7000" dirty="0" smtClean="0">
                <a:solidFill>
                  <a:srgbClr val="FF0000"/>
                </a:solidFill>
                <a:latin typeface="Century Gothic"/>
                <a:cs typeface="Century Gothic"/>
              </a:rPr>
              <a:t>o</a:t>
            </a:r>
            <a:r>
              <a:rPr lang="en-US" sz="7000" dirty="0" smtClean="0">
                <a:latin typeface="Century Gothic"/>
                <a:cs typeface="Century Gothic"/>
              </a:rPr>
              <a:t>t   p</a:t>
            </a:r>
            <a:r>
              <a:rPr lang="en-US" sz="7000" dirty="0" smtClean="0">
                <a:solidFill>
                  <a:srgbClr val="FF0000"/>
                </a:solidFill>
                <a:latin typeface="Century Gothic"/>
                <a:cs typeface="Century Gothic"/>
              </a:rPr>
              <a:t>o</a:t>
            </a:r>
            <a:r>
              <a:rPr lang="en-US" sz="7000" dirty="0" smtClean="0">
                <a:latin typeface="Century Gothic"/>
                <a:cs typeface="Century Gothic"/>
              </a:rPr>
              <a:t>t   j</a:t>
            </a:r>
          </a:p>
          <a:p>
            <a:endParaRPr lang="en-US" sz="7000" dirty="0" smtClean="0">
              <a:latin typeface="Century Gothic"/>
              <a:cs typeface="Century Gothic"/>
            </a:endParaRPr>
          </a:p>
        </p:txBody>
      </p:sp>
    </p:spTree>
    <p:extLst>
      <p:ext uri="{BB962C8B-B14F-4D97-AF65-F5344CB8AC3E}">
        <p14:creationId xmlns:p14="http://schemas.microsoft.com/office/powerpoint/2010/main" val="2882819280"/>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2246769"/>
          </a:xfrm>
          <a:prstGeom prst="rect">
            <a:avLst/>
          </a:prstGeom>
          <a:noFill/>
        </p:spPr>
        <p:txBody>
          <a:bodyPr wrap="square" rtlCol="0">
            <a:spAutoFit/>
          </a:bodyPr>
          <a:lstStyle/>
          <a:p>
            <a:r>
              <a:rPr lang="en-US" sz="7000" dirty="0" smtClean="0">
                <a:latin typeface="Century Gothic"/>
                <a:cs typeface="Century Gothic"/>
              </a:rPr>
              <a:t> h</a:t>
            </a:r>
            <a:r>
              <a:rPr lang="en-US" sz="7000" dirty="0" smtClean="0">
                <a:solidFill>
                  <a:srgbClr val="FF0000"/>
                </a:solidFill>
                <a:latin typeface="Century Gothic"/>
                <a:cs typeface="Century Gothic"/>
              </a:rPr>
              <a:t>o</a:t>
            </a:r>
            <a:r>
              <a:rPr lang="en-US" sz="7000" dirty="0" smtClean="0">
                <a:latin typeface="Century Gothic"/>
                <a:cs typeface="Century Gothic"/>
              </a:rPr>
              <a:t>t   n</a:t>
            </a:r>
            <a:r>
              <a:rPr lang="en-US" sz="7000" dirty="0" smtClean="0">
                <a:solidFill>
                  <a:srgbClr val="FF0000"/>
                </a:solidFill>
                <a:latin typeface="Century Gothic"/>
                <a:cs typeface="Century Gothic"/>
              </a:rPr>
              <a:t>o</a:t>
            </a:r>
            <a:r>
              <a:rPr lang="en-US" sz="7000" dirty="0" smtClean="0">
                <a:latin typeface="Century Gothic"/>
                <a:cs typeface="Century Gothic"/>
              </a:rPr>
              <a:t>t   p</a:t>
            </a:r>
            <a:r>
              <a:rPr lang="en-US" sz="7000" dirty="0" smtClean="0">
                <a:solidFill>
                  <a:srgbClr val="FF0000"/>
                </a:solidFill>
                <a:latin typeface="Century Gothic"/>
                <a:cs typeface="Century Gothic"/>
              </a:rPr>
              <a:t>o</a:t>
            </a:r>
            <a:r>
              <a:rPr lang="en-US" sz="7000" dirty="0" smtClean="0">
                <a:latin typeface="Century Gothic"/>
                <a:cs typeface="Century Gothic"/>
              </a:rPr>
              <a:t>t   </a:t>
            </a:r>
            <a:r>
              <a:rPr lang="en-US" sz="7000" dirty="0" err="1" smtClean="0">
                <a:latin typeface="Century Gothic"/>
                <a:cs typeface="Century Gothic"/>
              </a:rPr>
              <a:t>j</a:t>
            </a:r>
            <a:r>
              <a:rPr lang="en-US" sz="7000" dirty="0" err="1" smtClean="0">
                <a:solidFill>
                  <a:srgbClr val="FF0000"/>
                </a:solidFill>
                <a:latin typeface="Century Gothic"/>
                <a:cs typeface="Century Gothic"/>
              </a:rPr>
              <a:t>o</a:t>
            </a:r>
            <a:endParaRPr lang="en-US" sz="7000" dirty="0" smtClean="0">
              <a:latin typeface="Century Gothic"/>
              <a:cs typeface="Century Gothic"/>
            </a:endParaRPr>
          </a:p>
          <a:p>
            <a:endParaRPr lang="en-US" sz="7000" dirty="0" smtClean="0">
              <a:latin typeface="Century Gothic"/>
              <a:cs typeface="Century Gothic"/>
            </a:endParaRPr>
          </a:p>
        </p:txBody>
      </p:sp>
    </p:spTree>
    <p:extLst>
      <p:ext uri="{BB962C8B-B14F-4D97-AF65-F5344CB8AC3E}">
        <p14:creationId xmlns:p14="http://schemas.microsoft.com/office/powerpoint/2010/main" val="3498400222"/>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2246769"/>
          </a:xfrm>
          <a:prstGeom prst="rect">
            <a:avLst/>
          </a:prstGeom>
          <a:noFill/>
        </p:spPr>
        <p:txBody>
          <a:bodyPr wrap="square" rtlCol="0">
            <a:spAutoFit/>
          </a:bodyPr>
          <a:lstStyle/>
          <a:p>
            <a:r>
              <a:rPr lang="en-US" sz="7000" dirty="0" smtClean="0">
                <a:latin typeface="Century Gothic"/>
                <a:cs typeface="Century Gothic"/>
              </a:rPr>
              <a:t> h</a:t>
            </a:r>
            <a:r>
              <a:rPr lang="en-US" sz="7000" dirty="0" smtClean="0">
                <a:solidFill>
                  <a:srgbClr val="FF0000"/>
                </a:solidFill>
                <a:latin typeface="Century Gothic"/>
                <a:cs typeface="Century Gothic"/>
              </a:rPr>
              <a:t>o</a:t>
            </a:r>
            <a:r>
              <a:rPr lang="en-US" sz="7000" dirty="0" smtClean="0">
                <a:latin typeface="Century Gothic"/>
                <a:cs typeface="Century Gothic"/>
              </a:rPr>
              <a:t>t   n</a:t>
            </a:r>
            <a:r>
              <a:rPr lang="en-US" sz="7000" dirty="0" smtClean="0">
                <a:solidFill>
                  <a:srgbClr val="FF0000"/>
                </a:solidFill>
                <a:latin typeface="Century Gothic"/>
                <a:cs typeface="Century Gothic"/>
              </a:rPr>
              <a:t>o</a:t>
            </a:r>
            <a:r>
              <a:rPr lang="en-US" sz="7000" dirty="0" smtClean="0">
                <a:latin typeface="Century Gothic"/>
                <a:cs typeface="Century Gothic"/>
              </a:rPr>
              <a:t>t   p</a:t>
            </a:r>
            <a:r>
              <a:rPr lang="en-US" sz="7000" dirty="0" smtClean="0">
                <a:solidFill>
                  <a:srgbClr val="FF0000"/>
                </a:solidFill>
                <a:latin typeface="Century Gothic"/>
                <a:cs typeface="Century Gothic"/>
              </a:rPr>
              <a:t>o</a:t>
            </a:r>
            <a:r>
              <a:rPr lang="en-US" sz="7000" dirty="0" smtClean="0">
                <a:latin typeface="Century Gothic"/>
                <a:cs typeface="Century Gothic"/>
              </a:rPr>
              <a:t>t   j</a:t>
            </a:r>
            <a:r>
              <a:rPr lang="en-US" sz="7000" dirty="0" smtClean="0">
                <a:solidFill>
                  <a:srgbClr val="FF0000"/>
                </a:solidFill>
                <a:latin typeface="Century Gothic"/>
                <a:cs typeface="Century Gothic"/>
              </a:rPr>
              <a:t>o</a:t>
            </a:r>
            <a:r>
              <a:rPr lang="en-US" sz="7000" dirty="0" smtClean="0">
                <a:latin typeface="Century Gothic"/>
                <a:cs typeface="Century Gothic"/>
              </a:rPr>
              <a:t>b</a:t>
            </a:r>
          </a:p>
          <a:p>
            <a:endParaRPr lang="en-US" sz="7000" dirty="0" smtClean="0">
              <a:latin typeface="Century Gothic"/>
              <a:cs typeface="Century Gothic"/>
            </a:endParaRPr>
          </a:p>
        </p:txBody>
      </p:sp>
    </p:spTree>
    <p:extLst>
      <p:ext uri="{BB962C8B-B14F-4D97-AF65-F5344CB8AC3E}">
        <p14:creationId xmlns:p14="http://schemas.microsoft.com/office/powerpoint/2010/main" val="4166493110"/>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3323987"/>
          </a:xfrm>
          <a:prstGeom prst="rect">
            <a:avLst/>
          </a:prstGeom>
          <a:noFill/>
        </p:spPr>
        <p:txBody>
          <a:bodyPr wrap="square" rtlCol="0">
            <a:spAutoFit/>
          </a:bodyPr>
          <a:lstStyle/>
          <a:p>
            <a:r>
              <a:rPr lang="en-US" sz="7000" dirty="0" smtClean="0">
                <a:latin typeface="Century Gothic"/>
                <a:cs typeface="Century Gothic"/>
              </a:rPr>
              <a:t> h</a:t>
            </a:r>
            <a:r>
              <a:rPr lang="en-US" sz="7000" dirty="0" smtClean="0">
                <a:solidFill>
                  <a:srgbClr val="FF0000"/>
                </a:solidFill>
                <a:latin typeface="Century Gothic"/>
                <a:cs typeface="Century Gothic"/>
              </a:rPr>
              <a:t>o</a:t>
            </a:r>
            <a:r>
              <a:rPr lang="en-US" sz="7000" dirty="0" smtClean="0">
                <a:latin typeface="Century Gothic"/>
                <a:cs typeface="Century Gothic"/>
              </a:rPr>
              <a:t>t   n</a:t>
            </a:r>
            <a:r>
              <a:rPr lang="en-US" sz="7000" dirty="0" smtClean="0">
                <a:solidFill>
                  <a:srgbClr val="FF0000"/>
                </a:solidFill>
                <a:latin typeface="Century Gothic"/>
                <a:cs typeface="Century Gothic"/>
              </a:rPr>
              <a:t>o</a:t>
            </a:r>
            <a:r>
              <a:rPr lang="en-US" sz="7000" dirty="0" smtClean="0">
                <a:latin typeface="Century Gothic"/>
                <a:cs typeface="Century Gothic"/>
              </a:rPr>
              <a:t>t   p</a:t>
            </a:r>
            <a:r>
              <a:rPr lang="en-US" sz="7000" dirty="0" smtClean="0">
                <a:solidFill>
                  <a:srgbClr val="FF0000"/>
                </a:solidFill>
                <a:latin typeface="Century Gothic"/>
                <a:cs typeface="Century Gothic"/>
              </a:rPr>
              <a:t>o</a:t>
            </a:r>
            <a:r>
              <a:rPr lang="en-US" sz="7000" dirty="0" smtClean="0">
                <a:latin typeface="Century Gothic"/>
                <a:cs typeface="Century Gothic"/>
              </a:rPr>
              <a:t>t   j</a:t>
            </a:r>
            <a:r>
              <a:rPr lang="en-US" sz="7000" dirty="0" smtClean="0">
                <a:solidFill>
                  <a:srgbClr val="FF0000"/>
                </a:solidFill>
                <a:latin typeface="Century Gothic"/>
                <a:cs typeface="Century Gothic"/>
              </a:rPr>
              <a:t>o</a:t>
            </a:r>
            <a:r>
              <a:rPr lang="en-US" sz="7000" dirty="0" smtClean="0">
                <a:latin typeface="Century Gothic"/>
                <a:cs typeface="Century Gothic"/>
              </a:rPr>
              <a:t>b</a:t>
            </a:r>
          </a:p>
          <a:p>
            <a:endParaRPr lang="en-US" sz="7000" dirty="0" smtClean="0">
              <a:latin typeface="Century Gothic"/>
              <a:cs typeface="Century Gothic"/>
            </a:endParaRPr>
          </a:p>
          <a:p>
            <a:r>
              <a:rPr lang="en-US" sz="7000" dirty="0" smtClean="0">
                <a:latin typeface="Century Gothic"/>
                <a:cs typeface="Century Gothic"/>
              </a:rPr>
              <a:t>h</a:t>
            </a:r>
            <a:endParaRPr lang="en-US" sz="7000" dirty="0">
              <a:latin typeface="Century Gothic"/>
              <a:cs typeface="Century Gothic"/>
            </a:endParaRPr>
          </a:p>
        </p:txBody>
      </p:sp>
    </p:spTree>
    <p:extLst>
      <p:ext uri="{BB962C8B-B14F-4D97-AF65-F5344CB8AC3E}">
        <p14:creationId xmlns:p14="http://schemas.microsoft.com/office/powerpoint/2010/main" val="213824236"/>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3323987"/>
          </a:xfrm>
          <a:prstGeom prst="rect">
            <a:avLst/>
          </a:prstGeom>
          <a:noFill/>
        </p:spPr>
        <p:txBody>
          <a:bodyPr wrap="square" rtlCol="0">
            <a:spAutoFit/>
          </a:bodyPr>
          <a:lstStyle/>
          <a:p>
            <a:r>
              <a:rPr lang="en-US" sz="7000" dirty="0" smtClean="0">
                <a:latin typeface="Century Gothic"/>
                <a:cs typeface="Century Gothic"/>
              </a:rPr>
              <a:t> h</a:t>
            </a:r>
            <a:r>
              <a:rPr lang="en-US" sz="7000" dirty="0" smtClean="0">
                <a:solidFill>
                  <a:srgbClr val="FF0000"/>
                </a:solidFill>
                <a:latin typeface="Century Gothic"/>
                <a:cs typeface="Century Gothic"/>
              </a:rPr>
              <a:t>o</a:t>
            </a:r>
            <a:r>
              <a:rPr lang="en-US" sz="7000" dirty="0" smtClean="0">
                <a:latin typeface="Century Gothic"/>
                <a:cs typeface="Century Gothic"/>
              </a:rPr>
              <a:t>t   n</a:t>
            </a:r>
            <a:r>
              <a:rPr lang="en-US" sz="7000" dirty="0" smtClean="0">
                <a:solidFill>
                  <a:srgbClr val="FF0000"/>
                </a:solidFill>
                <a:latin typeface="Century Gothic"/>
                <a:cs typeface="Century Gothic"/>
              </a:rPr>
              <a:t>o</a:t>
            </a:r>
            <a:r>
              <a:rPr lang="en-US" sz="7000" dirty="0" smtClean="0">
                <a:latin typeface="Century Gothic"/>
                <a:cs typeface="Century Gothic"/>
              </a:rPr>
              <a:t>t   p</a:t>
            </a:r>
            <a:r>
              <a:rPr lang="en-US" sz="7000" dirty="0" smtClean="0">
                <a:solidFill>
                  <a:srgbClr val="FF0000"/>
                </a:solidFill>
                <a:latin typeface="Century Gothic"/>
                <a:cs typeface="Century Gothic"/>
              </a:rPr>
              <a:t>o</a:t>
            </a:r>
            <a:r>
              <a:rPr lang="en-US" sz="7000" dirty="0" smtClean="0">
                <a:latin typeface="Century Gothic"/>
                <a:cs typeface="Century Gothic"/>
              </a:rPr>
              <a:t>t   j</a:t>
            </a:r>
            <a:r>
              <a:rPr lang="en-US" sz="7000" dirty="0" smtClean="0">
                <a:solidFill>
                  <a:srgbClr val="FF0000"/>
                </a:solidFill>
                <a:latin typeface="Century Gothic"/>
                <a:cs typeface="Century Gothic"/>
              </a:rPr>
              <a:t>o</a:t>
            </a:r>
            <a:r>
              <a:rPr lang="en-US" sz="7000" dirty="0" smtClean="0">
                <a:latin typeface="Century Gothic"/>
                <a:cs typeface="Century Gothic"/>
              </a:rPr>
              <a:t>b</a:t>
            </a:r>
          </a:p>
          <a:p>
            <a:endParaRPr lang="en-US" sz="7000" dirty="0" smtClean="0">
              <a:latin typeface="Century Gothic"/>
              <a:cs typeface="Century Gothic"/>
            </a:endParaRPr>
          </a:p>
          <a:p>
            <a:r>
              <a:rPr lang="en-US" sz="7000" dirty="0" smtClean="0">
                <a:latin typeface="Century Gothic"/>
                <a:cs typeface="Century Gothic"/>
              </a:rPr>
              <a:t>h</a:t>
            </a:r>
            <a:r>
              <a:rPr lang="en-US" sz="7000" dirty="0" smtClean="0">
                <a:solidFill>
                  <a:srgbClr val="FF0000"/>
                </a:solidFill>
                <a:latin typeface="Century Gothic"/>
                <a:cs typeface="Century Gothic"/>
              </a:rPr>
              <a:t>o</a:t>
            </a:r>
            <a:endParaRPr lang="en-US" sz="7000" dirty="0">
              <a:latin typeface="Century Gothic"/>
              <a:cs typeface="Century Gothic"/>
            </a:endParaRPr>
          </a:p>
        </p:txBody>
      </p:sp>
    </p:spTree>
    <p:extLst>
      <p:ext uri="{BB962C8B-B14F-4D97-AF65-F5344CB8AC3E}">
        <p14:creationId xmlns:p14="http://schemas.microsoft.com/office/powerpoint/2010/main" val="18191585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1169551"/>
          </a:xfrm>
          <a:prstGeom prst="rect">
            <a:avLst/>
          </a:prstGeom>
          <a:noFill/>
        </p:spPr>
        <p:txBody>
          <a:bodyPr wrap="square" rtlCol="0">
            <a:spAutoFit/>
          </a:bodyPr>
          <a:lstStyle/>
          <a:p>
            <a:r>
              <a:rPr lang="en-US" sz="7000" dirty="0" err="1" smtClean="0">
                <a:latin typeface="Century Gothic"/>
                <a:cs typeface="Century Gothic"/>
              </a:rPr>
              <a:t>m</a:t>
            </a:r>
            <a:r>
              <a:rPr lang="en-US" sz="7000" dirty="0" err="1" smtClean="0">
                <a:solidFill>
                  <a:srgbClr val="FF0000"/>
                </a:solidFill>
                <a:latin typeface="Century Gothic"/>
                <a:cs typeface="Century Gothic"/>
              </a:rPr>
              <a:t>o</a:t>
            </a:r>
            <a:endParaRPr lang="en-US" sz="7000" dirty="0">
              <a:latin typeface="Century Gothic"/>
              <a:cs typeface="Century Gothic"/>
            </a:endParaRPr>
          </a:p>
        </p:txBody>
      </p:sp>
    </p:spTree>
    <p:extLst>
      <p:ext uri="{BB962C8B-B14F-4D97-AF65-F5344CB8AC3E}">
        <p14:creationId xmlns:p14="http://schemas.microsoft.com/office/powerpoint/2010/main" val="2174577610"/>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3323987"/>
          </a:xfrm>
          <a:prstGeom prst="rect">
            <a:avLst/>
          </a:prstGeom>
          <a:noFill/>
        </p:spPr>
        <p:txBody>
          <a:bodyPr wrap="square" rtlCol="0">
            <a:spAutoFit/>
          </a:bodyPr>
          <a:lstStyle/>
          <a:p>
            <a:r>
              <a:rPr lang="en-US" sz="7000" dirty="0" smtClean="0">
                <a:latin typeface="Century Gothic"/>
                <a:cs typeface="Century Gothic"/>
              </a:rPr>
              <a:t> h</a:t>
            </a:r>
            <a:r>
              <a:rPr lang="en-US" sz="7000" dirty="0" smtClean="0">
                <a:solidFill>
                  <a:srgbClr val="FF0000"/>
                </a:solidFill>
                <a:latin typeface="Century Gothic"/>
                <a:cs typeface="Century Gothic"/>
              </a:rPr>
              <a:t>o</a:t>
            </a:r>
            <a:r>
              <a:rPr lang="en-US" sz="7000" dirty="0" smtClean="0">
                <a:latin typeface="Century Gothic"/>
                <a:cs typeface="Century Gothic"/>
              </a:rPr>
              <a:t>t   n</a:t>
            </a:r>
            <a:r>
              <a:rPr lang="en-US" sz="7000" dirty="0" smtClean="0">
                <a:solidFill>
                  <a:srgbClr val="FF0000"/>
                </a:solidFill>
                <a:latin typeface="Century Gothic"/>
                <a:cs typeface="Century Gothic"/>
              </a:rPr>
              <a:t>o</a:t>
            </a:r>
            <a:r>
              <a:rPr lang="en-US" sz="7000" dirty="0" smtClean="0">
                <a:latin typeface="Century Gothic"/>
                <a:cs typeface="Century Gothic"/>
              </a:rPr>
              <a:t>t   p</a:t>
            </a:r>
            <a:r>
              <a:rPr lang="en-US" sz="7000" dirty="0" smtClean="0">
                <a:solidFill>
                  <a:srgbClr val="FF0000"/>
                </a:solidFill>
                <a:latin typeface="Century Gothic"/>
                <a:cs typeface="Century Gothic"/>
              </a:rPr>
              <a:t>o</a:t>
            </a:r>
            <a:r>
              <a:rPr lang="en-US" sz="7000" dirty="0" smtClean="0">
                <a:latin typeface="Century Gothic"/>
                <a:cs typeface="Century Gothic"/>
              </a:rPr>
              <a:t>t   j</a:t>
            </a:r>
            <a:r>
              <a:rPr lang="en-US" sz="7000" dirty="0" smtClean="0">
                <a:solidFill>
                  <a:srgbClr val="FF0000"/>
                </a:solidFill>
                <a:latin typeface="Century Gothic"/>
                <a:cs typeface="Century Gothic"/>
              </a:rPr>
              <a:t>o</a:t>
            </a:r>
            <a:r>
              <a:rPr lang="en-US" sz="7000" dirty="0" smtClean="0">
                <a:latin typeface="Century Gothic"/>
                <a:cs typeface="Century Gothic"/>
              </a:rPr>
              <a:t>b</a:t>
            </a:r>
          </a:p>
          <a:p>
            <a:endParaRPr lang="en-US" sz="7000" dirty="0" smtClean="0">
              <a:latin typeface="Century Gothic"/>
              <a:cs typeface="Century Gothic"/>
            </a:endParaRPr>
          </a:p>
          <a:p>
            <a:r>
              <a:rPr lang="en-US" sz="7000" dirty="0" smtClean="0">
                <a:latin typeface="Century Gothic"/>
                <a:cs typeface="Century Gothic"/>
              </a:rPr>
              <a:t>h</a:t>
            </a:r>
            <a:r>
              <a:rPr lang="en-US" sz="7000" dirty="0" smtClean="0">
                <a:solidFill>
                  <a:srgbClr val="FF0000"/>
                </a:solidFill>
                <a:latin typeface="Century Gothic"/>
                <a:cs typeface="Century Gothic"/>
              </a:rPr>
              <a:t>o</a:t>
            </a:r>
            <a:r>
              <a:rPr lang="en-US" sz="7000" dirty="0" smtClean="0">
                <a:solidFill>
                  <a:srgbClr val="000000"/>
                </a:solidFill>
                <a:latin typeface="Century Gothic"/>
                <a:cs typeface="Century Gothic"/>
              </a:rPr>
              <a:t>g</a:t>
            </a:r>
            <a:endParaRPr lang="en-US" sz="7000" dirty="0">
              <a:latin typeface="Century Gothic"/>
              <a:cs typeface="Century Gothic"/>
            </a:endParaRPr>
          </a:p>
        </p:txBody>
      </p:sp>
    </p:spTree>
    <p:extLst>
      <p:ext uri="{BB962C8B-B14F-4D97-AF65-F5344CB8AC3E}">
        <p14:creationId xmlns:p14="http://schemas.microsoft.com/office/powerpoint/2010/main" val="3274977842"/>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3323987"/>
          </a:xfrm>
          <a:prstGeom prst="rect">
            <a:avLst/>
          </a:prstGeom>
          <a:noFill/>
        </p:spPr>
        <p:txBody>
          <a:bodyPr wrap="square" rtlCol="0">
            <a:spAutoFit/>
          </a:bodyPr>
          <a:lstStyle/>
          <a:p>
            <a:r>
              <a:rPr lang="en-US" sz="7000" dirty="0" smtClean="0">
                <a:latin typeface="Century Gothic"/>
                <a:cs typeface="Century Gothic"/>
              </a:rPr>
              <a:t> h</a:t>
            </a:r>
            <a:r>
              <a:rPr lang="en-US" sz="7000" dirty="0" smtClean="0">
                <a:solidFill>
                  <a:srgbClr val="FF0000"/>
                </a:solidFill>
                <a:latin typeface="Century Gothic"/>
                <a:cs typeface="Century Gothic"/>
              </a:rPr>
              <a:t>o</a:t>
            </a:r>
            <a:r>
              <a:rPr lang="en-US" sz="7000" dirty="0" smtClean="0">
                <a:latin typeface="Century Gothic"/>
                <a:cs typeface="Century Gothic"/>
              </a:rPr>
              <a:t>t   n</a:t>
            </a:r>
            <a:r>
              <a:rPr lang="en-US" sz="7000" dirty="0" smtClean="0">
                <a:solidFill>
                  <a:srgbClr val="FF0000"/>
                </a:solidFill>
                <a:latin typeface="Century Gothic"/>
                <a:cs typeface="Century Gothic"/>
              </a:rPr>
              <a:t>o</a:t>
            </a:r>
            <a:r>
              <a:rPr lang="en-US" sz="7000" dirty="0" smtClean="0">
                <a:latin typeface="Century Gothic"/>
                <a:cs typeface="Century Gothic"/>
              </a:rPr>
              <a:t>t   p</a:t>
            </a:r>
            <a:r>
              <a:rPr lang="en-US" sz="7000" dirty="0" smtClean="0">
                <a:solidFill>
                  <a:srgbClr val="FF0000"/>
                </a:solidFill>
                <a:latin typeface="Century Gothic"/>
                <a:cs typeface="Century Gothic"/>
              </a:rPr>
              <a:t>o</a:t>
            </a:r>
            <a:r>
              <a:rPr lang="en-US" sz="7000" dirty="0" smtClean="0">
                <a:latin typeface="Century Gothic"/>
                <a:cs typeface="Century Gothic"/>
              </a:rPr>
              <a:t>t   j</a:t>
            </a:r>
            <a:r>
              <a:rPr lang="en-US" sz="7000" dirty="0" smtClean="0">
                <a:solidFill>
                  <a:srgbClr val="FF0000"/>
                </a:solidFill>
                <a:latin typeface="Century Gothic"/>
                <a:cs typeface="Century Gothic"/>
              </a:rPr>
              <a:t>o</a:t>
            </a:r>
            <a:r>
              <a:rPr lang="en-US" sz="7000" dirty="0" smtClean="0">
                <a:latin typeface="Century Gothic"/>
                <a:cs typeface="Century Gothic"/>
              </a:rPr>
              <a:t>b</a:t>
            </a:r>
          </a:p>
          <a:p>
            <a:endParaRPr lang="en-US" sz="7000" dirty="0" smtClean="0">
              <a:latin typeface="Century Gothic"/>
              <a:cs typeface="Century Gothic"/>
            </a:endParaRPr>
          </a:p>
          <a:p>
            <a:r>
              <a:rPr lang="en-US" sz="7000" dirty="0" smtClean="0">
                <a:latin typeface="Century Gothic"/>
                <a:cs typeface="Century Gothic"/>
              </a:rPr>
              <a:t>h</a:t>
            </a:r>
            <a:r>
              <a:rPr lang="en-US" sz="7000" dirty="0" smtClean="0">
                <a:solidFill>
                  <a:srgbClr val="FF0000"/>
                </a:solidFill>
                <a:latin typeface="Century Gothic"/>
                <a:cs typeface="Century Gothic"/>
              </a:rPr>
              <a:t>o</a:t>
            </a:r>
            <a:r>
              <a:rPr lang="en-US" sz="7000" dirty="0" smtClean="0">
                <a:solidFill>
                  <a:srgbClr val="000000"/>
                </a:solidFill>
                <a:latin typeface="Century Gothic"/>
                <a:cs typeface="Century Gothic"/>
              </a:rPr>
              <a:t>g</a:t>
            </a:r>
            <a:r>
              <a:rPr lang="en-US" sz="7000" dirty="0" smtClean="0">
                <a:latin typeface="Century Gothic"/>
                <a:cs typeface="Century Gothic"/>
              </a:rPr>
              <a:t>  f</a:t>
            </a:r>
            <a:endParaRPr lang="en-US" sz="7000" dirty="0">
              <a:latin typeface="Century Gothic"/>
              <a:cs typeface="Century Gothic"/>
            </a:endParaRPr>
          </a:p>
        </p:txBody>
      </p:sp>
    </p:spTree>
    <p:extLst>
      <p:ext uri="{BB962C8B-B14F-4D97-AF65-F5344CB8AC3E}">
        <p14:creationId xmlns:p14="http://schemas.microsoft.com/office/powerpoint/2010/main" val="870321911"/>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3323987"/>
          </a:xfrm>
          <a:prstGeom prst="rect">
            <a:avLst/>
          </a:prstGeom>
          <a:noFill/>
        </p:spPr>
        <p:txBody>
          <a:bodyPr wrap="square" rtlCol="0">
            <a:spAutoFit/>
          </a:bodyPr>
          <a:lstStyle/>
          <a:p>
            <a:r>
              <a:rPr lang="en-US" sz="7000" dirty="0" smtClean="0">
                <a:latin typeface="Century Gothic"/>
                <a:cs typeface="Century Gothic"/>
              </a:rPr>
              <a:t> h</a:t>
            </a:r>
            <a:r>
              <a:rPr lang="en-US" sz="7000" dirty="0" smtClean="0">
                <a:solidFill>
                  <a:srgbClr val="FF0000"/>
                </a:solidFill>
                <a:latin typeface="Century Gothic"/>
                <a:cs typeface="Century Gothic"/>
              </a:rPr>
              <a:t>o</a:t>
            </a:r>
            <a:r>
              <a:rPr lang="en-US" sz="7000" dirty="0" smtClean="0">
                <a:latin typeface="Century Gothic"/>
                <a:cs typeface="Century Gothic"/>
              </a:rPr>
              <a:t>t   n</a:t>
            </a:r>
            <a:r>
              <a:rPr lang="en-US" sz="7000" dirty="0" smtClean="0">
                <a:solidFill>
                  <a:srgbClr val="FF0000"/>
                </a:solidFill>
                <a:latin typeface="Century Gothic"/>
                <a:cs typeface="Century Gothic"/>
              </a:rPr>
              <a:t>o</a:t>
            </a:r>
            <a:r>
              <a:rPr lang="en-US" sz="7000" dirty="0" smtClean="0">
                <a:latin typeface="Century Gothic"/>
                <a:cs typeface="Century Gothic"/>
              </a:rPr>
              <a:t>t   p</a:t>
            </a:r>
            <a:r>
              <a:rPr lang="en-US" sz="7000" dirty="0" smtClean="0">
                <a:solidFill>
                  <a:srgbClr val="FF0000"/>
                </a:solidFill>
                <a:latin typeface="Century Gothic"/>
                <a:cs typeface="Century Gothic"/>
              </a:rPr>
              <a:t>o</a:t>
            </a:r>
            <a:r>
              <a:rPr lang="en-US" sz="7000" dirty="0" smtClean="0">
                <a:latin typeface="Century Gothic"/>
                <a:cs typeface="Century Gothic"/>
              </a:rPr>
              <a:t>t   j</a:t>
            </a:r>
            <a:r>
              <a:rPr lang="en-US" sz="7000" dirty="0" smtClean="0">
                <a:solidFill>
                  <a:srgbClr val="FF0000"/>
                </a:solidFill>
                <a:latin typeface="Century Gothic"/>
                <a:cs typeface="Century Gothic"/>
              </a:rPr>
              <a:t>o</a:t>
            </a:r>
            <a:r>
              <a:rPr lang="en-US" sz="7000" dirty="0" smtClean="0">
                <a:latin typeface="Century Gothic"/>
                <a:cs typeface="Century Gothic"/>
              </a:rPr>
              <a:t>b</a:t>
            </a:r>
          </a:p>
          <a:p>
            <a:endParaRPr lang="en-US" sz="7000" dirty="0" smtClean="0">
              <a:latin typeface="Century Gothic"/>
              <a:cs typeface="Century Gothic"/>
            </a:endParaRPr>
          </a:p>
          <a:p>
            <a:r>
              <a:rPr lang="en-US" sz="7000" dirty="0" smtClean="0">
                <a:latin typeface="Century Gothic"/>
                <a:cs typeface="Century Gothic"/>
              </a:rPr>
              <a:t>h</a:t>
            </a:r>
            <a:r>
              <a:rPr lang="en-US" sz="7000" dirty="0" smtClean="0">
                <a:solidFill>
                  <a:srgbClr val="FF0000"/>
                </a:solidFill>
                <a:latin typeface="Century Gothic"/>
                <a:cs typeface="Century Gothic"/>
              </a:rPr>
              <a:t>o</a:t>
            </a:r>
            <a:r>
              <a:rPr lang="en-US" sz="7000" dirty="0" smtClean="0">
                <a:solidFill>
                  <a:srgbClr val="000000"/>
                </a:solidFill>
                <a:latin typeface="Century Gothic"/>
                <a:cs typeface="Century Gothic"/>
              </a:rPr>
              <a:t>g</a:t>
            </a:r>
            <a:r>
              <a:rPr lang="en-US" sz="7000" dirty="0" smtClean="0">
                <a:latin typeface="Century Gothic"/>
                <a:cs typeface="Century Gothic"/>
              </a:rPr>
              <a:t>  </a:t>
            </a:r>
            <a:r>
              <a:rPr lang="en-US" sz="7000" dirty="0" err="1" smtClean="0">
                <a:latin typeface="Century Gothic"/>
                <a:cs typeface="Century Gothic"/>
              </a:rPr>
              <a:t>f</a:t>
            </a:r>
            <a:r>
              <a:rPr lang="en-US" sz="7000" dirty="0" err="1" smtClean="0">
                <a:solidFill>
                  <a:srgbClr val="FF0000"/>
                </a:solidFill>
                <a:latin typeface="Century Gothic"/>
                <a:cs typeface="Century Gothic"/>
              </a:rPr>
              <a:t>o</a:t>
            </a:r>
            <a:endParaRPr lang="en-US" sz="7000" dirty="0">
              <a:latin typeface="Century Gothic"/>
              <a:cs typeface="Century Gothic"/>
            </a:endParaRPr>
          </a:p>
        </p:txBody>
      </p:sp>
    </p:spTree>
    <p:extLst>
      <p:ext uri="{BB962C8B-B14F-4D97-AF65-F5344CB8AC3E}">
        <p14:creationId xmlns:p14="http://schemas.microsoft.com/office/powerpoint/2010/main" val="1026785463"/>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3323987"/>
          </a:xfrm>
          <a:prstGeom prst="rect">
            <a:avLst/>
          </a:prstGeom>
          <a:noFill/>
        </p:spPr>
        <p:txBody>
          <a:bodyPr wrap="square" rtlCol="0">
            <a:spAutoFit/>
          </a:bodyPr>
          <a:lstStyle/>
          <a:p>
            <a:r>
              <a:rPr lang="en-US" sz="7000" dirty="0" smtClean="0">
                <a:latin typeface="Century Gothic"/>
                <a:cs typeface="Century Gothic"/>
              </a:rPr>
              <a:t> h</a:t>
            </a:r>
            <a:r>
              <a:rPr lang="en-US" sz="7000" dirty="0" smtClean="0">
                <a:solidFill>
                  <a:srgbClr val="FF0000"/>
                </a:solidFill>
                <a:latin typeface="Century Gothic"/>
                <a:cs typeface="Century Gothic"/>
              </a:rPr>
              <a:t>o</a:t>
            </a:r>
            <a:r>
              <a:rPr lang="en-US" sz="7000" dirty="0" smtClean="0">
                <a:latin typeface="Century Gothic"/>
                <a:cs typeface="Century Gothic"/>
              </a:rPr>
              <a:t>t   n</a:t>
            </a:r>
            <a:r>
              <a:rPr lang="en-US" sz="7000" dirty="0" smtClean="0">
                <a:solidFill>
                  <a:srgbClr val="FF0000"/>
                </a:solidFill>
                <a:latin typeface="Century Gothic"/>
                <a:cs typeface="Century Gothic"/>
              </a:rPr>
              <a:t>o</a:t>
            </a:r>
            <a:r>
              <a:rPr lang="en-US" sz="7000" dirty="0" smtClean="0">
                <a:latin typeface="Century Gothic"/>
                <a:cs typeface="Century Gothic"/>
              </a:rPr>
              <a:t>t   p</a:t>
            </a:r>
            <a:r>
              <a:rPr lang="en-US" sz="7000" dirty="0" smtClean="0">
                <a:solidFill>
                  <a:srgbClr val="FF0000"/>
                </a:solidFill>
                <a:latin typeface="Century Gothic"/>
                <a:cs typeface="Century Gothic"/>
              </a:rPr>
              <a:t>o</a:t>
            </a:r>
            <a:r>
              <a:rPr lang="en-US" sz="7000" dirty="0" smtClean="0">
                <a:latin typeface="Century Gothic"/>
                <a:cs typeface="Century Gothic"/>
              </a:rPr>
              <a:t>t   j</a:t>
            </a:r>
            <a:r>
              <a:rPr lang="en-US" sz="7000" dirty="0" smtClean="0">
                <a:solidFill>
                  <a:srgbClr val="FF0000"/>
                </a:solidFill>
                <a:latin typeface="Century Gothic"/>
                <a:cs typeface="Century Gothic"/>
              </a:rPr>
              <a:t>o</a:t>
            </a:r>
            <a:r>
              <a:rPr lang="en-US" sz="7000" dirty="0" smtClean="0">
                <a:latin typeface="Century Gothic"/>
                <a:cs typeface="Century Gothic"/>
              </a:rPr>
              <a:t>b</a:t>
            </a:r>
          </a:p>
          <a:p>
            <a:endParaRPr lang="en-US" sz="7000" dirty="0" smtClean="0">
              <a:latin typeface="Century Gothic"/>
              <a:cs typeface="Century Gothic"/>
            </a:endParaRPr>
          </a:p>
          <a:p>
            <a:r>
              <a:rPr lang="en-US" sz="7000" dirty="0" smtClean="0">
                <a:latin typeface="Century Gothic"/>
                <a:cs typeface="Century Gothic"/>
              </a:rPr>
              <a:t>h</a:t>
            </a:r>
            <a:r>
              <a:rPr lang="en-US" sz="7000" dirty="0" smtClean="0">
                <a:solidFill>
                  <a:srgbClr val="FF0000"/>
                </a:solidFill>
                <a:latin typeface="Century Gothic"/>
                <a:cs typeface="Century Gothic"/>
              </a:rPr>
              <a:t>o</a:t>
            </a:r>
            <a:r>
              <a:rPr lang="en-US" sz="7000" dirty="0" smtClean="0">
                <a:solidFill>
                  <a:srgbClr val="000000"/>
                </a:solidFill>
                <a:latin typeface="Century Gothic"/>
                <a:cs typeface="Century Gothic"/>
              </a:rPr>
              <a:t>g</a:t>
            </a:r>
            <a:r>
              <a:rPr lang="en-US" sz="7000" dirty="0" smtClean="0">
                <a:latin typeface="Century Gothic"/>
                <a:cs typeface="Century Gothic"/>
              </a:rPr>
              <a:t>  f</a:t>
            </a:r>
            <a:r>
              <a:rPr lang="en-US" sz="7000" dirty="0" smtClean="0">
                <a:solidFill>
                  <a:srgbClr val="FF0000"/>
                </a:solidFill>
                <a:latin typeface="Century Gothic"/>
                <a:cs typeface="Century Gothic"/>
              </a:rPr>
              <a:t>o</a:t>
            </a:r>
            <a:r>
              <a:rPr lang="en-US" sz="7000" dirty="0" smtClean="0">
                <a:latin typeface="Century Gothic"/>
                <a:cs typeface="Century Gothic"/>
              </a:rPr>
              <a:t>g</a:t>
            </a:r>
            <a:endParaRPr lang="en-US" sz="7000" dirty="0">
              <a:latin typeface="Century Gothic"/>
              <a:cs typeface="Century Gothic"/>
            </a:endParaRPr>
          </a:p>
        </p:txBody>
      </p:sp>
    </p:spTree>
    <p:extLst>
      <p:ext uri="{BB962C8B-B14F-4D97-AF65-F5344CB8AC3E}">
        <p14:creationId xmlns:p14="http://schemas.microsoft.com/office/powerpoint/2010/main" val="108665120"/>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3323987"/>
          </a:xfrm>
          <a:prstGeom prst="rect">
            <a:avLst/>
          </a:prstGeom>
          <a:noFill/>
        </p:spPr>
        <p:txBody>
          <a:bodyPr wrap="square" rtlCol="0">
            <a:spAutoFit/>
          </a:bodyPr>
          <a:lstStyle/>
          <a:p>
            <a:r>
              <a:rPr lang="en-US" sz="7000" dirty="0" smtClean="0">
                <a:latin typeface="Century Gothic"/>
                <a:cs typeface="Century Gothic"/>
              </a:rPr>
              <a:t> h</a:t>
            </a:r>
            <a:r>
              <a:rPr lang="en-US" sz="7000" dirty="0" smtClean="0">
                <a:solidFill>
                  <a:srgbClr val="FF0000"/>
                </a:solidFill>
                <a:latin typeface="Century Gothic"/>
                <a:cs typeface="Century Gothic"/>
              </a:rPr>
              <a:t>o</a:t>
            </a:r>
            <a:r>
              <a:rPr lang="en-US" sz="7000" dirty="0" smtClean="0">
                <a:latin typeface="Century Gothic"/>
                <a:cs typeface="Century Gothic"/>
              </a:rPr>
              <a:t>t   n</a:t>
            </a:r>
            <a:r>
              <a:rPr lang="en-US" sz="7000" dirty="0" smtClean="0">
                <a:solidFill>
                  <a:srgbClr val="FF0000"/>
                </a:solidFill>
                <a:latin typeface="Century Gothic"/>
                <a:cs typeface="Century Gothic"/>
              </a:rPr>
              <a:t>o</a:t>
            </a:r>
            <a:r>
              <a:rPr lang="en-US" sz="7000" dirty="0" smtClean="0">
                <a:latin typeface="Century Gothic"/>
                <a:cs typeface="Century Gothic"/>
              </a:rPr>
              <a:t>t   p</a:t>
            </a:r>
            <a:r>
              <a:rPr lang="en-US" sz="7000" dirty="0" smtClean="0">
                <a:solidFill>
                  <a:srgbClr val="FF0000"/>
                </a:solidFill>
                <a:latin typeface="Century Gothic"/>
                <a:cs typeface="Century Gothic"/>
              </a:rPr>
              <a:t>o</a:t>
            </a:r>
            <a:r>
              <a:rPr lang="en-US" sz="7000" dirty="0" smtClean="0">
                <a:latin typeface="Century Gothic"/>
                <a:cs typeface="Century Gothic"/>
              </a:rPr>
              <a:t>t   j</a:t>
            </a:r>
            <a:r>
              <a:rPr lang="en-US" sz="7000" dirty="0" smtClean="0">
                <a:solidFill>
                  <a:srgbClr val="FF0000"/>
                </a:solidFill>
                <a:latin typeface="Century Gothic"/>
                <a:cs typeface="Century Gothic"/>
              </a:rPr>
              <a:t>o</a:t>
            </a:r>
            <a:r>
              <a:rPr lang="en-US" sz="7000" dirty="0" smtClean="0">
                <a:latin typeface="Century Gothic"/>
                <a:cs typeface="Century Gothic"/>
              </a:rPr>
              <a:t>b</a:t>
            </a:r>
          </a:p>
          <a:p>
            <a:endParaRPr lang="en-US" sz="7000" dirty="0" smtClean="0">
              <a:latin typeface="Century Gothic"/>
              <a:cs typeface="Century Gothic"/>
            </a:endParaRPr>
          </a:p>
          <a:p>
            <a:r>
              <a:rPr lang="en-US" sz="7000" dirty="0" smtClean="0">
                <a:latin typeface="Century Gothic"/>
                <a:cs typeface="Century Gothic"/>
              </a:rPr>
              <a:t>h</a:t>
            </a:r>
            <a:r>
              <a:rPr lang="en-US" sz="7000" dirty="0" smtClean="0">
                <a:solidFill>
                  <a:srgbClr val="FF0000"/>
                </a:solidFill>
                <a:latin typeface="Century Gothic"/>
                <a:cs typeface="Century Gothic"/>
              </a:rPr>
              <a:t>o</a:t>
            </a:r>
            <a:r>
              <a:rPr lang="en-US" sz="7000" dirty="0" smtClean="0">
                <a:solidFill>
                  <a:srgbClr val="000000"/>
                </a:solidFill>
                <a:latin typeface="Century Gothic"/>
                <a:cs typeface="Century Gothic"/>
              </a:rPr>
              <a:t>g</a:t>
            </a:r>
            <a:r>
              <a:rPr lang="en-US" sz="7000" dirty="0" smtClean="0">
                <a:latin typeface="Century Gothic"/>
                <a:cs typeface="Century Gothic"/>
              </a:rPr>
              <a:t>  f</a:t>
            </a:r>
            <a:r>
              <a:rPr lang="en-US" sz="7000" dirty="0" smtClean="0">
                <a:solidFill>
                  <a:srgbClr val="FF0000"/>
                </a:solidFill>
                <a:latin typeface="Century Gothic"/>
                <a:cs typeface="Century Gothic"/>
              </a:rPr>
              <a:t>o</a:t>
            </a:r>
            <a:r>
              <a:rPr lang="en-US" sz="7000" dirty="0" smtClean="0">
                <a:latin typeface="Century Gothic"/>
                <a:cs typeface="Century Gothic"/>
              </a:rPr>
              <a:t>g  d</a:t>
            </a:r>
            <a:endParaRPr lang="en-US" sz="7000" dirty="0">
              <a:latin typeface="Century Gothic"/>
              <a:cs typeface="Century Gothic"/>
            </a:endParaRPr>
          </a:p>
        </p:txBody>
      </p:sp>
    </p:spTree>
    <p:extLst>
      <p:ext uri="{BB962C8B-B14F-4D97-AF65-F5344CB8AC3E}">
        <p14:creationId xmlns:p14="http://schemas.microsoft.com/office/powerpoint/2010/main" val="1592314759"/>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3323987"/>
          </a:xfrm>
          <a:prstGeom prst="rect">
            <a:avLst/>
          </a:prstGeom>
          <a:noFill/>
        </p:spPr>
        <p:txBody>
          <a:bodyPr wrap="square" rtlCol="0">
            <a:spAutoFit/>
          </a:bodyPr>
          <a:lstStyle/>
          <a:p>
            <a:r>
              <a:rPr lang="en-US" sz="7000" dirty="0" smtClean="0">
                <a:latin typeface="Century Gothic"/>
                <a:cs typeface="Century Gothic"/>
              </a:rPr>
              <a:t> h</a:t>
            </a:r>
            <a:r>
              <a:rPr lang="en-US" sz="7000" dirty="0" smtClean="0">
                <a:solidFill>
                  <a:srgbClr val="FF0000"/>
                </a:solidFill>
                <a:latin typeface="Century Gothic"/>
                <a:cs typeface="Century Gothic"/>
              </a:rPr>
              <a:t>o</a:t>
            </a:r>
            <a:r>
              <a:rPr lang="en-US" sz="7000" dirty="0" smtClean="0">
                <a:latin typeface="Century Gothic"/>
                <a:cs typeface="Century Gothic"/>
              </a:rPr>
              <a:t>t   n</a:t>
            </a:r>
            <a:r>
              <a:rPr lang="en-US" sz="7000" dirty="0" smtClean="0">
                <a:solidFill>
                  <a:srgbClr val="FF0000"/>
                </a:solidFill>
                <a:latin typeface="Century Gothic"/>
                <a:cs typeface="Century Gothic"/>
              </a:rPr>
              <a:t>o</a:t>
            </a:r>
            <a:r>
              <a:rPr lang="en-US" sz="7000" dirty="0" smtClean="0">
                <a:latin typeface="Century Gothic"/>
                <a:cs typeface="Century Gothic"/>
              </a:rPr>
              <a:t>t   p</a:t>
            </a:r>
            <a:r>
              <a:rPr lang="en-US" sz="7000" dirty="0" smtClean="0">
                <a:solidFill>
                  <a:srgbClr val="FF0000"/>
                </a:solidFill>
                <a:latin typeface="Century Gothic"/>
                <a:cs typeface="Century Gothic"/>
              </a:rPr>
              <a:t>o</a:t>
            </a:r>
            <a:r>
              <a:rPr lang="en-US" sz="7000" dirty="0" smtClean="0">
                <a:latin typeface="Century Gothic"/>
                <a:cs typeface="Century Gothic"/>
              </a:rPr>
              <a:t>t   j</a:t>
            </a:r>
            <a:r>
              <a:rPr lang="en-US" sz="7000" dirty="0" smtClean="0">
                <a:solidFill>
                  <a:srgbClr val="FF0000"/>
                </a:solidFill>
                <a:latin typeface="Century Gothic"/>
                <a:cs typeface="Century Gothic"/>
              </a:rPr>
              <a:t>o</a:t>
            </a:r>
            <a:r>
              <a:rPr lang="en-US" sz="7000" dirty="0" smtClean="0">
                <a:latin typeface="Century Gothic"/>
                <a:cs typeface="Century Gothic"/>
              </a:rPr>
              <a:t>b</a:t>
            </a:r>
          </a:p>
          <a:p>
            <a:endParaRPr lang="en-US" sz="7000" dirty="0" smtClean="0">
              <a:latin typeface="Century Gothic"/>
              <a:cs typeface="Century Gothic"/>
            </a:endParaRPr>
          </a:p>
          <a:p>
            <a:r>
              <a:rPr lang="en-US" sz="7000" dirty="0" smtClean="0">
                <a:latin typeface="Century Gothic"/>
                <a:cs typeface="Century Gothic"/>
              </a:rPr>
              <a:t>h</a:t>
            </a:r>
            <a:r>
              <a:rPr lang="en-US" sz="7000" dirty="0" smtClean="0">
                <a:solidFill>
                  <a:srgbClr val="FF0000"/>
                </a:solidFill>
                <a:latin typeface="Century Gothic"/>
                <a:cs typeface="Century Gothic"/>
              </a:rPr>
              <a:t>o</a:t>
            </a:r>
            <a:r>
              <a:rPr lang="en-US" sz="7000" dirty="0" smtClean="0">
                <a:solidFill>
                  <a:srgbClr val="000000"/>
                </a:solidFill>
                <a:latin typeface="Century Gothic"/>
                <a:cs typeface="Century Gothic"/>
              </a:rPr>
              <a:t>g</a:t>
            </a:r>
            <a:r>
              <a:rPr lang="en-US" sz="7000" dirty="0" smtClean="0">
                <a:latin typeface="Century Gothic"/>
                <a:cs typeface="Century Gothic"/>
              </a:rPr>
              <a:t>  f</a:t>
            </a:r>
            <a:r>
              <a:rPr lang="en-US" sz="7000" dirty="0" smtClean="0">
                <a:solidFill>
                  <a:srgbClr val="FF0000"/>
                </a:solidFill>
                <a:latin typeface="Century Gothic"/>
                <a:cs typeface="Century Gothic"/>
              </a:rPr>
              <a:t>o</a:t>
            </a:r>
            <a:r>
              <a:rPr lang="en-US" sz="7000" dirty="0" smtClean="0">
                <a:latin typeface="Century Gothic"/>
                <a:cs typeface="Century Gothic"/>
              </a:rPr>
              <a:t>g  d</a:t>
            </a:r>
            <a:r>
              <a:rPr lang="en-US" sz="7000" dirty="0" smtClean="0">
                <a:solidFill>
                  <a:srgbClr val="FF0000"/>
                </a:solidFill>
                <a:latin typeface="Century Gothic"/>
                <a:cs typeface="Century Gothic"/>
              </a:rPr>
              <a:t>o</a:t>
            </a:r>
            <a:endParaRPr lang="en-US" sz="7000" dirty="0">
              <a:latin typeface="Century Gothic"/>
              <a:cs typeface="Century Gothic"/>
            </a:endParaRPr>
          </a:p>
        </p:txBody>
      </p:sp>
    </p:spTree>
    <p:extLst>
      <p:ext uri="{BB962C8B-B14F-4D97-AF65-F5344CB8AC3E}">
        <p14:creationId xmlns:p14="http://schemas.microsoft.com/office/powerpoint/2010/main" val="1101492742"/>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3323987"/>
          </a:xfrm>
          <a:prstGeom prst="rect">
            <a:avLst/>
          </a:prstGeom>
          <a:noFill/>
        </p:spPr>
        <p:txBody>
          <a:bodyPr wrap="square" rtlCol="0">
            <a:spAutoFit/>
          </a:bodyPr>
          <a:lstStyle/>
          <a:p>
            <a:r>
              <a:rPr lang="en-US" sz="7000" dirty="0" smtClean="0">
                <a:latin typeface="Century Gothic"/>
                <a:cs typeface="Century Gothic"/>
              </a:rPr>
              <a:t> h</a:t>
            </a:r>
            <a:r>
              <a:rPr lang="en-US" sz="7000" dirty="0" smtClean="0">
                <a:solidFill>
                  <a:srgbClr val="FF0000"/>
                </a:solidFill>
                <a:latin typeface="Century Gothic"/>
                <a:cs typeface="Century Gothic"/>
              </a:rPr>
              <a:t>o</a:t>
            </a:r>
            <a:r>
              <a:rPr lang="en-US" sz="7000" dirty="0" smtClean="0">
                <a:latin typeface="Century Gothic"/>
                <a:cs typeface="Century Gothic"/>
              </a:rPr>
              <a:t>t   n</a:t>
            </a:r>
            <a:r>
              <a:rPr lang="en-US" sz="7000" dirty="0" smtClean="0">
                <a:solidFill>
                  <a:srgbClr val="FF0000"/>
                </a:solidFill>
                <a:latin typeface="Century Gothic"/>
                <a:cs typeface="Century Gothic"/>
              </a:rPr>
              <a:t>o</a:t>
            </a:r>
            <a:r>
              <a:rPr lang="en-US" sz="7000" dirty="0" smtClean="0">
                <a:latin typeface="Century Gothic"/>
                <a:cs typeface="Century Gothic"/>
              </a:rPr>
              <a:t>t   p</a:t>
            </a:r>
            <a:r>
              <a:rPr lang="en-US" sz="7000" dirty="0" smtClean="0">
                <a:solidFill>
                  <a:srgbClr val="FF0000"/>
                </a:solidFill>
                <a:latin typeface="Century Gothic"/>
                <a:cs typeface="Century Gothic"/>
              </a:rPr>
              <a:t>o</a:t>
            </a:r>
            <a:r>
              <a:rPr lang="en-US" sz="7000" dirty="0" smtClean="0">
                <a:latin typeface="Century Gothic"/>
                <a:cs typeface="Century Gothic"/>
              </a:rPr>
              <a:t>t   j</a:t>
            </a:r>
            <a:r>
              <a:rPr lang="en-US" sz="7000" dirty="0" smtClean="0">
                <a:solidFill>
                  <a:srgbClr val="FF0000"/>
                </a:solidFill>
                <a:latin typeface="Century Gothic"/>
                <a:cs typeface="Century Gothic"/>
              </a:rPr>
              <a:t>o</a:t>
            </a:r>
            <a:r>
              <a:rPr lang="en-US" sz="7000" dirty="0" smtClean="0">
                <a:latin typeface="Century Gothic"/>
                <a:cs typeface="Century Gothic"/>
              </a:rPr>
              <a:t>b</a:t>
            </a:r>
          </a:p>
          <a:p>
            <a:endParaRPr lang="en-US" sz="7000" dirty="0" smtClean="0">
              <a:latin typeface="Century Gothic"/>
              <a:cs typeface="Century Gothic"/>
            </a:endParaRPr>
          </a:p>
          <a:p>
            <a:r>
              <a:rPr lang="en-US" sz="7000" dirty="0" smtClean="0">
                <a:latin typeface="Century Gothic"/>
                <a:cs typeface="Century Gothic"/>
              </a:rPr>
              <a:t>h</a:t>
            </a:r>
            <a:r>
              <a:rPr lang="en-US" sz="7000" dirty="0" smtClean="0">
                <a:solidFill>
                  <a:srgbClr val="FF0000"/>
                </a:solidFill>
                <a:latin typeface="Century Gothic"/>
                <a:cs typeface="Century Gothic"/>
              </a:rPr>
              <a:t>o</a:t>
            </a:r>
            <a:r>
              <a:rPr lang="en-US" sz="7000" dirty="0" smtClean="0">
                <a:solidFill>
                  <a:srgbClr val="000000"/>
                </a:solidFill>
                <a:latin typeface="Century Gothic"/>
                <a:cs typeface="Century Gothic"/>
              </a:rPr>
              <a:t>g</a:t>
            </a:r>
            <a:r>
              <a:rPr lang="en-US" sz="7000" dirty="0" smtClean="0">
                <a:latin typeface="Century Gothic"/>
                <a:cs typeface="Century Gothic"/>
              </a:rPr>
              <a:t>  f</a:t>
            </a:r>
            <a:r>
              <a:rPr lang="en-US" sz="7000" dirty="0" smtClean="0">
                <a:solidFill>
                  <a:srgbClr val="FF0000"/>
                </a:solidFill>
                <a:latin typeface="Century Gothic"/>
                <a:cs typeface="Century Gothic"/>
              </a:rPr>
              <a:t>o</a:t>
            </a:r>
            <a:r>
              <a:rPr lang="en-US" sz="7000" dirty="0" smtClean="0">
                <a:latin typeface="Century Gothic"/>
                <a:cs typeface="Century Gothic"/>
              </a:rPr>
              <a:t>g  d</a:t>
            </a:r>
            <a:r>
              <a:rPr lang="en-US" sz="7000" dirty="0" smtClean="0">
                <a:solidFill>
                  <a:srgbClr val="FF0000"/>
                </a:solidFill>
                <a:latin typeface="Century Gothic"/>
                <a:cs typeface="Century Gothic"/>
              </a:rPr>
              <a:t>o</a:t>
            </a:r>
            <a:r>
              <a:rPr lang="en-US" sz="7000" dirty="0" smtClean="0">
                <a:latin typeface="Century Gothic"/>
                <a:cs typeface="Century Gothic"/>
              </a:rPr>
              <a:t>ck</a:t>
            </a:r>
            <a:endParaRPr lang="en-US" sz="7000" dirty="0">
              <a:latin typeface="Century Gothic"/>
              <a:cs typeface="Century Gothic"/>
            </a:endParaRPr>
          </a:p>
        </p:txBody>
      </p:sp>
    </p:spTree>
    <p:extLst>
      <p:ext uri="{BB962C8B-B14F-4D97-AF65-F5344CB8AC3E}">
        <p14:creationId xmlns:p14="http://schemas.microsoft.com/office/powerpoint/2010/main" val="2672317167"/>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4401205"/>
          </a:xfrm>
          <a:prstGeom prst="rect">
            <a:avLst/>
          </a:prstGeom>
          <a:noFill/>
        </p:spPr>
        <p:txBody>
          <a:bodyPr wrap="square" rtlCol="0">
            <a:spAutoFit/>
          </a:bodyPr>
          <a:lstStyle/>
          <a:p>
            <a:r>
              <a:rPr lang="en-US" sz="7000" dirty="0" smtClean="0">
                <a:latin typeface="Century Gothic"/>
                <a:cs typeface="Century Gothic"/>
              </a:rPr>
              <a:t> h</a:t>
            </a:r>
            <a:r>
              <a:rPr lang="en-US" sz="7000" dirty="0" smtClean="0">
                <a:solidFill>
                  <a:srgbClr val="FF0000"/>
                </a:solidFill>
                <a:latin typeface="Century Gothic"/>
                <a:cs typeface="Century Gothic"/>
              </a:rPr>
              <a:t>o</a:t>
            </a:r>
            <a:r>
              <a:rPr lang="en-US" sz="7000" dirty="0" smtClean="0">
                <a:latin typeface="Century Gothic"/>
                <a:cs typeface="Century Gothic"/>
              </a:rPr>
              <a:t>t   n</a:t>
            </a:r>
            <a:r>
              <a:rPr lang="en-US" sz="7000" dirty="0" smtClean="0">
                <a:solidFill>
                  <a:srgbClr val="FF0000"/>
                </a:solidFill>
                <a:latin typeface="Century Gothic"/>
                <a:cs typeface="Century Gothic"/>
              </a:rPr>
              <a:t>o</a:t>
            </a:r>
            <a:r>
              <a:rPr lang="en-US" sz="7000" dirty="0" smtClean="0">
                <a:latin typeface="Century Gothic"/>
                <a:cs typeface="Century Gothic"/>
              </a:rPr>
              <a:t>t   p</a:t>
            </a:r>
            <a:r>
              <a:rPr lang="en-US" sz="7000" dirty="0" smtClean="0">
                <a:solidFill>
                  <a:srgbClr val="FF0000"/>
                </a:solidFill>
                <a:latin typeface="Century Gothic"/>
                <a:cs typeface="Century Gothic"/>
              </a:rPr>
              <a:t>o</a:t>
            </a:r>
            <a:r>
              <a:rPr lang="en-US" sz="7000" dirty="0" smtClean="0">
                <a:latin typeface="Century Gothic"/>
                <a:cs typeface="Century Gothic"/>
              </a:rPr>
              <a:t>t   j</a:t>
            </a:r>
            <a:r>
              <a:rPr lang="en-US" sz="7000" dirty="0" smtClean="0">
                <a:solidFill>
                  <a:srgbClr val="FF0000"/>
                </a:solidFill>
                <a:latin typeface="Century Gothic"/>
                <a:cs typeface="Century Gothic"/>
              </a:rPr>
              <a:t>o</a:t>
            </a:r>
            <a:r>
              <a:rPr lang="en-US" sz="7000" dirty="0" smtClean="0">
                <a:latin typeface="Century Gothic"/>
                <a:cs typeface="Century Gothic"/>
              </a:rPr>
              <a:t>b</a:t>
            </a:r>
          </a:p>
          <a:p>
            <a:endParaRPr lang="en-US" sz="7000" dirty="0" smtClean="0">
              <a:latin typeface="Century Gothic"/>
              <a:cs typeface="Century Gothic"/>
            </a:endParaRPr>
          </a:p>
          <a:p>
            <a:r>
              <a:rPr lang="en-US" sz="7000" dirty="0" smtClean="0">
                <a:latin typeface="Century Gothic"/>
                <a:cs typeface="Century Gothic"/>
              </a:rPr>
              <a:t>h</a:t>
            </a:r>
            <a:r>
              <a:rPr lang="en-US" sz="7000" dirty="0" smtClean="0">
                <a:solidFill>
                  <a:srgbClr val="FF0000"/>
                </a:solidFill>
                <a:latin typeface="Century Gothic"/>
                <a:cs typeface="Century Gothic"/>
              </a:rPr>
              <a:t>o</a:t>
            </a:r>
            <a:r>
              <a:rPr lang="en-US" sz="7000" dirty="0" smtClean="0">
                <a:solidFill>
                  <a:srgbClr val="000000"/>
                </a:solidFill>
                <a:latin typeface="Century Gothic"/>
                <a:cs typeface="Century Gothic"/>
              </a:rPr>
              <a:t>g</a:t>
            </a:r>
            <a:r>
              <a:rPr lang="en-US" sz="7000" dirty="0" smtClean="0">
                <a:latin typeface="Century Gothic"/>
                <a:cs typeface="Century Gothic"/>
              </a:rPr>
              <a:t>  f</a:t>
            </a:r>
            <a:r>
              <a:rPr lang="en-US" sz="7000" dirty="0" smtClean="0">
                <a:solidFill>
                  <a:srgbClr val="FF0000"/>
                </a:solidFill>
                <a:latin typeface="Century Gothic"/>
                <a:cs typeface="Century Gothic"/>
              </a:rPr>
              <a:t>o</a:t>
            </a:r>
            <a:r>
              <a:rPr lang="en-US" sz="7000" dirty="0" smtClean="0">
                <a:latin typeface="Century Gothic"/>
                <a:cs typeface="Century Gothic"/>
              </a:rPr>
              <a:t>g  d</a:t>
            </a:r>
            <a:r>
              <a:rPr lang="en-US" sz="7000" dirty="0" smtClean="0">
                <a:solidFill>
                  <a:srgbClr val="FF0000"/>
                </a:solidFill>
                <a:latin typeface="Century Gothic"/>
                <a:cs typeface="Century Gothic"/>
              </a:rPr>
              <a:t>o</a:t>
            </a:r>
            <a:r>
              <a:rPr lang="en-US" sz="7000" dirty="0" smtClean="0">
                <a:latin typeface="Century Gothic"/>
                <a:cs typeface="Century Gothic"/>
              </a:rPr>
              <a:t>ck  t</a:t>
            </a:r>
            <a:endParaRPr lang="en-US" sz="7000" dirty="0">
              <a:latin typeface="Century Gothic"/>
              <a:cs typeface="Century Gothic"/>
            </a:endParaRPr>
          </a:p>
          <a:p>
            <a:endParaRPr lang="en-US" sz="7000" dirty="0">
              <a:solidFill>
                <a:srgbClr val="FF0000"/>
              </a:solidFill>
              <a:latin typeface="Century Gothic"/>
              <a:cs typeface="Century Gothic"/>
            </a:endParaRPr>
          </a:p>
        </p:txBody>
      </p:sp>
    </p:spTree>
    <p:extLst>
      <p:ext uri="{BB962C8B-B14F-4D97-AF65-F5344CB8AC3E}">
        <p14:creationId xmlns:p14="http://schemas.microsoft.com/office/powerpoint/2010/main" val="8019517"/>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4401205"/>
          </a:xfrm>
          <a:prstGeom prst="rect">
            <a:avLst/>
          </a:prstGeom>
          <a:noFill/>
        </p:spPr>
        <p:txBody>
          <a:bodyPr wrap="square" rtlCol="0">
            <a:spAutoFit/>
          </a:bodyPr>
          <a:lstStyle/>
          <a:p>
            <a:r>
              <a:rPr lang="en-US" sz="7000" dirty="0" smtClean="0">
                <a:latin typeface="Century Gothic"/>
                <a:cs typeface="Century Gothic"/>
              </a:rPr>
              <a:t> h</a:t>
            </a:r>
            <a:r>
              <a:rPr lang="en-US" sz="7000" dirty="0" smtClean="0">
                <a:solidFill>
                  <a:srgbClr val="FF0000"/>
                </a:solidFill>
                <a:latin typeface="Century Gothic"/>
                <a:cs typeface="Century Gothic"/>
              </a:rPr>
              <a:t>o</a:t>
            </a:r>
            <a:r>
              <a:rPr lang="en-US" sz="7000" dirty="0" smtClean="0">
                <a:latin typeface="Century Gothic"/>
                <a:cs typeface="Century Gothic"/>
              </a:rPr>
              <a:t>t   n</a:t>
            </a:r>
            <a:r>
              <a:rPr lang="en-US" sz="7000" dirty="0" smtClean="0">
                <a:solidFill>
                  <a:srgbClr val="FF0000"/>
                </a:solidFill>
                <a:latin typeface="Century Gothic"/>
                <a:cs typeface="Century Gothic"/>
              </a:rPr>
              <a:t>o</a:t>
            </a:r>
            <a:r>
              <a:rPr lang="en-US" sz="7000" dirty="0" smtClean="0">
                <a:latin typeface="Century Gothic"/>
                <a:cs typeface="Century Gothic"/>
              </a:rPr>
              <a:t>t   p</a:t>
            </a:r>
            <a:r>
              <a:rPr lang="en-US" sz="7000" dirty="0" smtClean="0">
                <a:solidFill>
                  <a:srgbClr val="FF0000"/>
                </a:solidFill>
                <a:latin typeface="Century Gothic"/>
                <a:cs typeface="Century Gothic"/>
              </a:rPr>
              <a:t>o</a:t>
            </a:r>
            <a:r>
              <a:rPr lang="en-US" sz="7000" dirty="0" smtClean="0">
                <a:latin typeface="Century Gothic"/>
                <a:cs typeface="Century Gothic"/>
              </a:rPr>
              <a:t>t   j</a:t>
            </a:r>
            <a:r>
              <a:rPr lang="en-US" sz="7000" dirty="0" smtClean="0">
                <a:solidFill>
                  <a:srgbClr val="FF0000"/>
                </a:solidFill>
                <a:latin typeface="Century Gothic"/>
                <a:cs typeface="Century Gothic"/>
              </a:rPr>
              <a:t>o</a:t>
            </a:r>
            <a:r>
              <a:rPr lang="en-US" sz="7000" dirty="0" smtClean="0">
                <a:latin typeface="Century Gothic"/>
                <a:cs typeface="Century Gothic"/>
              </a:rPr>
              <a:t>b</a:t>
            </a:r>
          </a:p>
          <a:p>
            <a:endParaRPr lang="en-US" sz="7000" dirty="0" smtClean="0">
              <a:latin typeface="Century Gothic"/>
              <a:cs typeface="Century Gothic"/>
            </a:endParaRPr>
          </a:p>
          <a:p>
            <a:r>
              <a:rPr lang="en-US" sz="7000" dirty="0" smtClean="0">
                <a:latin typeface="Century Gothic"/>
                <a:cs typeface="Century Gothic"/>
              </a:rPr>
              <a:t>h</a:t>
            </a:r>
            <a:r>
              <a:rPr lang="en-US" sz="7000" dirty="0" smtClean="0">
                <a:solidFill>
                  <a:srgbClr val="FF0000"/>
                </a:solidFill>
                <a:latin typeface="Century Gothic"/>
                <a:cs typeface="Century Gothic"/>
              </a:rPr>
              <a:t>o</a:t>
            </a:r>
            <a:r>
              <a:rPr lang="en-US" sz="7000" dirty="0" smtClean="0">
                <a:solidFill>
                  <a:srgbClr val="000000"/>
                </a:solidFill>
                <a:latin typeface="Century Gothic"/>
                <a:cs typeface="Century Gothic"/>
              </a:rPr>
              <a:t>g</a:t>
            </a:r>
            <a:r>
              <a:rPr lang="en-US" sz="7000" dirty="0" smtClean="0">
                <a:latin typeface="Century Gothic"/>
                <a:cs typeface="Century Gothic"/>
              </a:rPr>
              <a:t>  f</a:t>
            </a:r>
            <a:r>
              <a:rPr lang="en-US" sz="7000" dirty="0" smtClean="0">
                <a:solidFill>
                  <a:srgbClr val="FF0000"/>
                </a:solidFill>
                <a:latin typeface="Century Gothic"/>
                <a:cs typeface="Century Gothic"/>
              </a:rPr>
              <a:t>o</a:t>
            </a:r>
            <a:r>
              <a:rPr lang="en-US" sz="7000" dirty="0" smtClean="0">
                <a:latin typeface="Century Gothic"/>
                <a:cs typeface="Century Gothic"/>
              </a:rPr>
              <a:t>g  d</a:t>
            </a:r>
            <a:r>
              <a:rPr lang="en-US" sz="7000" dirty="0" smtClean="0">
                <a:solidFill>
                  <a:srgbClr val="FF0000"/>
                </a:solidFill>
                <a:latin typeface="Century Gothic"/>
                <a:cs typeface="Century Gothic"/>
              </a:rPr>
              <a:t>o</a:t>
            </a:r>
            <a:r>
              <a:rPr lang="en-US" sz="7000" dirty="0" smtClean="0">
                <a:latin typeface="Century Gothic"/>
                <a:cs typeface="Century Gothic"/>
              </a:rPr>
              <a:t>ck  t</a:t>
            </a:r>
            <a:r>
              <a:rPr lang="en-US" sz="7000" dirty="0" smtClean="0">
                <a:solidFill>
                  <a:srgbClr val="FF0000"/>
                </a:solidFill>
                <a:latin typeface="Century Gothic"/>
                <a:cs typeface="Century Gothic"/>
              </a:rPr>
              <a:t>o</a:t>
            </a:r>
            <a:endParaRPr lang="en-US" sz="7000" dirty="0">
              <a:latin typeface="Century Gothic"/>
              <a:cs typeface="Century Gothic"/>
            </a:endParaRPr>
          </a:p>
          <a:p>
            <a:endParaRPr lang="en-US" sz="7000" dirty="0">
              <a:solidFill>
                <a:srgbClr val="FF0000"/>
              </a:solidFill>
              <a:latin typeface="Century Gothic"/>
              <a:cs typeface="Century Gothic"/>
            </a:endParaRPr>
          </a:p>
        </p:txBody>
      </p:sp>
    </p:spTree>
    <p:extLst>
      <p:ext uri="{BB962C8B-B14F-4D97-AF65-F5344CB8AC3E}">
        <p14:creationId xmlns:p14="http://schemas.microsoft.com/office/powerpoint/2010/main" val="1096851846"/>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4401205"/>
          </a:xfrm>
          <a:prstGeom prst="rect">
            <a:avLst/>
          </a:prstGeom>
          <a:noFill/>
        </p:spPr>
        <p:txBody>
          <a:bodyPr wrap="square" rtlCol="0">
            <a:spAutoFit/>
          </a:bodyPr>
          <a:lstStyle/>
          <a:p>
            <a:r>
              <a:rPr lang="en-US" sz="7000" dirty="0" smtClean="0">
                <a:latin typeface="Century Gothic"/>
                <a:cs typeface="Century Gothic"/>
              </a:rPr>
              <a:t> h</a:t>
            </a:r>
            <a:r>
              <a:rPr lang="en-US" sz="7000" dirty="0" smtClean="0">
                <a:solidFill>
                  <a:srgbClr val="FF0000"/>
                </a:solidFill>
                <a:latin typeface="Century Gothic"/>
                <a:cs typeface="Century Gothic"/>
              </a:rPr>
              <a:t>o</a:t>
            </a:r>
            <a:r>
              <a:rPr lang="en-US" sz="7000" dirty="0" smtClean="0">
                <a:latin typeface="Century Gothic"/>
                <a:cs typeface="Century Gothic"/>
              </a:rPr>
              <a:t>t   n</a:t>
            </a:r>
            <a:r>
              <a:rPr lang="en-US" sz="7000" dirty="0" smtClean="0">
                <a:solidFill>
                  <a:srgbClr val="FF0000"/>
                </a:solidFill>
                <a:latin typeface="Century Gothic"/>
                <a:cs typeface="Century Gothic"/>
              </a:rPr>
              <a:t>o</a:t>
            </a:r>
            <a:r>
              <a:rPr lang="en-US" sz="7000" dirty="0" smtClean="0">
                <a:latin typeface="Century Gothic"/>
                <a:cs typeface="Century Gothic"/>
              </a:rPr>
              <a:t>t   p</a:t>
            </a:r>
            <a:r>
              <a:rPr lang="en-US" sz="7000" dirty="0" smtClean="0">
                <a:solidFill>
                  <a:srgbClr val="FF0000"/>
                </a:solidFill>
                <a:latin typeface="Century Gothic"/>
                <a:cs typeface="Century Gothic"/>
              </a:rPr>
              <a:t>o</a:t>
            </a:r>
            <a:r>
              <a:rPr lang="en-US" sz="7000" dirty="0" smtClean="0">
                <a:latin typeface="Century Gothic"/>
                <a:cs typeface="Century Gothic"/>
              </a:rPr>
              <a:t>t   j</a:t>
            </a:r>
            <a:r>
              <a:rPr lang="en-US" sz="7000" dirty="0" smtClean="0">
                <a:solidFill>
                  <a:srgbClr val="FF0000"/>
                </a:solidFill>
                <a:latin typeface="Century Gothic"/>
                <a:cs typeface="Century Gothic"/>
              </a:rPr>
              <a:t>o</a:t>
            </a:r>
            <a:r>
              <a:rPr lang="en-US" sz="7000" dirty="0" smtClean="0">
                <a:latin typeface="Century Gothic"/>
                <a:cs typeface="Century Gothic"/>
              </a:rPr>
              <a:t>b</a:t>
            </a:r>
          </a:p>
          <a:p>
            <a:endParaRPr lang="en-US" sz="7000" dirty="0" smtClean="0">
              <a:latin typeface="Century Gothic"/>
              <a:cs typeface="Century Gothic"/>
            </a:endParaRPr>
          </a:p>
          <a:p>
            <a:r>
              <a:rPr lang="en-US" sz="7000" dirty="0" smtClean="0">
                <a:latin typeface="Century Gothic"/>
                <a:cs typeface="Century Gothic"/>
              </a:rPr>
              <a:t>h</a:t>
            </a:r>
            <a:r>
              <a:rPr lang="en-US" sz="7000" dirty="0" smtClean="0">
                <a:solidFill>
                  <a:srgbClr val="FF0000"/>
                </a:solidFill>
                <a:latin typeface="Century Gothic"/>
                <a:cs typeface="Century Gothic"/>
              </a:rPr>
              <a:t>o</a:t>
            </a:r>
            <a:r>
              <a:rPr lang="en-US" sz="7000" dirty="0" smtClean="0">
                <a:solidFill>
                  <a:srgbClr val="000000"/>
                </a:solidFill>
                <a:latin typeface="Century Gothic"/>
                <a:cs typeface="Century Gothic"/>
              </a:rPr>
              <a:t>g</a:t>
            </a:r>
            <a:r>
              <a:rPr lang="en-US" sz="7000" dirty="0" smtClean="0">
                <a:latin typeface="Century Gothic"/>
                <a:cs typeface="Century Gothic"/>
              </a:rPr>
              <a:t>  f</a:t>
            </a:r>
            <a:r>
              <a:rPr lang="en-US" sz="7000" dirty="0" smtClean="0">
                <a:solidFill>
                  <a:srgbClr val="FF0000"/>
                </a:solidFill>
                <a:latin typeface="Century Gothic"/>
                <a:cs typeface="Century Gothic"/>
              </a:rPr>
              <a:t>o</a:t>
            </a:r>
            <a:r>
              <a:rPr lang="en-US" sz="7000" dirty="0" smtClean="0">
                <a:latin typeface="Century Gothic"/>
                <a:cs typeface="Century Gothic"/>
              </a:rPr>
              <a:t>g  d</a:t>
            </a:r>
            <a:r>
              <a:rPr lang="en-US" sz="7000" dirty="0" smtClean="0">
                <a:solidFill>
                  <a:srgbClr val="FF0000"/>
                </a:solidFill>
                <a:latin typeface="Century Gothic"/>
                <a:cs typeface="Century Gothic"/>
              </a:rPr>
              <a:t>o</a:t>
            </a:r>
            <a:r>
              <a:rPr lang="en-US" sz="7000" dirty="0" smtClean="0">
                <a:latin typeface="Century Gothic"/>
                <a:cs typeface="Century Gothic"/>
              </a:rPr>
              <a:t>ck  t</a:t>
            </a:r>
            <a:r>
              <a:rPr lang="en-US" sz="7000" dirty="0" smtClean="0">
                <a:solidFill>
                  <a:srgbClr val="FF0000"/>
                </a:solidFill>
                <a:latin typeface="Century Gothic"/>
                <a:cs typeface="Century Gothic"/>
              </a:rPr>
              <a:t>o</a:t>
            </a:r>
            <a:r>
              <a:rPr lang="en-US" sz="7000" dirty="0" smtClean="0">
                <a:latin typeface="Century Gothic"/>
                <a:cs typeface="Century Gothic"/>
              </a:rPr>
              <a:t>ss</a:t>
            </a:r>
            <a:endParaRPr lang="en-US" sz="7000" dirty="0">
              <a:latin typeface="Century Gothic"/>
              <a:cs typeface="Century Gothic"/>
            </a:endParaRPr>
          </a:p>
          <a:p>
            <a:endParaRPr lang="en-US" sz="7000" dirty="0">
              <a:solidFill>
                <a:srgbClr val="FF0000"/>
              </a:solidFill>
              <a:latin typeface="Century Gothic"/>
              <a:cs typeface="Century Gothic"/>
            </a:endParaRPr>
          </a:p>
        </p:txBody>
      </p:sp>
    </p:spTree>
    <p:extLst>
      <p:ext uri="{BB962C8B-B14F-4D97-AF65-F5344CB8AC3E}">
        <p14:creationId xmlns:p14="http://schemas.microsoft.com/office/powerpoint/2010/main" val="3933966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1169551"/>
          </a:xfrm>
          <a:prstGeom prst="rect">
            <a:avLst/>
          </a:prstGeom>
          <a:noFill/>
        </p:spPr>
        <p:txBody>
          <a:bodyPr wrap="square" rtlCol="0">
            <a:spAutoFit/>
          </a:bodyPr>
          <a:lstStyle/>
          <a:p>
            <a:r>
              <a:rPr lang="en-US" sz="7000" dirty="0" smtClean="0">
                <a:latin typeface="Century Gothic"/>
                <a:cs typeface="Century Gothic"/>
              </a:rPr>
              <a:t>m</a:t>
            </a:r>
            <a:r>
              <a:rPr lang="en-US" sz="7000" dirty="0" smtClean="0">
                <a:solidFill>
                  <a:srgbClr val="FF0000"/>
                </a:solidFill>
                <a:latin typeface="Century Gothic"/>
                <a:cs typeface="Century Gothic"/>
              </a:rPr>
              <a:t>o</a:t>
            </a:r>
            <a:r>
              <a:rPr lang="en-US" sz="7000" dirty="0" smtClean="0">
                <a:latin typeface="Century Gothic"/>
                <a:cs typeface="Century Gothic"/>
              </a:rPr>
              <a:t>m</a:t>
            </a:r>
            <a:endParaRPr lang="en-US" sz="7000" dirty="0">
              <a:latin typeface="Century Gothic"/>
              <a:cs typeface="Century Gothic"/>
            </a:endParaRPr>
          </a:p>
        </p:txBody>
      </p:sp>
    </p:spTree>
    <p:extLst>
      <p:ext uri="{BB962C8B-B14F-4D97-AF65-F5344CB8AC3E}">
        <p14:creationId xmlns:p14="http://schemas.microsoft.com/office/powerpoint/2010/main" val="65346139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5478423"/>
          </a:xfrm>
          <a:prstGeom prst="rect">
            <a:avLst/>
          </a:prstGeom>
          <a:noFill/>
        </p:spPr>
        <p:txBody>
          <a:bodyPr wrap="square" rtlCol="0">
            <a:spAutoFit/>
          </a:bodyPr>
          <a:lstStyle/>
          <a:p>
            <a:r>
              <a:rPr lang="en-US" sz="7000" dirty="0" smtClean="0">
                <a:latin typeface="Century Gothic"/>
                <a:cs typeface="Century Gothic"/>
              </a:rPr>
              <a:t> h</a:t>
            </a:r>
            <a:r>
              <a:rPr lang="en-US" sz="7000" dirty="0" smtClean="0">
                <a:solidFill>
                  <a:srgbClr val="FF0000"/>
                </a:solidFill>
                <a:latin typeface="Century Gothic"/>
                <a:cs typeface="Century Gothic"/>
              </a:rPr>
              <a:t>o</a:t>
            </a:r>
            <a:r>
              <a:rPr lang="en-US" sz="7000" dirty="0" smtClean="0">
                <a:latin typeface="Century Gothic"/>
                <a:cs typeface="Century Gothic"/>
              </a:rPr>
              <a:t>t   n</a:t>
            </a:r>
            <a:r>
              <a:rPr lang="en-US" sz="7000" dirty="0" smtClean="0">
                <a:solidFill>
                  <a:srgbClr val="FF0000"/>
                </a:solidFill>
                <a:latin typeface="Century Gothic"/>
                <a:cs typeface="Century Gothic"/>
              </a:rPr>
              <a:t>o</a:t>
            </a:r>
            <a:r>
              <a:rPr lang="en-US" sz="7000" dirty="0" smtClean="0">
                <a:latin typeface="Century Gothic"/>
                <a:cs typeface="Century Gothic"/>
              </a:rPr>
              <a:t>t   p</a:t>
            </a:r>
            <a:r>
              <a:rPr lang="en-US" sz="7000" dirty="0" smtClean="0">
                <a:solidFill>
                  <a:srgbClr val="FF0000"/>
                </a:solidFill>
                <a:latin typeface="Century Gothic"/>
                <a:cs typeface="Century Gothic"/>
              </a:rPr>
              <a:t>o</a:t>
            </a:r>
            <a:r>
              <a:rPr lang="en-US" sz="7000" dirty="0" smtClean="0">
                <a:latin typeface="Century Gothic"/>
                <a:cs typeface="Century Gothic"/>
              </a:rPr>
              <a:t>t   j</a:t>
            </a:r>
            <a:r>
              <a:rPr lang="en-US" sz="7000" dirty="0" smtClean="0">
                <a:solidFill>
                  <a:srgbClr val="FF0000"/>
                </a:solidFill>
                <a:latin typeface="Century Gothic"/>
                <a:cs typeface="Century Gothic"/>
              </a:rPr>
              <a:t>o</a:t>
            </a:r>
            <a:r>
              <a:rPr lang="en-US" sz="7000" dirty="0" smtClean="0">
                <a:latin typeface="Century Gothic"/>
                <a:cs typeface="Century Gothic"/>
              </a:rPr>
              <a:t>b</a:t>
            </a:r>
          </a:p>
          <a:p>
            <a:endParaRPr lang="en-US" sz="7000" dirty="0" smtClean="0">
              <a:latin typeface="Century Gothic"/>
              <a:cs typeface="Century Gothic"/>
            </a:endParaRPr>
          </a:p>
          <a:p>
            <a:r>
              <a:rPr lang="en-US" sz="7000" dirty="0" smtClean="0">
                <a:latin typeface="Century Gothic"/>
                <a:cs typeface="Century Gothic"/>
              </a:rPr>
              <a:t>h</a:t>
            </a:r>
            <a:r>
              <a:rPr lang="en-US" sz="7000" dirty="0" smtClean="0">
                <a:solidFill>
                  <a:srgbClr val="FF0000"/>
                </a:solidFill>
                <a:latin typeface="Century Gothic"/>
                <a:cs typeface="Century Gothic"/>
              </a:rPr>
              <a:t>o</a:t>
            </a:r>
            <a:r>
              <a:rPr lang="en-US" sz="7000" dirty="0" smtClean="0">
                <a:solidFill>
                  <a:srgbClr val="000000"/>
                </a:solidFill>
                <a:latin typeface="Century Gothic"/>
                <a:cs typeface="Century Gothic"/>
              </a:rPr>
              <a:t>g</a:t>
            </a:r>
            <a:r>
              <a:rPr lang="en-US" sz="7000" dirty="0" smtClean="0">
                <a:latin typeface="Century Gothic"/>
                <a:cs typeface="Century Gothic"/>
              </a:rPr>
              <a:t>  f</a:t>
            </a:r>
            <a:r>
              <a:rPr lang="en-US" sz="7000" dirty="0" smtClean="0">
                <a:solidFill>
                  <a:srgbClr val="FF0000"/>
                </a:solidFill>
                <a:latin typeface="Century Gothic"/>
                <a:cs typeface="Century Gothic"/>
              </a:rPr>
              <a:t>o</a:t>
            </a:r>
            <a:r>
              <a:rPr lang="en-US" sz="7000" dirty="0" smtClean="0">
                <a:latin typeface="Century Gothic"/>
                <a:cs typeface="Century Gothic"/>
              </a:rPr>
              <a:t>g  d</a:t>
            </a:r>
            <a:r>
              <a:rPr lang="en-US" sz="7000" dirty="0" smtClean="0">
                <a:solidFill>
                  <a:srgbClr val="FF0000"/>
                </a:solidFill>
                <a:latin typeface="Century Gothic"/>
                <a:cs typeface="Century Gothic"/>
              </a:rPr>
              <a:t>o</a:t>
            </a:r>
            <a:r>
              <a:rPr lang="en-US" sz="7000" dirty="0" smtClean="0">
                <a:latin typeface="Century Gothic"/>
                <a:cs typeface="Century Gothic"/>
              </a:rPr>
              <a:t>ck  t</a:t>
            </a:r>
            <a:r>
              <a:rPr lang="en-US" sz="7000" dirty="0" smtClean="0">
                <a:solidFill>
                  <a:srgbClr val="FF0000"/>
                </a:solidFill>
                <a:latin typeface="Century Gothic"/>
                <a:cs typeface="Century Gothic"/>
              </a:rPr>
              <a:t>o</a:t>
            </a:r>
            <a:r>
              <a:rPr lang="en-US" sz="7000" dirty="0" smtClean="0">
                <a:latin typeface="Century Gothic"/>
                <a:cs typeface="Century Gothic"/>
              </a:rPr>
              <a:t>ss</a:t>
            </a:r>
            <a:endParaRPr lang="en-US" sz="7000" dirty="0">
              <a:latin typeface="Century Gothic"/>
              <a:cs typeface="Century Gothic"/>
            </a:endParaRPr>
          </a:p>
          <a:p>
            <a:endParaRPr lang="en-US" sz="7000" dirty="0">
              <a:solidFill>
                <a:srgbClr val="FF0000"/>
              </a:solidFill>
              <a:latin typeface="Century Gothic"/>
              <a:cs typeface="Century Gothic"/>
            </a:endParaRPr>
          </a:p>
          <a:p>
            <a:r>
              <a:rPr lang="en-US" sz="7000" dirty="0" smtClean="0">
                <a:solidFill>
                  <a:srgbClr val="000000"/>
                </a:solidFill>
                <a:latin typeface="Century Gothic"/>
                <a:cs typeface="Century Gothic"/>
              </a:rPr>
              <a:t>r</a:t>
            </a:r>
            <a:endParaRPr lang="en-US" sz="7000" dirty="0">
              <a:latin typeface="Century Gothic"/>
              <a:cs typeface="Century Gothic"/>
            </a:endParaRPr>
          </a:p>
        </p:txBody>
      </p:sp>
    </p:spTree>
    <p:extLst>
      <p:ext uri="{BB962C8B-B14F-4D97-AF65-F5344CB8AC3E}">
        <p14:creationId xmlns:p14="http://schemas.microsoft.com/office/powerpoint/2010/main" val="2681830000"/>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5478423"/>
          </a:xfrm>
          <a:prstGeom prst="rect">
            <a:avLst/>
          </a:prstGeom>
          <a:noFill/>
        </p:spPr>
        <p:txBody>
          <a:bodyPr wrap="square" rtlCol="0">
            <a:spAutoFit/>
          </a:bodyPr>
          <a:lstStyle/>
          <a:p>
            <a:r>
              <a:rPr lang="en-US" sz="7000" dirty="0" smtClean="0">
                <a:latin typeface="Century Gothic"/>
                <a:cs typeface="Century Gothic"/>
              </a:rPr>
              <a:t> h</a:t>
            </a:r>
            <a:r>
              <a:rPr lang="en-US" sz="7000" dirty="0" smtClean="0">
                <a:solidFill>
                  <a:srgbClr val="FF0000"/>
                </a:solidFill>
                <a:latin typeface="Century Gothic"/>
                <a:cs typeface="Century Gothic"/>
              </a:rPr>
              <a:t>o</a:t>
            </a:r>
            <a:r>
              <a:rPr lang="en-US" sz="7000" dirty="0" smtClean="0">
                <a:latin typeface="Century Gothic"/>
                <a:cs typeface="Century Gothic"/>
              </a:rPr>
              <a:t>t   n</a:t>
            </a:r>
            <a:r>
              <a:rPr lang="en-US" sz="7000" dirty="0" smtClean="0">
                <a:solidFill>
                  <a:srgbClr val="FF0000"/>
                </a:solidFill>
                <a:latin typeface="Century Gothic"/>
                <a:cs typeface="Century Gothic"/>
              </a:rPr>
              <a:t>o</a:t>
            </a:r>
            <a:r>
              <a:rPr lang="en-US" sz="7000" dirty="0" smtClean="0">
                <a:latin typeface="Century Gothic"/>
                <a:cs typeface="Century Gothic"/>
              </a:rPr>
              <a:t>t   p</a:t>
            </a:r>
            <a:r>
              <a:rPr lang="en-US" sz="7000" dirty="0" smtClean="0">
                <a:solidFill>
                  <a:srgbClr val="FF0000"/>
                </a:solidFill>
                <a:latin typeface="Century Gothic"/>
                <a:cs typeface="Century Gothic"/>
              </a:rPr>
              <a:t>o</a:t>
            </a:r>
            <a:r>
              <a:rPr lang="en-US" sz="7000" dirty="0" smtClean="0">
                <a:latin typeface="Century Gothic"/>
                <a:cs typeface="Century Gothic"/>
              </a:rPr>
              <a:t>t   j</a:t>
            </a:r>
            <a:r>
              <a:rPr lang="en-US" sz="7000" dirty="0" smtClean="0">
                <a:solidFill>
                  <a:srgbClr val="FF0000"/>
                </a:solidFill>
                <a:latin typeface="Century Gothic"/>
                <a:cs typeface="Century Gothic"/>
              </a:rPr>
              <a:t>o</a:t>
            </a:r>
            <a:r>
              <a:rPr lang="en-US" sz="7000" dirty="0" smtClean="0">
                <a:latin typeface="Century Gothic"/>
                <a:cs typeface="Century Gothic"/>
              </a:rPr>
              <a:t>b</a:t>
            </a:r>
          </a:p>
          <a:p>
            <a:endParaRPr lang="en-US" sz="7000" dirty="0" smtClean="0">
              <a:latin typeface="Century Gothic"/>
              <a:cs typeface="Century Gothic"/>
            </a:endParaRPr>
          </a:p>
          <a:p>
            <a:r>
              <a:rPr lang="en-US" sz="7000" dirty="0" smtClean="0">
                <a:latin typeface="Century Gothic"/>
                <a:cs typeface="Century Gothic"/>
              </a:rPr>
              <a:t>h</a:t>
            </a:r>
            <a:r>
              <a:rPr lang="en-US" sz="7000" dirty="0" smtClean="0">
                <a:solidFill>
                  <a:srgbClr val="FF0000"/>
                </a:solidFill>
                <a:latin typeface="Century Gothic"/>
                <a:cs typeface="Century Gothic"/>
              </a:rPr>
              <a:t>o</a:t>
            </a:r>
            <a:r>
              <a:rPr lang="en-US" sz="7000" dirty="0" smtClean="0">
                <a:solidFill>
                  <a:srgbClr val="000000"/>
                </a:solidFill>
                <a:latin typeface="Century Gothic"/>
                <a:cs typeface="Century Gothic"/>
              </a:rPr>
              <a:t>g</a:t>
            </a:r>
            <a:r>
              <a:rPr lang="en-US" sz="7000" dirty="0" smtClean="0">
                <a:latin typeface="Century Gothic"/>
                <a:cs typeface="Century Gothic"/>
              </a:rPr>
              <a:t>  f</a:t>
            </a:r>
            <a:r>
              <a:rPr lang="en-US" sz="7000" dirty="0" smtClean="0">
                <a:solidFill>
                  <a:srgbClr val="FF0000"/>
                </a:solidFill>
                <a:latin typeface="Century Gothic"/>
                <a:cs typeface="Century Gothic"/>
              </a:rPr>
              <a:t>o</a:t>
            </a:r>
            <a:r>
              <a:rPr lang="en-US" sz="7000" dirty="0" smtClean="0">
                <a:latin typeface="Century Gothic"/>
                <a:cs typeface="Century Gothic"/>
              </a:rPr>
              <a:t>g  d</a:t>
            </a:r>
            <a:r>
              <a:rPr lang="en-US" sz="7000" dirty="0" smtClean="0">
                <a:solidFill>
                  <a:srgbClr val="FF0000"/>
                </a:solidFill>
                <a:latin typeface="Century Gothic"/>
                <a:cs typeface="Century Gothic"/>
              </a:rPr>
              <a:t>o</a:t>
            </a:r>
            <a:r>
              <a:rPr lang="en-US" sz="7000" dirty="0" smtClean="0">
                <a:latin typeface="Century Gothic"/>
                <a:cs typeface="Century Gothic"/>
              </a:rPr>
              <a:t>ck  t</a:t>
            </a:r>
            <a:r>
              <a:rPr lang="en-US" sz="7000" dirty="0" smtClean="0">
                <a:solidFill>
                  <a:srgbClr val="FF0000"/>
                </a:solidFill>
                <a:latin typeface="Century Gothic"/>
                <a:cs typeface="Century Gothic"/>
              </a:rPr>
              <a:t>o</a:t>
            </a:r>
            <a:r>
              <a:rPr lang="en-US" sz="7000" dirty="0" smtClean="0">
                <a:latin typeface="Century Gothic"/>
                <a:cs typeface="Century Gothic"/>
              </a:rPr>
              <a:t>ss</a:t>
            </a:r>
            <a:endParaRPr lang="en-US" sz="7000" dirty="0">
              <a:latin typeface="Century Gothic"/>
              <a:cs typeface="Century Gothic"/>
            </a:endParaRPr>
          </a:p>
          <a:p>
            <a:endParaRPr lang="en-US" sz="7000" dirty="0">
              <a:solidFill>
                <a:srgbClr val="FF0000"/>
              </a:solidFill>
              <a:latin typeface="Century Gothic"/>
              <a:cs typeface="Century Gothic"/>
            </a:endParaRPr>
          </a:p>
          <a:p>
            <a:r>
              <a:rPr lang="en-US" sz="7000" dirty="0" err="1" smtClean="0">
                <a:solidFill>
                  <a:srgbClr val="000000"/>
                </a:solidFill>
                <a:latin typeface="Century Gothic"/>
                <a:cs typeface="Century Gothic"/>
              </a:rPr>
              <a:t>r</a:t>
            </a:r>
            <a:r>
              <a:rPr lang="en-US" sz="7000" dirty="0" err="1" smtClean="0">
                <a:solidFill>
                  <a:srgbClr val="FF0000"/>
                </a:solidFill>
                <a:latin typeface="Century Gothic"/>
                <a:cs typeface="Century Gothic"/>
              </a:rPr>
              <a:t>o</a:t>
            </a:r>
            <a:endParaRPr lang="en-US" sz="7000" dirty="0">
              <a:latin typeface="Century Gothic"/>
              <a:cs typeface="Century Gothic"/>
            </a:endParaRPr>
          </a:p>
        </p:txBody>
      </p:sp>
    </p:spTree>
    <p:extLst>
      <p:ext uri="{BB962C8B-B14F-4D97-AF65-F5344CB8AC3E}">
        <p14:creationId xmlns:p14="http://schemas.microsoft.com/office/powerpoint/2010/main" val="1159143417"/>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5478423"/>
          </a:xfrm>
          <a:prstGeom prst="rect">
            <a:avLst/>
          </a:prstGeom>
          <a:noFill/>
        </p:spPr>
        <p:txBody>
          <a:bodyPr wrap="square" rtlCol="0">
            <a:spAutoFit/>
          </a:bodyPr>
          <a:lstStyle/>
          <a:p>
            <a:r>
              <a:rPr lang="en-US" sz="7000" dirty="0" smtClean="0">
                <a:latin typeface="Century Gothic"/>
                <a:cs typeface="Century Gothic"/>
              </a:rPr>
              <a:t> h</a:t>
            </a:r>
            <a:r>
              <a:rPr lang="en-US" sz="7000" dirty="0" smtClean="0">
                <a:solidFill>
                  <a:srgbClr val="FF0000"/>
                </a:solidFill>
                <a:latin typeface="Century Gothic"/>
                <a:cs typeface="Century Gothic"/>
              </a:rPr>
              <a:t>o</a:t>
            </a:r>
            <a:r>
              <a:rPr lang="en-US" sz="7000" dirty="0" smtClean="0">
                <a:latin typeface="Century Gothic"/>
                <a:cs typeface="Century Gothic"/>
              </a:rPr>
              <a:t>t   n</a:t>
            </a:r>
            <a:r>
              <a:rPr lang="en-US" sz="7000" dirty="0" smtClean="0">
                <a:solidFill>
                  <a:srgbClr val="FF0000"/>
                </a:solidFill>
                <a:latin typeface="Century Gothic"/>
                <a:cs typeface="Century Gothic"/>
              </a:rPr>
              <a:t>o</a:t>
            </a:r>
            <a:r>
              <a:rPr lang="en-US" sz="7000" dirty="0" smtClean="0">
                <a:latin typeface="Century Gothic"/>
                <a:cs typeface="Century Gothic"/>
              </a:rPr>
              <a:t>t   p</a:t>
            </a:r>
            <a:r>
              <a:rPr lang="en-US" sz="7000" dirty="0" smtClean="0">
                <a:solidFill>
                  <a:srgbClr val="FF0000"/>
                </a:solidFill>
                <a:latin typeface="Century Gothic"/>
                <a:cs typeface="Century Gothic"/>
              </a:rPr>
              <a:t>o</a:t>
            </a:r>
            <a:r>
              <a:rPr lang="en-US" sz="7000" dirty="0" smtClean="0">
                <a:latin typeface="Century Gothic"/>
                <a:cs typeface="Century Gothic"/>
              </a:rPr>
              <a:t>t   j</a:t>
            </a:r>
            <a:r>
              <a:rPr lang="en-US" sz="7000" dirty="0" smtClean="0">
                <a:solidFill>
                  <a:srgbClr val="FF0000"/>
                </a:solidFill>
                <a:latin typeface="Century Gothic"/>
                <a:cs typeface="Century Gothic"/>
              </a:rPr>
              <a:t>o</a:t>
            </a:r>
            <a:r>
              <a:rPr lang="en-US" sz="7000" dirty="0" smtClean="0">
                <a:latin typeface="Century Gothic"/>
                <a:cs typeface="Century Gothic"/>
              </a:rPr>
              <a:t>b</a:t>
            </a:r>
          </a:p>
          <a:p>
            <a:endParaRPr lang="en-US" sz="7000" dirty="0" smtClean="0">
              <a:latin typeface="Century Gothic"/>
              <a:cs typeface="Century Gothic"/>
            </a:endParaRPr>
          </a:p>
          <a:p>
            <a:r>
              <a:rPr lang="en-US" sz="7000" dirty="0" smtClean="0">
                <a:latin typeface="Century Gothic"/>
                <a:cs typeface="Century Gothic"/>
              </a:rPr>
              <a:t>h</a:t>
            </a:r>
            <a:r>
              <a:rPr lang="en-US" sz="7000" dirty="0" smtClean="0">
                <a:solidFill>
                  <a:srgbClr val="FF0000"/>
                </a:solidFill>
                <a:latin typeface="Century Gothic"/>
                <a:cs typeface="Century Gothic"/>
              </a:rPr>
              <a:t>o</a:t>
            </a:r>
            <a:r>
              <a:rPr lang="en-US" sz="7000" dirty="0" smtClean="0">
                <a:solidFill>
                  <a:srgbClr val="000000"/>
                </a:solidFill>
                <a:latin typeface="Century Gothic"/>
                <a:cs typeface="Century Gothic"/>
              </a:rPr>
              <a:t>g</a:t>
            </a:r>
            <a:r>
              <a:rPr lang="en-US" sz="7000" dirty="0" smtClean="0">
                <a:latin typeface="Century Gothic"/>
                <a:cs typeface="Century Gothic"/>
              </a:rPr>
              <a:t>  f</a:t>
            </a:r>
            <a:r>
              <a:rPr lang="en-US" sz="7000" dirty="0" smtClean="0">
                <a:solidFill>
                  <a:srgbClr val="FF0000"/>
                </a:solidFill>
                <a:latin typeface="Century Gothic"/>
                <a:cs typeface="Century Gothic"/>
              </a:rPr>
              <a:t>o</a:t>
            </a:r>
            <a:r>
              <a:rPr lang="en-US" sz="7000" dirty="0" smtClean="0">
                <a:latin typeface="Century Gothic"/>
                <a:cs typeface="Century Gothic"/>
              </a:rPr>
              <a:t>g  d</a:t>
            </a:r>
            <a:r>
              <a:rPr lang="en-US" sz="7000" dirty="0" smtClean="0">
                <a:solidFill>
                  <a:srgbClr val="FF0000"/>
                </a:solidFill>
                <a:latin typeface="Century Gothic"/>
                <a:cs typeface="Century Gothic"/>
              </a:rPr>
              <a:t>o</a:t>
            </a:r>
            <a:r>
              <a:rPr lang="en-US" sz="7000" dirty="0" smtClean="0">
                <a:latin typeface="Century Gothic"/>
                <a:cs typeface="Century Gothic"/>
              </a:rPr>
              <a:t>ck  t</a:t>
            </a:r>
            <a:r>
              <a:rPr lang="en-US" sz="7000" dirty="0" smtClean="0">
                <a:solidFill>
                  <a:srgbClr val="FF0000"/>
                </a:solidFill>
                <a:latin typeface="Century Gothic"/>
                <a:cs typeface="Century Gothic"/>
              </a:rPr>
              <a:t>o</a:t>
            </a:r>
            <a:r>
              <a:rPr lang="en-US" sz="7000" dirty="0" smtClean="0">
                <a:latin typeface="Century Gothic"/>
                <a:cs typeface="Century Gothic"/>
              </a:rPr>
              <a:t>ss</a:t>
            </a:r>
            <a:endParaRPr lang="en-US" sz="7000" dirty="0">
              <a:latin typeface="Century Gothic"/>
              <a:cs typeface="Century Gothic"/>
            </a:endParaRPr>
          </a:p>
          <a:p>
            <a:endParaRPr lang="en-US" sz="7000" dirty="0">
              <a:solidFill>
                <a:srgbClr val="FF0000"/>
              </a:solidFill>
              <a:latin typeface="Century Gothic"/>
              <a:cs typeface="Century Gothic"/>
            </a:endParaRPr>
          </a:p>
          <a:p>
            <a:r>
              <a:rPr lang="en-US" sz="7000" dirty="0" smtClean="0">
                <a:solidFill>
                  <a:srgbClr val="000000"/>
                </a:solidFill>
                <a:latin typeface="Century Gothic"/>
                <a:cs typeface="Century Gothic"/>
              </a:rPr>
              <a:t>r</a:t>
            </a:r>
            <a:r>
              <a:rPr lang="en-US" sz="7000" dirty="0" smtClean="0">
                <a:solidFill>
                  <a:srgbClr val="FF0000"/>
                </a:solidFill>
                <a:latin typeface="Century Gothic"/>
                <a:cs typeface="Century Gothic"/>
              </a:rPr>
              <a:t>o</a:t>
            </a:r>
            <a:r>
              <a:rPr lang="en-US" sz="7000" dirty="0" smtClean="0">
                <a:latin typeface="Century Gothic"/>
                <a:cs typeface="Century Gothic"/>
              </a:rPr>
              <a:t>ck</a:t>
            </a:r>
            <a:endParaRPr lang="en-US" sz="7000" dirty="0">
              <a:latin typeface="Century Gothic"/>
              <a:cs typeface="Century Gothic"/>
            </a:endParaRPr>
          </a:p>
        </p:txBody>
      </p:sp>
    </p:spTree>
    <p:extLst>
      <p:ext uri="{BB962C8B-B14F-4D97-AF65-F5344CB8AC3E}">
        <p14:creationId xmlns:p14="http://schemas.microsoft.com/office/powerpoint/2010/main" val="4196540556"/>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5478423"/>
          </a:xfrm>
          <a:prstGeom prst="rect">
            <a:avLst/>
          </a:prstGeom>
          <a:noFill/>
        </p:spPr>
        <p:txBody>
          <a:bodyPr wrap="square" rtlCol="0">
            <a:spAutoFit/>
          </a:bodyPr>
          <a:lstStyle/>
          <a:p>
            <a:r>
              <a:rPr lang="en-US" sz="7000" dirty="0" smtClean="0">
                <a:latin typeface="Century Gothic"/>
                <a:cs typeface="Century Gothic"/>
              </a:rPr>
              <a:t> h</a:t>
            </a:r>
            <a:r>
              <a:rPr lang="en-US" sz="7000" dirty="0" smtClean="0">
                <a:solidFill>
                  <a:srgbClr val="FF0000"/>
                </a:solidFill>
                <a:latin typeface="Century Gothic"/>
                <a:cs typeface="Century Gothic"/>
              </a:rPr>
              <a:t>o</a:t>
            </a:r>
            <a:r>
              <a:rPr lang="en-US" sz="7000" dirty="0" smtClean="0">
                <a:latin typeface="Century Gothic"/>
                <a:cs typeface="Century Gothic"/>
              </a:rPr>
              <a:t>t   n</a:t>
            </a:r>
            <a:r>
              <a:rPr lang="en-US" sz="7000" dirty="0" smtClean="0">
                <a:solidFill>
                  <a:srgbClr val="FF0000"/>
                </a:solidFill>
                <a:latin typeface="Century Gothic"/>
                <a:cs typeface="Century Gothic"/>
              </a:rPr>
              <a:t>o</a:t>
            </a:r>
            <a:r>
              <a:rPr lang="en-US" sz="7000" dirty="0" smtClean="0">
                <a:latin typeface="Century Gothic"/>
                <a:cs typeface="Century Gothic"/>
              </a:rPr>
              <a:t>t   p</a:t>
            </a:r>
            <a:r>
              <a:rPr lang="en-US" sz="7000" dirty="0" smtClean="0">
                <a:solidFill>
                  <a:srgbClr val="FF0000"/>
                </a:solidFill>
                <a:latin typeface="Century Gothic"/>
                <a:cs typeface="Century Gothic"/>
              </a:rPr>
              <a:t>o</a:t>
            </a:r>
            <a:r>
              <a:rPr lang="en-US" sz="7000" dirty="0" smtClean="0">
                <a:latin typeface="Century Gothic"/>
                <a:cs typeface="Century Gothic"/>
              </a:rPr>
              <a:t>t   j</a:t>
            </a:r>
            <a:r>
              <a:rPr lang="en-US" sz="7000" dirty="0" smtClean="0">
                <a:solidFill>
                  <a:srgbClr val="FF0000"/>
                </a:solidFill>
                <a:latin typeface="Century Gothic"/>
                <a:cs typeface="Century Gothic"/>
              </a:rPr>
              <a:t>o</a:t>
            </a:r>
            <a:r>
              <a:rPr lang="en-US" sz="7000" dirty="0" smtClean="0">
                <a:latin typeface="Century Gothic"/>
                <a:cs typeface="Century Gothic"/>
              </a:rPr>
              <a:t>b</a:t>
            </a:r>
          </a:p>
          <a:p>
            <a:endParaRPr lang="en-US" sz="7000" dirty="0" smtClean="0">
              <a:latin typeface="Century Gothic"/>
              <a:cs typeface="Century Gothic"/>
            </a:endParaRPr>
          </a:p>
          <a:p>
            <a:r>
              <a:rPr lang="en-US" sz="7000" dirty="0" smtClean="0">
                <a:latin typeface="Century Gothic"/>
                <a:cs typeface="Century Gothic"/>
              </a:rPr>
              <a:t>h</a:t>
            </a:r>
            <a:r>
              <a:rPr lang="en-US" sz="7000" dirty="0" smtClean="0">
                <a:solidFill>
                  <a:srgbClr val="FF0000"/>
                </a:solidFill>
                <a:latin typeface="Century Gothic"/>
                <a:cs typeface="Century Gothic"/>
              </a:rPr>
              <a:t>o</a:t>
            </a:r>
            <a:r>
              <a:rPr lang="en-US" sz="7000" dirty="0" smtClean="0">
                <a:solidFill>
                  <a:srgbClr val="000000"/>
                </a:solidFill>
                <a:latin typeface="Century Gothic"/>
                <a:cs typeface="Century Gothic"/>
              </a:rPr>
              <a:t>g</a:t>
            </a:r>
            <a:r>
              <a:rPr lang="en-US" sz="7000" dirty="0" smtClean="0">
                <a:latin typeface="Century Gothic"/>
                <a:cs typeface="Century Gothic"/>
              </a:rPr>
              <a:t>  f</a:t>
            </a:r>
            <a:r>
              <a:rPr lang="en-US" sz="7000" dirty="0" smtClean="0">
                <a:solidFill>
                  <a:srgbClr val="FF0000"/>
                </a:solidFill>
                <a:latin typeface="Century Gothic"/>
                <a:cs typeface="Century Gothic"/>
              </a:rPr>
              <a:t>o</a:t>
            </a:r>
            <a:r>
              <a:rPr lang="en-US" sz="7000" dirty="0" smtClean="0">
                <a:latin typeface="Century Gothic"/>
                <a:cs typeface="Century Gothic"/>
              </a:rPr>
              <a:t>g  d</a:t>
            </a:r>
            <a:r>
              <a:rPr lang="en-US" sz="7000" dirty="0" smtClean="0">
                <a:solidFill>
                  <a:srgbClr val="FF0000"/>
                </a:solidFill>
                <a:latin typeface="Century Gothic"/>
                <a:cs typeface="Century Gothic"/>
              </a:rPr>
              <a:t>o</a:t>
            </a:r>
            <a:r>
              <a:rPr lang="en-US" sz="7000" dirty="0" smtClean="0">
                <a:latin typeface="Century Gothic"/>
                <a:cs typeface="Century Gothic"/>
              </a:rPr>
              <a:t>ck  t</a:t>
            </a:r>
            <a:r>
              <a:rPr lang="en-US" sz="7000" dirty="0" smtClean="0">
                <a:solidFill>
                  <a:srgbClr val="FF0000"/>
                </a:solidFill>
                <a:latin typeface="Century Gothic"/>
                <a:cs typeface="Century Gothic"/>
              </a:rPr>
              <a:t>o</a:t>
            </a:r>
            <a:r>
              <a:rPr lang="en-US" sz="7000" dirty="0" smtClean="0">
                <a:latin typeface="Century Gothic"/>
                <a:cs typeface="Century Gothic"/>
              </a:rPr>
              <a:t>ss</a:t>
            </a:r>
            <a:endParaRPr lang="en-US" sz="7000" dirty="0">
              <a:latin typeface="Century Gothic"/>
              <a:cs typeface="Century Gothic"/>
            </a:endParaRPr>
          </a:p>
          <a:p>
            <a:endParaRPr lang="en-US" sz="7000" dirty="0">
              <a:solidFill>
                <a:srgbClr val="FF0000"/>
              </a:solidFill>
              <a:latin typeface="Century Gothic"/>
              <a:cs typeface="Century Gothic"/>
            </a:endParaRPr>
          </a:p>
          <a:p>
            <a:r>
              <a:rPr lang="en-US" sz="7000" dirty="0" smtClean="0">
                <a:solidFill>
                  <a:srgbClr val="000000"/>
                </a:solidFill>
                <a:latin typeface="Century Gothic"/>
                <a:cs typeface="Century Gothic"/>
              </a:rPr>
              <a:t>r</a:t>
            </a:r>
            <a:r>
              <a:rPr lang="en-US" sz="7000" dirty="0" smtClean="0">
                <a:solidFill>
                  <a:srgbClr val="FF0000"/>
                </a:solidFill>
                <a:latin typeface="Century Gothic"/>
                <a:cs typeface="Century Gothic"/>
              </a:rPr>
              <a:t>o</a:t>
            </a:r>
            <a:r>
              <a:rPr lang="en-US" sz="7000" dirty="0" smtClean="0">
                <a:latin typeface="Century Gothic"/>
                <a:cs typeface="Century Gothic"/>
              </a:rPr>
              <a:t>ck   </a:t>
            </a:r>
            <a:r>
              <a:rPr lang="en-US" sz="7000" dirty="0" smtClean="0">
                <a:solidFill>
                  <a:srgbClr val="FF0000"/>
                </a:solidFill>
                <a:latin typeface="Century Gothic"/>
                <a:cs typeface="Century Gothic"/>
              </a:rPr>
              <a:t>o</a:t>
            </a:r>
            <a:endParaRPr lang="en-US" sz="7000" dirty="0">
              <a:latin typeface="Century Gothic"/>
              <a:cs typeface="Century Gothic"/>
            </a:endParaRPr>
          </a:p>
        </p:txBody>
      </p:sp>
    </p:spTree>
    <p:extLst>
      <p:ext uri="{BB962C8B-B14F-4D97-AF65-F5344CB8AC3E}">
        <p14:creationId xmlns:p14="http://schemas.microsoft.com/office/powerpoint/2010/main" val="3986530765"/>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5478423"/>
          </a:xfrm>
          <a:prstGeom prst="rect">
            <a:avLst/>
          </a:prstGeom>
          <a:noFill/>
        </p:spPr>
        <p:txBody>
          <a:bodyPr wrap="square" rtlCol="0">
            <a:spAutoFit/>
          </a:bodyPr>
          <a:lstStyle/>
          <a:p>
            <a:r>
              <a:rPr lang="en-US" sz="7000" dirty="0" smtClean="0">
                <a:latin typeface="Century Gothic"/>
                <a:cs typeface="Century Gothic"/>
              </a:rPr>
              <a:t> h</a:t>
            </a:r>
            <a:r>
              <a:rPr lang="en-US" sz="7000" dirty="0" smtClean="0">
                <a:solidFill>
                  <a:srgbClr val="FF0000"/>
                </a:solidFill>
                <a:latin typeface="Century Gothic"/>
                <a:cs typeface="Century Gothic"/>
              </a:rPr>
              <a:t>o</a:t>
            </a:r>
            <a:r>
              <a:rPr lang="en-US" sz="7000" dirty="0" smtClean="0">
                <a:latin typeface="Century Gothic"/>
                <a:cs typeface="Century Gothic"/>
              </a:rPr>
              <a:t>t   n</a:t>
            </a:r>
            <a:r>
              <a:rPr lang="en-US" sz="7000" dirty="0" smtClean="0">
                <a:solidFill>
                  <a:srgbClr val="FF0000"/>
                </a:solidFill>
                <a:latin typeface="Century Gothic"/>
                <a:cs typeface="Century Gothic"/>
              </a:rPr>
              <a:t>o</a:t>
            </a:r>
            <a:r>
              <a:rPr lang="en-US" sz="7000" dirty="0" smtClean="0">
                <a:latin typeface="Century Gothic"/>
                <a:cs typeface="Century Gothic"/>
              </a:rPr>
              <a:t>t   p</a:t>
            </a:r>
            <a:r>
              <a:rPr lang="en-US" sz="7000" dirty="0" smtClean="0">
                <a:solidFill>
                  <a:srgbClr val="FF0000"/>
                </a:solidFill>
                <a:latin typeface="Century Gothic"/>
                <a:cs typeface="Century Gothic"/>
              </a:rPr>
              <a:t>o</a:t>
            </a:r>
            <a:r>
              <a:rPr lang="en-US" sz="7000" dirty="0" smtClean="0">
                <a:latin typeface="Century Gothic"/>
                <a:cs typeface="Century Gothic"/>
              </a:rPr>
              <a:t>t   j</a:t>
            </a:r>
            <a:r>
              <a:rPr lang="en-US" sz="7000" dirty="0" smtClean="0">
                <a:solidFill>
                  <a:srgbClr val="FF0000"/>
                </a:solidFill>
                <a:latin typeface="Century Gothic"/>
                <a:cs typeface="Century Gothic"/>
              </a:rPr>
              <a:t>o</a:t>
            </a:r>
            <a:r>
              <a:rPr lang="en-US" sz="7000" dirty="0" smtClean="0">
                <a:latin typeface="Century Gothic"/>
                <a:cs typeface="Century Gothic"/>
              </a:rPr>
              <a:t>b</a:t>
            </a:r>
          </a:p>
          <a:p>
            <a:endParaRPr lang="en-US" sz="7000" dirty="0" smtClean="0">
              <a:latin typeface="Century Gothic"/>
              <a:cs typeface="Century Gothic"/>
            </a:endParaRPr>
          </a:p>
          <a:p>
            <a:r>
              <a:rPr lang="en-US" sz="7000" dirty="0" smtClean="0">
                <a:latin typeface="Century Gothic"/>
                <a:cs typeface="Century Gothic"/>
              </a:rPr>
              <a:t>h</a:t>
            </a:r>
            <a:r>
              <a:rPr lang="en-US" sz="7000" dirty="0" smtClean="0">
                <a:solidFill>
                  <a:srgbClr val="FF0000"/>
                </a:solidFill>
                <a:latin typeface="Century Gothic"/>
                <a:cs typeface="Century Gothic"/>
              </a:rPr>
              <a:t>o</a:t>
            </a:r>
            <a:r>
              <a:rPr lang="en-US" sz="7000" dirty="0" smtClean="0">
                <a:solidFill>
                  <a:srgbClr val="000000"/>
                </a:solidFill>
                <a:latin typeface="Century Gothic"/>
                <a:cs typeface="Century Gothic"/>
              </a:rPr>
              <a:t>g</a:t>
            </a:r>
            <a:r>
              <a:rPr lang="en-US" sz="7000" dirty="0" smtClean="0">
                <a:latin typeface="Century Gothic"/>
                <a:cs typeface="Century Gothic"/>
              </a:rPr>
              <a:t>  f</a:t>
            </a:r>
            <a:r>
              <a:rPr lang="en-US" sz="7000" dirty="0" smtClean="0">
                <a:solidFill>
                  <a:srgbClr val="FF0000"/>
                </a:solidFill>
                <a:latin typeface="Century Gothic"/>
                <a:cs typeface="Century Gothic"/>
              </a:rPr>
              <a:t>o</a:t>
            </a:r>
            <a:r>
              <a:rPr lang="en-US" sz="7000" dirty="0" smtClean="0">
                <a:latin typeface="Century Gothic"/>
                <a:cs typeface="Century Gothic"/>
              </a:rPr>
              <a:t>g  d</a:t>
            </a:r>
            <a:r>
              <a:rPr lang="en-US" sz="7000" dirty="0" smtClean="0">
                <a:solidFill>
                  <a:srgbClr val="FF0000"/>
                </a:solidFill>
                <a:latin typeface="Century Gothic"/>
                <a:cs typeface="Century Gothic"/>
              </a:rPr>
              <a:t>o</a:t>
            </a:r>
            <a:r>
              <a:rPr lang="en-US" sz="7000" dirty="0" smtClean="0">
                <a:latin typeface="Century Gothic"/>
                <a:cs typeface="Century Gothic"/>
              </a:rPr>
              <a:t>ck  t</a:t>
            </a:r>
            <a:r>
              <a:rPr lang="en-US" sz="7000" dirty="0" smtClean="0">
                <a:solidFill>
                  <a:srgbClr val="FF0000"/>
                </a:solidFill>
                <a:latin typeface="Century Gothic"/>
                <a:cs typeface="Century Gothic"/>
              </a:rPr>
              <a:t>o</a:t>
            </a:r>
            <a:r>
              <a:rPr lang="en-US" sz="7000" dirty="0" smtClean="0">
                <a:latin typeface="Century Gothic"/>
                <a:cs typeface="Century Gothic"/>
              </a:rPr>
              <a:t>ss</a:t>
            </a:r>
            <a:endParaRPr lang="en-US" sz="7000" dirty="0">
              <a:latin typeface="Century Gothic"/>
              <a:cs typeface="Century Gothic"/>
            </a:endParaRPr>
          </a:p>
          <a:p>
            <a:endParaRPr lang="en-US" sz="7000" dirty="0">
              <a:solidFill>
                <a:srgbClr val="FF0000"/>
              </a:solidFill>
              <a:latin typeface="Century Gothic"/>
              <a:cs typeface="Century Gothic"/>
            </a:endParaRPr>
          </a:p>
          <a:p>
            <a:r>
              <a:rPr lang="en-US" sz="7000" dirty="0" smtClean="0">
                <a:solidFill>
                  <a:srgbClr val="000000"/>
                </a:solidFill>
                <a:latin typeface="Century Gothic"/>
                <a:cs typeface="Century Gothic"/>
              </a:rPr>
              <a:t>r</a:t>
            </a:r>
            <a:r>
              <a:rPr lang="en-US" sz="7000" dirty="0" smtClean="0">
                <a:solidFill>
                  <a:srgbClr val="FF0000"/>
                </a:solidFill>
                <a:latin typeface="Century Gothic"/>
                <a:cs typeface="Century Gothic"/>
              </a:rPr>
              <a:t>o</a:t>
            </a:r>
            <a:r>
              <a:rPr lang="en-US" sz="7000" dirty="0" smtClean="0">
                <a:latin typeface="Century Gothic"/>
                <a:cs typeface="Century Gothic"/>
              </a:rPr>
              <a:t>ck   </a:t>
            </a:r>
            <a:r>
              <a:rPr lang="en-US" sz="7000" dirty="0" smtClean="0">
                <a:solidFill>
                  <a:srgbClr val="FF0000"/>
                </a:solidFill>
                <a:latin typeface="Century Gothic"/>
                <a:cs typeface="Century Gothic"/>
              </a:rPr>
              <a:t>o</a:t>
            </a:r>
            <a:r>
              <a:rPr lang="en-US" sz="7000" dirty="0" smtClean="0">
                <a:latin typeface="Century Gothic"/>
                <a:cs typeface="Century Gothic"/>
              </a:rPr>
              <a:t>n</a:t>
            </a:r>
            <a:endParaRPr lang="en-US" sz="7000" dirty="0">
              <a:latin typeface="Century Gothic"/>
              <a:cs typeface="Century Gothic"/>
            </a:endParaRPr>
          </a:p>
        </p:txBody>
      </p:sp>
    </p:spTree>
    <p:extLst>
      <p:ext uri="{BB962C8B-B14F-4D97-AF65-F5344CB8AC3E}">
        <p14:creationId xmlns:p14="http://schemas.microsoft.com/office/powerpoint/2010/main" val="459388894"/>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5478423"/>
          </a:xfrm>
          <a:prstGeom prst="rect">
            <a:avLst/>
          </a:prstGeom>
          <a:noFill/>
        </p:spPr>
        <p:txBody>
          <a:bodyPr wrap="square" rtlCol="0">
            <a:spAutoFit/>
          </a:bodyPr>
          <a:lstStyle/>
          <a:p>
            <a:r>
              <a:rPr lang="en-US" sz="7000" dirty="0" smtClean="0">
                <a:latin typeface="Century Gothic"/>
                <a:cs typeface="Century Gothic"/>
              </a:rPr>
              <a:t> h</a:t>
            </a:r>
            <a:r>
              <a:rPr lang="en-US" sz="7000" dirty="0" smtClean="0">
                <a:solidFill>
                  <a:srgbClr val="FF0000"/>
                </a:solidFill>
                <a:latin typeface="Century Gothic"/>
                <a:cs typeface="Century Gothic"/>
              </a:rPr>
              <a:t>o</a:t>
            </a:r>
            <a:r>
              <a:rPr lang="en-US" sz="7000" dirty="0" smtClean="0">
                <a:latin typeface="Century Gothic"/>
                <a:cs typeface="Century Gothic"/>
              </a:rPr>
              <a:t>t   n</a:t>
            </a:r>
            <a:r>
              <a:rPr lang="en-US" sz="7000" dirty="0" smtClean="0">
                <a:solidFill>
                  <a:srgbClr val="FF0000"/>
                </a:solidFill>
                <a:latin typeface="Century Gothic"/>
                <a:cs typeface="Century Gothic"/>
              </a:rPr>
              <a:t>o</a:t>
            </a:r>
            <a:r>
              <a:rPr lang="en-US" sz="7000" dirty="0" smtClean="0">
                <a:latin typeface="Century Gothic"/>
                <a:cs typeface="Century Gothic"/>
              </a:rPr>
              <a:t>t   p</a:t>
            </a:r>
            <a:r>
              <a:rPr lang="en-US" sz="7000" dirty="0" smtClean="0">
                <a:solidFill>
                  <a:srgbClr val="FF0000"/>
                </a:solidFill>
                <a:latin typeface="Century Gothic"/>
                <a:cs typeface="Century Gothic"/>
              </a:rPr>
              <a:t>o</a:t>
            </a:r>
            <a:r>
              <a:rPr lang="en-US" sz="7000" dirty="0" smtClean="0">
                <a:latin typeface="Century Gothic"/>
                <a:cs typeface="Century Gothic"/>
              </a:rPr>
              <a:t>t   j</a:t>
            </a:r>
            <a:r>
              <a:rPr lang="en-US" sz="7000" dirty="0" smtClean="0">
                <a:solidFill>
                  <a:srgbClr val="FF0000"/>
                </a:solidFill>
                <a:latin typeface="Century Gothic"/>
                <a:cs typeface="Century Gothic"/>
              </a:rPr>
              <a:t>o</a:t>
            </a:r>
            <a:r>
              <a:rPr lang="en-US" sz="7000" dirty="0" smtClean="0">
                <a:latin typeface="Century Gothic"/>
                <a:cs typeface="Century Gothic"/>
              </a:rPr>
              <a:t>b</a:t>
            </a:r>
          </a:p>
          <a:p>
            <a:endParaRPr lang="en-US" sz="7000" dirty="0" smtClean="0">
              <a:latin typeface="Century Gothic"/>
              <a:cs typeface="Century Gothic"/>
            </a:endParaRPr>
          </a:p>
          <a:p>
            <a:r>
              <a:rPr lang="en-US" sz="7000" dirty="0" smtClean="0">
                <a:latin typeface="Century Gothic"/>
                <a:cs typeface="Century Gothic"/>
              </a:rPr>
              <a:t>h</a:t>
            </a:r>
            <a:r>
              <a:rPr lang="en-US" sz="7000" dirty="0" smtClean="0">
                <a:solidFill>
                  <a:srgbClr val="FF0000"/>
                </a:solidFill>
                <a:latin typeface="Century Gothic"/>
                <a:cs typeface="Century Gothic"/>
              </a:rPr>
              <a:t>o</a:t>
            </a:r>
            <a:r>
              <a:rPr lang="en-US" sz="7000" dirty="0" smtClean="0">
                <a:solidFill>
                  <a:srgbClr val="000000"/>
                </a:solidFill>
                <a:latin typeface="Century Gothic"/>
                <a:cs typeface="Century Gothic"/>
              </a:rPr>
              <a:t>g</a:t>
            </a:r>
            <a:r>
              <a:rPr lang="en-US" sz="7000" dirty="0" smtClean="0">
                <a:latin typeface="Century Gothic"/>
                <a:cs typeface="Century Gothic"/>
              </a:rPr>
              <a:t>  f</a:t>
            </a:r>
            <a:r>
              <a:rPr lang="en-US" sz="7000" dirty="0" smtClean="0">
                <a:solidFill>
                  <a:srgbClr val="FF0000"/>
                </a:solidFill>
                <a:latin typeface="Century Gothic"/>
                <a:cs typeface="Century Gothic"/>
              </a:rPr>
              <a:t>o</a:t>
            </a:r>
            <a:r>
              <a:rPr lang="en-US" sz="7000" dirty="0" smtClean="0">
                <a:latin typeface="Century Gothic"/>
                <a:cs typeface="Century Gothic"/>
              </a:rPr>
              <a:t>g  d</a:t>
            </a:r>
            <a:r>
              <a:rPr lang="en-US" sz="7000" dirty="0" smtClean="0">
                <a:solidFill>
                  <a:srgbClr val="FF0000"/>
                </a:solidFill>
                <a:latin typeface="Century Gothic"/>
                <a:cs typeface="Century Gothic"/>
              </a:rPr>
              <a:t>o</a:t>
            </a:r>
            <a:r>
              <a:rPr lang="en-US" sz="7000" dirty="0" smtClean="0">
                <a:latin typeface="Century Gothic"/>
                <a:cs typeface="Century Gothic"/>
              </a:rPr>
              <a:t>ck  t</a:t>
            </a:r>
            <a:r>
              <a:rPr lang="en-US" sz="7000" dirty="0" smtClean="0">
                <a:solidFill>
                  <a:srgbClr val="FF0000"/>
                </a:solidFill>
                <a:latin typeface="Century Gothic"/>
                <a:cs typeface="Century Gothic"/>
              </a:rPr>
              <a:t>o</a:t>
            </a:r>
            <a:r>
              <a:rPr lang="en-US" sz="7000" dirty="0" smtClean="0">
                <a:latin typeface="Century Gothic"/>
                <a:cs typeface="Century Gothic"/>
              </a:rPr>
              <a:t>ss</a:t>
            </a:r>
            <a:endParaRPr lang="en-US" sz="7000" dirty="0">
              <a:latin typeface="Century Gothic"/>
              <a:cs typeface="Century Gothic"/>
            </a:endParaRPr>
          </a:p>
          <a:p>
            <a:endParaRPr lang="en-US" sz="7000" dirty="0">
              <a:solidFill>
                <a:srgbClr val="FF0000"/>
              </a:solidFill>
              <a:latin typeface="Century Gothic"/>
              <a:cs typeface="Century Gothic"/>
            </a:endParaRPr>
          </a:p>
          <a:p>
            <a:r>
              <a:rPr lang="en-US" sz="7000" dirty="0" smtClean="0">
                <a:solidFill>
                  <a:srgbClr val="000000"/>
                </a:solidFill>
                <a:latin typeface="Century Gothic"/>
                <a:cs typeface="Century Gothic"/>
              </a:rPr>
              <a:t>r</a:t>
            </a:r>
            <a:r>
              <a:rPr lang="en-US" sz="7000" dirty="0" smtClean="0">
                <a:solidFill>
                  <a:srgbClr val="FF0000"/>
                </a:solidFill>
                <a:latin typeface="Century Gothic"/>
                <a:cs typeface="Century Gothic"/>
              </a:rPr>
              <a:t>o</a:t>
            </a:r>
            <a:r>
              <a:rPr lang="en-US" sz="7000" dirty="0" smtClean="0">
                <a:latin typeface="Century Gothic"/>
                <a:cs typeface="Century Gothic"/>
              </a:rPr>
              <a:t>ck   </a:t>
            </a:r>
            <a:r>
              <a:rPr lang="en-US" sz="7000" dirty="0" smtClean="0">
                <a:solidFill>
                  <a:srgbClr val="FF0000"/>
                </a:solidFill>
                <a:latin typeface="Century Gothic"/>
                <a:cs typeface="Century Gothic"/>
              </a:rPr>
              <a:t>o</a:t>
            </a:r>
            <a:r>
              <a:rPr lang="en-US" sz="7000" dirty="0" smtClean="0">
                <a:latin typeface="Century Gothic"/>
                <a:cs typeface="Century Gothic"/>
              </a:rPr>
              <a:t>n    </a:t>
            </a:r>
            <a:r>
              <a:rPr lang="en-US" sz="7000" dirty="0" smtClean="0">
                <a:solidFill>
                  <a:srgbClr val="FF0000"/>
                </a:solidFill>
                <a:latin typeface="Century Gothic"/>
                <a:cs typeface="Century Gothic"/>
              </a:rPr>
              <a:t>o</a:t>
            </a:r>
            <a:endParaRPr lang="en-US" sz="7000" dirty="0">
              <a:latin typeface="Century Gothic"/>
              <a:cs typeface="Century Gothic"/>
            </a:endParaRPr>
          </a:p>
        </p:txBody>
      </p:sp>
    </p:spTree>
    <p:extLst>
      <p:ext uri="{BB962C8B-B14F-4D97-AF65-F5344CB8AC3E}">
        <p14:creationId xmlns:p14="http://schemas.microsoft.com/office/powerpoint/2010/main" val="4176451373"/>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5478423"/>
          </a:xfrm>
          <a:prstGeom prst="rect">
            <a:avLst/>
          </a:prstGeom>
          <a:noFill/>
        </p:spPr>
        <p:txBody>
          <a:bodyPr wrap="square" rtlCol="0">
            <a:spAutoFit/>
          </a:bodyPr>
          <a:lstStyle/>
          <a:p>
            <a:r>
              <a:rPr lang="en-US" sz="7000" dirty="0" smtClean="0">
                <a:latin typeface="Century Gothic"/>
                <a:cs typeface="Century Gothic"/>
              </a:rPr>
              <a:t> h</a:t>
            </a:r>
            <a:r>
              <a:rPr lang="en-US" sz="7000" dirty="0" smtClean="0">
                <a:solidFill>
                  <a:srgbClr val="FF0000"/>
                </a:solidFill>
                <a:latin typeface="Century Gothic"/>
                <a:cs typeface="Century Gothic"/>
              </a:rPr>
              <a:t>o</a:t>
            </a:r>
            <a:r>
              <a:rPr lang="en-US" sz="7000" dirty="0" smtClean="0">
                <a:latin typeface="Century Gothic"/>
                <a:cs typeface="Century Gothic"/>
              </a:rPr>
              <a:t>t   n</a:t>
            </a:r>
            <a:r>
              <a:rPr lang="en-US" sz="7000" dirty="0" smtClean="0">
                <a:solidFill>
                  <a:srgbClr val="FF0000"/>
                </a:solidFill>
                <a:latin typeface="Century Gothic"/>
                <a:cs typeface="Century Gothic"/>
              </a:rPr>
              <a:t>o</a:t>
            </a:r>
            <a:r>
              <a:rPr lang="en-US" sz="7000" dirty="0" smtClean="0">
                <a:latin typeface="Century Gothic"/>
                <a:cs typeface="Century Gothic"/>
              </a:rPr>
              <a:t>t   p</a:t>
            </a:r>
            <a:r>
              <a:rPr lang="en-US" sz="7000" dirty="0" smtClean="0">
                <a:solidFill>
                  <a:srgbClr val="FF0000"/>
                </a:solidFill>
                <a:latin typeface="Century Gothic"/>
                <a:cs typeface="Century Gothic"/>
              </a:rPr>
              <a:t>o</a:t>
            </a:r>
            <a:r>
              <a:rPr lang="en-US" sz="7000" dirty="0" smtClean="0">
                <a:latin typeface="Century Gothic"/>
                <a:cs typeface="Century Gothic"/>
              </a:rPr>
              <a:t>t   j</a:t>
            </a:r>
            <a:r>
              <a:rPr lang="en-US" sz="7000" dirty="0" smtClean="0">
                <a:solidFill>
                  <a:srgbClr val="FF0000"/>
                </a:solidFill>
                <a:latin typeface="Century Gothic"/>
                <a:cs typeface="Century Gothic"/>
              </a:rPr>
              <a:t>o</a:t>
            </a:r>
            <a:r>
              <a:rPr lang="en-US" sz="7000" dirty="0" smtClean="0">
                <a:latin typeface="Century Gothic"/>
                <a:cs typeface="Century Gothic"/>
              </a:rPr>
              <a:t>b</a:t>
            </a:r>
          </a:p>
          <a:p>
            <a:endParaRPr lang="en-US" sz="7000" dirty="0" smtClean="0">
              <a:latin typeface="Century Gothic"/>
              <a:cs typeface="Century Gothic"/>
            </a:endParaRPr>
          </a:p>
          <a:p>
            <a:r>
              <a:rPr lang="en-US" sz="7000" dirty="0" smtClean="0">
                <a:latin typeface="Century Gothic"/>
                <a:cs typeface="Century Gothic"/>
              </a:rPr>
              <a:t>h</a:t>
            </a:r>
            <a:r>
              <a:rPr lang="en-US" sz="7000" dirty="0" smtClean="0">
                <a:solidFill>
                  <a:srgbClr val="FF0000"/>
                </a:solidFill>
                <a:latin typeface="Century Gothic"/>
                <a:cs typeface="Century Gothic"/>
              </a:rPr>
              <a:t>o</a:t>
            </a:r>
            <a:r>
              <a:rPr lang="en-US" sz="7000" dirty="0" smtClean="0">
                <a:solidFill>
                  <a:srgbClr val="000000"/>
                </a:solidFill>
                <a:latin typeface="Century Gothic"/>
                <a:cs typeface="Century Gothic"/>
              </a:rPr>
              <a:t>g</a:t>
            </a:r>
            <a:r>
              <a:rPr lang="en-US" sz="7000" dirty="0" smtClean="0">
                <a:latin typeface="Century Gothic"/>
                <a:cs typeface="Century Gothic"/>
              </a:rPr>
              <a:t>  f</a:t>
            </a:r>
            <a:r>
              <a:rPr lang="en-US" sz="7000" dirty="0" smtClean="0">
                <a:solidFill>
                  <a:srgbClr val="FF0000"/>
                </a:solidFill>
                <a:latin typeface="Century Gothic"/>
                <a:cs typeface="Century Gothic"/>
              </a:rPr>
              <a:t>o</a:t>
            </a:r>
            <a:r>
              <a:rPr lang="en-US" sz="7000" dirty="0" smtClean="0">
                <a:latin typeface="Century Gothic"/>
                <a:cs typeface="Century Gothic"/>
              </a:rPr>
              <a:t>g  d</a:t>
            </a:r>
            <a:r>
              <a:rPr lang="en-US" sz="7000" dirty="0" smtClean="0">
                <a:solidFill>
                  <a:srgbClr val="FF0000"/>
                </a:solidFill>
                <a:latin typeface="Century Gothic"/>
                <a:cs typeface="Century Gothic"/>
              </a:rPr>
              <a:t>o</a:t>
            </a:r>
            <a:r>
              <a:rPr lang="en-US" sz="7000" dirty="0" smtClean="0">
                <a:latin typeface="Century Gothic"/>
                <a:cs typeface="Century Gothic"/>
              </a:rPr>
              <a:t>ck  t</a:t>
            </a:r>
            <a:r>
              <a:rPr lang="en-US" sz="7000" dirty="0" smtClean="0">
                <a:solidFill>
                  <a:srgbClr val="FF0000"/>
                </a:solidFill>
                <a:latin typeface="Century Gothic"/>
                <a:cs typeface="Century Gothic"/>
              </a:rPr>
              <a:t>o</a:t>
            </a:r>
            <a:r>
              <a:rPr lang="en-US" sz="7000" dirty="0" smtClean="0">
                <a:latin typeface="Century Gothic"/>
                <a:cs typeface="Century Gothic"/>
              </a:rPr>
              <a:t>ss</a:t>
            </a:r>
            <a:endParaRPr lang="en-US" sz="7000" dirty="0">
              <a:latin typeface="Century Gothic"/>
              <a:cs typeface="Century Gothic"/>
            </a:endParaRPr>
          </a:p>
          <a:p>
            <a:endParaRPr lang="en-US" sz="7000" dirty="0">
              <a:solidFill>
                <a:srgbClr val="FF0000"/>
              </a:solidFill>
              <a:latin typeface="Century Gothic"/>
              <a:cs typeface="Century Gothic"/>
            </a:endParaRPr>
          </a:p>
          <a:p>
            <a:r>
              <a:rPr lang="en-US" sz="7000" dirty="0" smtClean="0">
                <a:solidFill>
                  <a:srgbClr val="000000"/>
                </a:solidFill>
                <a:latin typeface="Century Gothic"/>
                <a:cs typeface="Century Gothic"/>
              </a:rPr>
              <a:t>r</a:t>
            </a:r>
            <a:r>
              <a:rPr lang="en-US" sz="7000" dirty="0" smtClean="0">
                <a:solidFill>
                  <a:srgbClr val="FF0000"/>
                </a:solidFill>
                <a:latin typeface="Century Gothic"/>
                <a:cs typeface="Century Gothic"/>
              </a:rPr>
              <a:t>o</a:t>
            </a:r>
            <a:r>
              <a:rPr lang="en-US" sz="7000" dirty="0" smtClean="0">
                <a:latin typeface="Century Gothic"/>
                <a:cs typeface="Century Gothic"/>
              </a:rPr>
              <a:t>ck   </a:t>
            </a:r>
            <a:r>
              <a:rPr lang="en-US" sz="7000" dirty="0" smtClean="0">
                <a:solidFill>
                  <a:srgbClr val="FF0000"/>
                </a:solidFill>
                <a:latin typeface="Century Gothic"/>
                <a:cs typeface="Century Gothic"/>
              </a:rPr>
              <a:t>o</a:t>
            </a:r>
            <a:r>
              <a:rPr lang="en-US" sz="7000" dirty="0" smtClean="0">
                <a:latin typeface="Century Gothic"/>
                <a:cs typeface="Century Gothic"/>
              </a:rPr>
              <a:t>n    </a:t>
            </a:r>
            <a:r>
              <a:rPr lang="en-US" sz="7000" dirty="0" smtClean="0">
                <a:solidFill>
                  <a:srgbClr val="FF0000"/>
                </a:solidFill>
                <a:latin typeface="Century Gothic"/>
                <a:cs typeface="Century Gothic"/>
              </a:rPr>
              <a:t>o</a:t>
            </a:r>
            <a:r>
              <a:rPr lang="en-US" sz="7000" dirty="0" smtClean="0">
                <a:latin typeface="Century Gothic"/>
                <a:cs typeface="Century Gothic"/>
              </a:rPr>
              <a:t>x</a:t>
            </a:r>
            <a:endParaRPr lang="en-US" sz="7000" dirty="0">
              <a:latin typeface="Century Gothic"/>
              <a:cs typeface="Century Gothic"/>
            </a:endParaRPr>
          </a:p>
        </p:txBody>
      </p:sp>
    </p:spTree>
    <p:extLst>
      <p:ext uri="{BB962C8B-B14F-4D97-AF65-F5344CB8AC3E}">
        <p14:creationId xmlns:p14="http://schemas.microsoft.com/office/powerpoint/2010/main" val="3913009111"/>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5478423"/>
          </a:xfrm>
          <a:prstGeom prst="rect">
            <a:avLst/>
          </a:prstGeom>
          <a:noFill/>
        </p:spPr>
        <p:txBody>
          <a:bodyPr wrap="square" rtlCol="0">
            <a:spAutoFit/>
          </a:bodyPr>
          <a:lstStyle/>
          <a:p>
            <a:r>
              <a:rPr lang="en-US" sz="7000" dirty="0" smtClean="0">
                <a:latin typeface="Century Gothic"/>
                <a:cs typeface="Century Gothic"/>
              </a:rPr>
              <a:t> h</a:t>
            </a:r>
            <a:r>
              <a:rPr lang="en-US" sz="7000" dirty="0" smtClean="0">
                <a:solidFill>
                  <a:srgbClr val="FF0000"/>
                </a:solidFill>
                <a:latin typeface="Century Gothic"/>
                <a:cs typeface="Century Gothic"/>
              </a:rPr>
              <a:t>o</a:t>
            </a:r>
            <a:r>
              <a:rPr lang="en-US" sz="7000" dirty="0" smtClean="0">
                <a:latin typeface="Century Gothic"/>
                <a:cs typeface="Century Gothic"/>
              </a:rPr>
              <a:t>t   n</a:t>
            </a:r>
            <a:r>
              <a:rPr lang="en-US" sz="7000" dirty="0" smtClean="0">
                <a:solidFill>
                  <a:srgbClr val="FF0000"/>
                </a:solidFill>
                <a:latin typeface="Century Gothic"/>
                <a:cs typeface="Century Gothic"/>
              </a:rPr>
              <a:t>o</a:t>
            </a:r>
            <a:r>
              <a:rPr lang="en-US" sz="7000" dirty="0" smtClean="0">
                <a:latin typeface="Century Gothic"/>
                <a:cs typeface="Century Gothic"/>
              </a:rPr>
              <a:t>t   p</a:t>
            </a:r>
            <a:r>
              <a:rPr lang="en-US" sz="7000" dirty="0" smtClean="0">
                <a:solidFill>
                  <a:srgbClr val="FF0000"/>
                </a:solidFill>
                <a:latin typeface="Century Gothic"/>
                <a:cs typeface="Century Gothic"/>
              </a:rPr>
              <a:t>o</a:t>
            </a:r>
            <a:r>
              <a:rPr lang="en-US" sz="7000" dirty="0" smtClean="0">
                <a:latin typeface="Century Gothic"/>
                <a:cs typeface="Century Gothic"/>
              </a:rPr>
              <a:t>t   j</a:t>
            </a:r>
            <a:r>
              <a:rPr lang="en-US" sz="7000" dirty="0" smtClean="0">
                <a:solidFill>
                  <a:srgbClr val="FF0000"/>
                </a:solidFill>
                <a:latin typeface="Century Gothic"/>
                <a:cs typeface="Century Gothic"/>
              </a:rPr>
              <a:t>o</a:t>
            </a:r>
            <a:r>
              <a:rPr lang="en-US" sz="7000" dirty="0" smtClean="0">
                <a:latin typeface="Century Gothic"/>
                <a:cs typeface="Century Gothic"/>
              </a:rPr>
              <a:t>b</a:t>
            </a:r>
          </a:p>
          <a:p>
            <a:endParaRPr lang="en-US" sz="7000" dirty="0" smtClean="0">
              <a:latin typeface="Century Gothic"/>
              <a:cs typeface="Century Gothic"/>
            </a:endParaRPr>
          </a:p>
          <a:p>
            <a:r>
              <a:rPr lang="en-US" sz="7000" dirty="0" smtClean="0">
                <a:latin typeface="Century Gothic"/>
                <a:cs typeface="Century Gothic"/>
              </a:rPr>
              <a:t>h</a:t>
            </a:r>
            <a:r>
              <a:rPr lang="en-US" sz="7000" dirty="0" smtClean="0">
                <a:solidFill>
                  <a:srgbClr val="FF0000"/>
                </a:solidFill>
                <a:latin typeface="Century Gothic"/>
                <a:cs typeface="Century Gothic"/>
              </a:rPr>
              <a:t>o</a:t>
            </a:r>
            <a:r>
              <a:rPr lang="en-US" sz="7000" dirty="0" smtClean="0">
                <a:solidFill>
                  <a:srgbClr val="000000"/>
                </a:solidFill>
                <a:latin typeface="Century Gothic"/>
                <a:cs typeface="Century Gothic"/>
              </a:rPr>
              <a:t>g</a:t>
            </a:r>
            <a:r>
              <a:rPr lang="en-US" sz="7000" dirty="0" smtClean="0">
                <a:latin typeface="Century Gothic"/>
                <a:cs typeface="Century Gothic"/>
              </a:rPr>
              <a:t>  f</a:t>
            </a:r>
            <a:r>
              <a:rPr lang="en-US" sz="7000" dirty="0" smtClean="0">
                <a:solidFill>
                  <a:srgbClr val="FF0000"/>
                </a:solidFill>
                <a:latin typeface="Century Gothic"/>
                <a:cs typeface="Century Gothic"/>
              </a:rPr>
              <a:t>o</a:t>
            </a:r>
            <a:r>
              <a:rPr lang="en-US" sz="7000" dirty="0" smtClean="0">
                <a:latin typeface="Century Gothic"/>
                <a:cs typeface="Century Gothic"/>
              </a:rPr>
              <a:t>g  d</a:t>
            </a:r>
            <a:r>
              <a:rPr lang="en-US" sz="7000" dirty="0" smtClean="0">
                <a:solidFill>
                  <a:srgbClr val="FF0000"/>
                </a:solidFill>
                <a:latin typeface="Century Gothic"/>
                <a:cs typeface="Century Gothic"/>
              </a:rPr>
              <a:t>o</a:t>
            </a:r>
            <a:r>
              <a:rPr lang="en-US" sz="7000" dirty="0" smtClean="0">
                <a:latin typeface="Century Gothic"/>
                <a:cs typeface="Century Gothic"/>
              </a:rPr>
              <a:t>ck  t</a:t>
            </a:r>
            <a:r>
              <a:rPr lang="en-US" sz="7000" dirty="0" smtClean="0">
                <a:solidFill>
                  <a:srgbClr val="FF0000"/>
                </a:solidFill>
                <a:latin typeface="Century Gothic"/>
                <a:cs typeface="Century Gothic"/>
              </a:rPr>
              <a:t>o</a:t>
            </a:r>
            <a:r>
              <a:rPr lang="en-US" sz="7000" dirty="0" smtClean="0">
                <a:latin typeface="Century Gothic"/>
                <a:cs typeface="Century Gothic"/>
              </a:rPr>
              <a:t>ss</a:t>
            </a:r>
            <a:endParaRPr lang="en-US" sz="7000" dirty="0">
              <a:latin typeface="Century Gothic"/>
              <a:cs typeface="Century Gothic"/>
            </a:endParaRPr>
          </a:p>
          <a:p>
            <a:endParaRPr lang="en-US" sz="7000" dirty="0">
              <a:solidFill>
                <a:srgbClr val="FF0000"/>
              </a:solidFill>
              <a:latin typeface="Century Gothic"/>
              <a:cs typeface="Century Gothic"/>
            </a:endParaRPr>
          </a:p>
          <a:p>
            <a:r>
              <a:rPr lang="en-US" sz="7000" dirty="0" smtClean="0">
                <a:solidFill>
                  <a:srgbClr val="000000"/>
                </a:solidFill>
                <a:latin typeface="Century Gothic"/>
                <a:cs typeface="Century Gothic"/>
              </a:rPr>
              <a:t>r</a:t>
            </a:r>
            <a:r>
              <a:rPr lang="en-US" sz="7000" dirty="0" smtClean="0">
                <a:solidFill>
                  <a:srgbClr val="FF0000"/>
                </a:solidFill>
                <a:latin typeface="Century Gothic"/>
                <a:cs typeface="Century Gothic"/>
              </a:rPr>
              <a:t>o</a:t>
            </a:r>
            <a:r>
              <a:rPr lang="en-US" sz="7000" dirty="0" smtClean="0">
                <a:latin typeface="Century Gothic"/>
                <a:cs typeface="Century Gothic"/>
              </a:rPr>
              <a:t>ck   </a:t>
            </a:r>
            <a:r>
              <a:rPr lang="en-US" sz="7000" dirty="0" smtClean="0">
                <a:solidFill>
                  <a:srgbClr val="FF0000"/>
                </a:solidFill>
                <a:latin typeface="Century Gothic"/>
                <a:cs typeface="Century Gothic"/>
              </a:rPr>
              <a:t>o</a:t>
            </a:r>
            <a:r>
              <a:rPr lang="en-US" sz="7000" dirty="0" smtClean="0">
                <a:latin typeface="Century Gothic"/>
                <a:cs typeface="Century Gothic"/>
              </a:rPr>
              <a:t>n    </a:t>
            </a:r>
            <a:r>
              <a:rPr lang="en-US" sz="7000" dirty="0" smtClean="0">
                <a:solidFill>
                  <a:srgbClr val="FF0000"/>
                </a:solidFill>
                <a:latin typeface="Century Gothic"/>
                <a:cs typeface="Century Gothic"/>
              </a:rPr>
              <a:t>o</a:t>
            </a:r>
            <a:r>
              <a:rPr lang="en-US" sz="7000" dirty="0" smtClean="0">
                <a:latin typeface="Century Gothic"/>
                <a:cs typeface="Century Gothic"/>
              </a:rPr>
              <a:t>x    b</a:t>
            </a:r>
            <a:endParaRPr lang="en-US" sz="7000" dirty="0">
              <a:latin typeface="Century Gothic"/>
              <a:cs typeface="Century Gothic"/>
            </a:endParaRPr>
          </a:p>
        </p:txBody>
      </p:sp>
    </p:spTree>
    <p:extLst>
      <p:ext uri="{BB962C8B-B14F-4D97-AF65-F5344CB8AC3E}">
        <p14:creationId xmlns:p14="http://schemas.microsoft.com/office/powerpoint/2010/main" val="2071283996"/>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5478423"/>
          </a:xfrm>
          <a:prstGeom prst="rect">
            <a:avLst/>
          </a:prstGeom>
          <a:noFill/>
        </p:spPr>
        <p:txBody>
          <a:bodyPr wrap="square" rtlCol="0">
            <a:spAutoFit/>
          </a:bodyPr>
          <a:lstStyle/>
          <a:p>
            <a:r>
              <a:rPr lang="en-US" sz="7000" dirty="0" smtClean="0">
                <a:latin typeface="Century Gothic"/>
                <a:cs typeface="Century Gothic"/>
              </a:rPr>
              <a:t> h</a:t>
            </a:r>
            <a:r>
              <a:rPr lang="en-US" sz="7000" dirty="0" smtClean="0">
                <a:solidFill>
                  <a:srgbClr val="FF0000"/>
                </a:solidFill>
                <a:latin typeface="Century Gothic"/>
                <a:cs typeface="Century Gothic"/>
              </a:rPr>
              <a:t>o</a:t>
            </a:r>
            <a:r>
              <a:rPr lang="en-US" sz="7000" dirty="0" smtClean="0">
                <a:latin typeface="Century Gothic"/>
                <a:cs typeface="Century Gothic"/>
              </a:rPr>
              <a:t>t   n</a:t>
            </a:r>
            <a:r>
              <a:rPr lang="en-US" sz="7000" dirty="0" smtClean="0">
                <a:solidFill>
                  <a:srgbClr val="FF0000"/>
                </a:solidFill>
                <a:latin typeface="Century Gothic"/>
                <a:cs typeface="Century Gothic"/>
              </a:rPr>
              <a:t>o</a:t>
            </a:r>
            <a:r>
              <a:rPr lang="en-US" sz="7000" dirty="0" smtClean="0">
                <a:latin typeface="Century Gothic"/>
                <a:cs typeface="Century Gothic"/>
              </a:rPr>
              <a:t>t   p</a:t>
            </a:r>
            <a:r>
              <a:rPr lang="en-US" sz="7000" dirty="0" smtClean="0">
                <a:solidFill>
                  <a:srgbClr val="FF0000"/>
                </a:solidFill>
                <a:latin typeface="Century Gothic"/>
                <a:cs typeface="Century Gothic"/>
              </a:rPr>
              <a:t>o</a:t>
            </a:r>
            <a:r>
              <a:rPr lang="en-US" sz="7000" dirty="0" smtClean="0">
                <a:latin typeface="Century Gothic"/>
                <a:cs typeface="Century Gothic"/>
              </a:rPr>
              <a:t>t   j</a:t>
            </a:r>
            <a:r>
              <a:rPr lang="en-US" sz="7000" dirty="0" smtClean="0">
                <a:solidFill>
                  <a:srgbClr val="FF0000"/>
                </a:solidFill>
                <a:latin typeface="Century Gothic"/>
                <a:cs typeface="Century Gothic"/>
              </a:rPr>
              <a:t>o</a:t>
            </a:r>
            <a:r>
              <a:rPr lang="en-US" sz="7000" dirty="0" smtClean="0">
                <a:latin typeface="Century Gothic"/>
                <a:cs typeface="Century Gothic"/>
              </a:rPr>
              <a:t>b</a:t>
            </a:r>
          </a:p>
          <a:p>
            <a:endParaRPr lang="en-US" sz="7000" dirty="0" smtClean="0">
              <a:latin typeface="Century Gothic"/>
              <a:cs typeface="Century Gothic"/>
            </a:endParaRPr>
          </a:p>
          <a:p>
            <a:r>
              <a:rPr lang="en-US" sz="7000" dirty="0" smtClean="0">
                <a:latin typeface="Century Gothic"/>
                <a:cs typeface="Century Gothic"/>
              </a:rPr>
              <a:t>h</a:t>
            </a:r>
            <a:r>
              <a:rPr lang="en-US" sz="7000" dirty="0" smtClean="0">
                <a:solidFill>
                  <a:srgbClr val="FF0000"/>
                </a:solidFill>
                <a:latin typeface="Century Gothic"/>
                <a:cs typeface="Century Gothic"/>
              </a:rPr>
              <a:t>o</a:t>
            </a:r>
            <a:r>
              <a:rPr lang="en-US" sz="7000" dirty="0" smtClean="0">
                <a:solidFill>
                  <a:srgbClr val="000000"/>
                </a:solidFill>
                <a:latin typeface="Century Gothic"/>
                <a:cs typeface="Century Gothic"/>
              </a:rPr>
              <a:t>g</a:t>
            </a:r>
            <a:r>
              <a:rPr lang="en-US" sz="7000" dirty="0" smtClean="0">
                <a:latin typeface="Century Gothic"/>
                <a:cs typeface="Century Gothic"/>
              </a:rPr>
              <a:t>  f</a:t>
            </a:r>
            <a:r>
              <a:rPr lang="en-US" sz="7000" dirty="0" smtClean="0">
                <a:solidFill>
                  <a:srgbClr val="FF0000"/>
                </a:solidFill>
                <a:latin typeface="Century Gothic"/>
                <a:cs typeface="Century Gothic"/>
              </a:rPr>
              <a:t>o</a:t>
            </a:r>
            <a:r>
              <a:rPr lang="en-US" sz="7000" dirty="0" smtClean="0">
                <a:latin typeface="Century Gothic"/>
                <a:cs typeface="Century Gothic"/>
              </a:rPr>
              <a:t>g  d</a:t>
            </a:r>
            <a:r>
              <a:rPr lang="en-US" sz="7000" dirty="0" smtClean="0">
                <a:solidFill>
                  <a:srgbClr val="FF0000"/>
                </a:solidFill>
                <a:latin typeface="Century Gothic"/>
                <a:cs typeface="Century Gothic"/>
              </a:rPr>
              <a:t>o</a:t>
            </a:r>
            <a:r>
              <a:rPr lang="en-US" sz="7000" dirty="0" smtClean="0">
                <a:latin typeface="Century Gothic"/>
                <a:cs typeface="Century Gothic"/>
              </a:rPr>
              <a:t>ck  t</a:t>
            </a:r>
            <a:r>
              <a:rPr lang="en-US" sz="7000" dirty="0" smtClean="0">
                <a:solidFill>
                  <a:srgbClr val="FF0000"/>
                </a:solidFill>
                <a:latin typeface="Century Gothic"/>
                <a:cs typeface="Century Gothic"/>
              </a:rPr>
              <a:t>o</a:t>
            </a:r>
            <a:r>
              <a:rPr lang="en-US" sz="7000" dirty="0" smtClean="0">
                <a:latin typeface="Century Gothic"/>
                <a:cs typeface="Century Gothic"/>
              </a:rPr>
              <a:t>ss</a:t>
            </a:r>
            <a:endParaRPr lang="en-US" sz="7000" dirty="0">
              <a:latin typeface="Century Gothic"/>
              <a:cs typeface="Century Gothic"/>
            </a:endParaRPr>
          </a:p>
          <a:p>
            <a:endParaRPr lang="en-US" sz="7000" dirty="0">
              <a:solidFill>
                <a:srgbClr val="FF0000"/>
              </a:solidFill>
              <a:latin typeface="Century Gothic"/>
              <a:cs typeface="Century Gothic"/>
            </a:endParaRPr>
          </a:p>
          <a:p>
            <a:r>
              <a:rPr lang="en-US" sz="7000" dirty="0" smtClean="0">
                <a:solidFill>
                  <a:srgbClr val="000000"/>
                </a:solidFill>
                <a:latin typeface="Century Gothic"/>
                <a:cs typeface="Century Gothic"/>
              </a:rPr>
              <a:t>r</a:t>
            </a:r>
            <a:r>
              <a:rPr lang="en-US" sz="7000" dirty="0" smtClean="0">
                <a:solidFill>
                  <a:srgbClr val="FF0000"/>
                </a:solidFill>
                <a:latin typeface="Century Gothic"/>
                <a:cs typeface="Century Gothic"/>
              </a:rPr>
              <a:t>o</a:t>
            </a:r>
            <a:r>
              <a:rPr lang="en-US" sz="7000" dirty="0" smtClean="0">
                <a:latin typeface="Century Gothic"/>
                <a:cs typeface="Century Gothic"/>
              </a:rPr>
              <a:t>ck   </a:t>
            </a:r>
            <a:r>
              <a:rPr lang="en-US" sz="7000" dirty="0" smtClean="0">
                <a:solidFill>
                  <a:srgbClr val="FF0000"/>
                </a:solidFill>
                <a:latin typeface="Century Gothic"/>
                <a:cs typeface="Century Gothic"/>
              </a:rPr>
              <a:t>o</a:t>
            </a:r>
            <a:r>
              <a:rPr lang="en-US" sz="7000" dirty="0" smtClean="0">
                <a:latin typeface="Century Gothic"/>
                <a:cs typeface="Century Gothic"/>
              </a:rPr>
              <a:t>n    </a:t>
            </a:r>
            <a:r>
              <a:rPr lang="en-US" sz="7000" dirty="0" smtClean="0">
                <a:solidFill>
                  <a:srgbClr val="FF0000"/>
                </a:solidFill>
                <a:latin typeface="Century Gothic"/>
                <a:cs typeface="Century Gothic"/>
              </a:rPr>
              <a:t>o</a:t>
            </a:r>
            <a:r>
              <a:rPr lang="en-US" sz="7000" dirty="0" smtClean="0">
                <a:latin typeface="Century Gothic"/>
                <a:cs typeface="Century Gothic"/>
              </a:rPr>
              <a:t>x    </a:t>
            </a:r>
            <a:r>
              <a:rPr lang="en-US" sz="7000" dirty="0" err="1" smtClean="0">
                <a:latin typeface="Century Gothic"/>
                <a:cs typeface="Century Gothic"/>
              </a:rPr>
              <a:t>b</a:t>
            </a:r>
            <a:r>
              <a:rPr lang="en-US" sz="7000" dirty="0" err="1" smtClean="0">
                <a:solidFill>
                  <a:srgbClr val="FF0000"/>
                </a:solidFill>
                <a:latin typeface="Century Gothic"/>
                <a:cs typeface="Century Gothic"/>
              </a:rPr>
              <a:t>o</a:t>
            </a:r>
            <a:endParaRPr lang="en-US" sz="7000" dirty="0">
              <a:latin typeface="Century Gothic"/>
              <a:cs typeface="Century Gothic"/>
            </a:endParaRPr>
          </a:p>
        </p:txBody>
      </p:sp>
    </p:spTree>
    <p:extLst>
      <p:ext uri="{BB962C8B-B14F-4D97-AF65-F5344CB8AC3E}">
        <p14:creationId xmlns:p14="http://schemas.microsoft.com/office/powerpoint/2010/main" val="4139225493"/>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5478423"/>
          </a:xfrm>
          <a:prstGeom prst="rect">
            <a:avLst/>
          </a:prstGeom>
          <a:noFill/>
        </p:spPr>
        <p:txBody>
          <a:bodyPr wrap="square" rtlCol="0">
            <a:spAutoFit/>
          </a:bodyPr>
          <a:lstStyle/>
          <a:p>
            <a:r>
              <a:rPr lang="en-US" sz="7000" dirty="0" smtClean="0">
                <a:latin typeface="Century Gothic"/>
                <a:cs typeface="Century Gothic"/>
              </a:rPr>
              <a:t> h</a:t>
            </a:r>
            <a:r>
              <a:rPr lang="en-US" sz="7000" dirty="0" smtClean="0">
                <a:solidFill>
                  <a:srgbClr val="FF0000"/>
                </a:solidFill>
                <a:latin typeface="Century Gothic"/>
                <a:cs typeface="Century Gothic"/>
              </a:rPr>
              <a:t>o</a:t>
            </a:r>
            <a:r>
              <a:rPr lang="en-US" sz="7000" dirty="0" smtClean="0">
                <a:latin typeface="Century Gothic"/>
                <a:cs typeface="Century Gothic"/>
              </a:rPr>
              <a:t>t   n</a:t>
            </a:r>
            <a:r>
              <a:rPr lang="en-US" sz="7000" dirty="0" smtClean="0">
                <a:solidFill>
                  <a:srgbClr val="FF0000"/>
                </a:solidFill>
                <a:latin typeface="Century Gothic"/>
                <a:cs typeface="Century Gothic"/>
              </a:rPr>
              <a:t>o</a:t>
            </a:r>
            <a:r>
              <a:rPr lang="en-US" sz="7000" dirty="0" smtClean="0">
                <a:latin typeface="Century Gothic"/>
                <a:cs typeface="Century Gothic"/>
              </a:rPr>
              <a:t>t   p</a:t>
            </a:r>
            <a:r>
              <a:rPr lang="en-US" sz="7000" dirty="0" smtClean="0">
                <a:solidFill>
                  <a:srgbClr val="FF0000"/>
                </a:solidFill>
                <a:latin typeface="Century Gothic"/>
                <a:cs typeface="Century Gothic"/>
              </a:rPr>
              <a:t>o</a:t>
            </a:r>
            <a:r>
              <a:rPr lang="en-US" sz="7000" dirty="0" smtClean="0">
                <a:latin typeface="Century Gothic"/>
                <a:cs typeface="Century Gothic"/>
              </a:rPr>
              <a:t>t   j</a:t>
            </a:r>
            <a:r>
              <a:rPr lang="en-US" sz="7000" dirty="0" smtClean="0">
                <a:solidFill>
                  <a:srgbClr val="FF0000"/>
                </a:solidFill>
                <a:latin typeface="Century Gothic"/>
                <a:cs typeface="Century Gothic"/>
              </a:rPr>
              <a:t>o</a:t>
            </a:r>
            <a:r>
              <a:rPr lang="en-US" sz="7000" dirty="0" smtClean="0">
                <a:latin typeface="Century Gothic"/>
                <a:cs typeface="Century Gothic"/>
              </a:rPr>
              <a:t>b</a:t>
            </a:r>
          </a:p>
          <a:p>
            <a:endParaRPr lang="en-US" sz="7000" dirty="0" smtClean="0">
              <a:latin typeface="Century Gothic"/>
              <a:cs typeface="Century Gothic"/>
            </a:endParaRPr>
          </a:p>
          <a:p>
            <a:r>
              <a:rPr lang="en-US" sz="7000" dirty="0" smtClean="0">
                <a:latin typeface="Century Gothic"/>
                <a:cs typeface="Century Gothic"/>
              </a:rPr>
              <a:t>h</a:t>
            </a:r>
            <a:r>
              <a:rPr lang="en-US" sz="7000" dirty="0" smtClean="0">
                <a:solidFill>
                  <a:srgbClr val="FF0000"/>
                </a:solidFill>
                <a:latin typeface="Century Gothic"/>
                <a:cs typeface="Century Gothic"/>
              </a:rPr>
              <a:t>o</a:t>
            </a:r>
            <a:r>
              <a:rPr lang="en-US" sz="7000" dirty="0" smtClean="0">
                <a:solidFill>
                  <a:srgbClr val="000000"/>
                </a:solidFill>
                <a:latin typeface="Century Gothic"/>
                <a:cs typeface="Century Gothic"/>
              </a:rPr>
              <a:t>g</a:t>
            </a:r>
            <a:r>
              <a:rPr lang="en-US" sz="7000" dirty="0" smtClean="0">
                <a:latin typeface="Century Gothic"/>
                <a:cs typeface="Century Gothic"/>
              </a:rPr>
              <a:t>  f</a:t>
            </a:r>
            <a:r>
              <a:rPr lang="en-US" sz="7000" dirty="0" smtClean="0">
                <a:solidFill>
                  <a:srgbClr val="FF0000"/>
                </a:solidFill>
                <a:latin typeface="Century Gothic"/>
                <a:cs typeface="Century Gothic"/>
              </a:rPr>
              <a:t>o</a:t>
            </a:r>
            <a:r>
              <a:rPr lang="en-US" sz="7000" dirty="0" smtClean="0">
                <a:latin typeface="Century Gothic"/>
                <a:cs typeface="Century Gothic"/>
              </a:rPr>
              <a:t>g  d</a:t>
            </a:r>
            <a:r>
              <a:rPr lang="en-US" sz="7000" dirty="0" smtClean="0">
                <a:solidFill>
                  <a:srgbClr val="FF0000"/>
                </a:solidFill>
                <a:latin typeface="Century Gothic"/>
                <a:cs typeface="Century Gothic"/>
              </a:rPr>
              <a:t>o</a:t>
            </a:r>
            <a:r>
              <a:rPr lang="en-US" sz="7000" dirty="0" smtClean="0">
                <a:latin typeface="Century Gothic"/>
                <a:cs typeface="Century Gothic"/>
              </a:rPr>
              <a:t>ck  t</a:t>
            </a:r>
            <a:r>
              <a:rPr lang="en-US" sz="7000" dirty="0" smtClean="0">
                <a:solidFill>
                  <a:srgbClr val="FF0000"/>
                </a:solidFill>
                <a:latin typeface="Century Gothic"/>
                <a:cs typeface="Century Gothic"/>
              </a:rPr>
              <a:t>o</a:t>
            </a:r>
            <a:r>
              <a:rPr lang="en-US" sz="7000" dirty="0" smtClean="0">
                <a:latin typeface="Century Gothic"/>
                <a:cs typeface="Century Gothic"/>
              </a:rPr>
              <a:t>ss</a:t>
            </a:r>
            <a:endParaRPr lang="en-US" sz="7000" dirty="0">
              <a:latin typeface="Century Gothic"/>
              <a:cs typeface="Century Gothic"/>
            </a:endParaRPr>
          </a:p>
          <a:p>
            <a:endParaRPr lang="en-US" sz="7000" dirty="0">
              <a:solidFill>
                <a:srgbClr val="FF0000"/>
              </a:solidFill>
              <a:latin typeface="Century Gothic"/>
              <a:cs typeface="Century Gothic"/>
            </a:endParaRPr>
          </a:p>
          <a:p>
            <a:r>
              <a:rPr lang="en-US" sz="7000" dirty="0" smtClean="0">
                <a:solidFill>
                  <a:srgbClr val="000000"/>
                </a:solidFill>
                <a:latin typeface="Century Gothic"/>
                <a:cs typeface="Century Gothic"/>
              </a:rPr>
              <a:t>r</a:t>
            </a:r>
            <a:r>
              <a:rPr lang="en-US" sz="7000" dirty="0" smtClean="0">
                <a:solidFill>
                  <a:srgbClr val="FF0000"/>
                </a:solidFill>
                <a:latin typeface="Century Gothic"/>
                <a:cs typeface="Century Gothic"/>
              </a:rPr>
              <a:t>o</a:t>
            </a:r>
            <a:r>
              <a:rPr lang="en-US" sz="7000" dirty="0" smtClean="0">
                <a:latin typeface="Century Gothic"/>
                <a:cs typeface="Century Gothic"/>
              </a:rPr>
              <a:t>ck   </a:t>
            </a:r>
            <a:r>
              <a:rPr lang="en-US" sz="7000" dirty="0" smtClean="0">
                <a:solidFill>
                  <a:srgbClr val="FF0000"/>
                </a:solidFill>
                <a:latin typeface="Century Gothic"/>
                <a:cs typeface="Century Gothic"/>
              </a:rPr>
              <a:t>o</a:t>
            </a:r>
            <a:r>
              <a:rPr lang="en-US" sz="7000" dirty="0" smtClean="0">
                <a:latin typeface="Century Gothic"/>
                <a:cs typeface="Century Gothic"/>
              </a:rPr>
              <a:t>n    </a:t>
            </a:r>
            <a:r>
              <a:rPr lang="en-US" sz="7000" dirty="0" smtClean="0">
                <a:solidFill>
                  <a:srgbClr val="FF0000"/>
                </a:solidFill>
                <a:latin typeface="Century Gothic"/>
                <a:cs typeface="Century Gothic"/>
              </a:rPr>
              <a:t>o</a:t>
            </a:r>
            <a:r>
              <a:rPr lang="en-US" sz="7000" dirty="0" smtClean="0">
                <a:latin typeface="Century Gothic"/>
                <a:cs typeface="Century Gothic"/>
              </a:rPr>
              <a:t>x    b</a:t>
            </a:r>
            <a:r>
              <a:rPr lang="en-US" sz="7000" dirty="0" smtClean="0">
                <a:solidFill>
                  <a:srgbClr val="FF0000"/>
                </a:solidFill>
                <a:latin typeface="Century Gothic"/>
                <a:cs typeface="Century Gothic"/>
              </a:rPr>
              <a:t>o</a:t>
            </a:r>
            <a:r>
              <a:rPr lang="en-US" sz="7000" dirty="0" smtClean="0">
                <a:latin typeface="Century Gothic"/>
                <a:cs typeface="Century Gothic"/>
              </a:rPr>
              <a:t>x</a:t>
            </a:r>
            <a:endParaRPr lang="en-US" sz="7000" dirty="0">
              <a:latin typeface="Century Gothic"/>
              <a:cs typeface="Century Gothic"/>
            </a:endParaRPr>
          </a:p>
        </p:txBody>
      </p:sp>
    </p:spTree>
    <p:extLst>
      <p:ext uri="{BB962C8B-B14F-4D97-AF65-F5344CB8AC3E}">
        <p14:creationId xmlns:p14="http://schemas.microsoft.com/office/powerpoint/2010/main" val="39877011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1169551"/>
          </a:xfrm>
          <a:prstGeom prst="rect">
            <a:avLst/>
          </a:prstGeom>
          <a:noFill/>
        </p:spPr>
        <p:txBody>
          <a:bodyPr wrap="square" rtlCol="0">
            <a:spAutoFit/>
          </a:bodyPr>
          <a:lstStyle/>
          <a:p>
            <a:r>
              <a:rPr lang="en-US" sz="7000" dirty="0" smtClean="0">
                <a:latin typeface="Century Gothic"/>
                <a:cs typeface="Century Gothic"/>
              </a:rPr>
              <a:t>m</a:t>
            </a:r>
            <a:r>
              <a:rPr lang="en-US" sz="7000" dirty="0" smtClean="0">
                <a:solidFill>
                  <a:srgbClr val="FF0000"/>
                </a:solidFill>
                <a:latin typeface="Century Gothic"/>
                <a:cs typeface="Century Gothic"/>
              </a:rPr>
              <a:t>o</a:t>
            </a:r>
            <a:r>
              <a:rPr lang="en-US" sz="7000" dirty="0" smtClean="0">
                <a:latin typeface="Century Gothic"/>
                <a:cs typeface="Century Gothic"/>
              </a:rPr>
              <a:t>m   l</a:t>
            </a:r>
            <a:endParaRPr lang="en-US" sz="7000" dirty="0">
              <a:latin typeface="Century Gothic"/>
              <a:cs typeface="Century Gothic"/>
            </a:endParaRPr>
          </a:p>
        </p:txBody>
      </p:sp>
    </p:spTree>
    <p:extLst>
      <p:ext uri="{BB962C8B-B14F-4D97-AF65-F5344CB8AC3E}">
        <p14:creationId xmlns:p14="http://schemas.microsoft.com/office/powerpoint/2010/main" val="955081606"/>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1169551"/>
          </a:xfrm>
          <a:prstGeom prst="rect">
            <a:avLst/>
          </a:prstGeom>
          <a:noFill/>
        </p:spPr>
        <p:txBody>
          <a:bodyPr wrap="square" rtlCol="0">
            <a:spAutoFit/>
          </a:bodyPr>
          <a:lstStyle/>
          <a:p>
            <a:r>
              <a:rPr lang="en-US" sz="7000" dirty="0" smtClean="0">
                <a:latin typeface="Century Gothic"/>
                <a:cs typeface="Century Gothic"/>
              </a:rPr>
              <a:t> d</a:t>
            </a:r>
            <a:endParaRPr lang="en-US" sz="7000" dirty="0">
              <a:latin typeface="Century Gothic"/>
              <a:cs typeface="Century Gothic"/>
            </a:endParaRPr>
          </a:p>
        </p:txBody>
      </p:sp>
    </p:spTree>
    <p:extLst>
      <p:ext uri="{BB962C8B-B14F-4D97-AF65-F5344CB8AC3E}">
        <p14:creationId xmlns:p14="http://schemas.microsoft.com/office/powerpoint/2010/main" val="3378475887"/>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1169551"/>
          </a:xfrm>
          <a:prstGeom prst="rect">
            <a:avLst/>
          </a:prstGeom>
          <a:noFill/>
        </p:spPr>
        <p:txBody>
          <a:bodyPr wrap="square" rtlCol="0">
            <a:spAutoFit/>
          </a:bodyPr>
          <a:lstStyle/>
          <a:p>
            <a:r>
              <a:rPr lang="en-US" sz="7000" dirty="0" smtClean="0">
                <a:latin typeface="Century Gothic"/>
                <a:cs typeface="Century Gothic"/>
              </a:rPr>
              <a:t> d</a:t>
            </a:r>
            <a:r>
              <a:rPr lang="en-US" sz="7000" dirty="0" smtClean="0">
                <a:solidFill>
                  <a:srgbClr val="FF0000"/>
                </a:solidFill>
                <a:latin typeface="Century Gothic"/>
                <a:cs typeface="Century Gothic"/>
              </a:rPr>
              <a:t>o</a:t>
            </a:r>
            <a:endParaRPr lang="en-US" sz="7000" dirty="0">
              <a:latin typeface="Century Gothic"/>
              <a:cs typeface="Century Gothic"/>
            </a:endParaRPr>
          </a:p>
        </p:txBody>
      </p:sp>
    </p:spTree>
    <p:extLst>
      <p:ext uri="{BB962C8B-B14F-4D97-AF65-F5344CB8AC3E}">
        <p14:creationId xmlns:p14="http://schemas.microsoft.com/office/powerpoint/2010/main" val="4008703905"/>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1169551"/>
          </a:xfrm>
          <a:prstGeom prst="rect">
            <a:avLst/>
          </a:prstGeom>
          <a:noFill/>
        </p:spPr>
        <p:txBody>
          <a:bodyPr wrap="square" rtlCol="0">
            <a:spAutoFit/>
          </a:bodyPr>
          <a:lstStyle/>
          <a:p>
            <a:r>
              <a:rPr lang="en-US" sz="7000" dirty="0" smtClean="0">
                <a:latin typeface="Century Gothic"/>
                <a:cs typeface="Century Gothic"/>
              </a:rPr>
              <a:t> d</a:t>
            </a:r>
            <a:r>
              <a:rPr lang="en-US" sz="7000" dirty="0" smtClean="0">
                <a:solidFill>
                  <a:srgbClr val="FF0000"/>
                </a:solidFill>
                <a:latin typeface="Century Gothic"/>
                <a:cs typeface="Century Gothic"/>
              </a:rPr>
              <a:t>o</a:t>
            </a:r>
            <a:r>
              <a:rPr lang="en-US" sz="7000" dirty="0" smtClean="0">
                <a:latin typeface="Century Gothic"/>
                <a:cs typeface="Century Gothic"/>
              </a:rPr>
              <a:t>g</a:t>
            </a:r>
            <a:endParaRPr lang="en-US" sz="7000" dirty="0">
              <a:latin typeface="Century Gothic"/>
              <a:cs typeface="Century Gothic"/>
            </a:endParaRPr>
          </a:p>
        </p:txBody>
      </p:sp>
    </p:spTree>
    <p:extLst>
      <p:ext uri="{BB962C8B-B14F-4D97-AF65-F5344CB8AC3E}">
        <p14:creationId xmlns:p14="http://schemas.microsoft.com/office/powerpoint/2010/main" val="3382137825"/>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1169551"/>
          </a:xfrm>
          <a:prstGeom prst="rect">
            <a:avLst/>
          </a:prstGeom>
          <a:noFill/>
        </p:spPr>
        <p:txBody>
          <a:bodyPr wrap="square" rtlCol="0">
            <a:spAutoFit/>
          </a:bodyPr>
          <a:lstStyle/>
          <a:p>
            <a:r>
              <a:rPr lang="en-US" sz="7000" dirty="0" smtClean="0">
                <a:latin typeface="Century Gothic"/>
                <a:cs typeface="Century Gothic"/>
              </a:rPr>
              <a:t> d</a:t>
            </a:r>
            <a:r>
              <a:rPr lang="en-US" sz="7000" dirty="0" smtClean="0">
                <a:solidFill>
                  <a:srgbClr val="FF0000"/>
                </a:solidFill>
                <a:latin typeface="Century Gothic"/>
                <a:cs typeface="Century Gothic"/>
              </a:rPr>
              <a:t>o</a:t>
            </a:r>
            <a:r>
              <a:rPr lang="en-US" sz="7000" dirty="0" smtClean="0">
                <a:latin typeface="Century Gothic"/>
                <a:cs typeface="Century Gothic"/>
              </a:rPr>
              <a:t>gs</a:t>
            </a:r>
            <a:endParaRPr lang="en-US" sz="7000" dirty="0">
              <a:latin typeface="Century Gothic"/>
              <a:cs typeface="Century Gothic"/>
            </a:endParaRPr>
          </a:p>
        </p:txBody>
      </p:sp>
    </p:spTree>
    <p:extLst>
      <p:ext uri="{BB962C8B-B14F-4D97-AF65-F5344CB8AC3E}">
        <p14:creationId xmlns:p14="http://schemas.microsoft.com/office/powerpoint/2010/main" val="3821477046"/>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1169551"/>
          </a:xfrm>
          <a:prstGeom prst="rect">
            <a:avLst/>
          </a:prstGeom>
          <a:noFill/>
        </p:spPr>
        <p:txBody>
          <a:bodyPr wrap="square" rtlCol="0">
            <a:spAutoFit/>
          </a:bodyPr>
          <a:lstStyle/>
          <a:p>
            <a:r>
              <a:rPr lang="en-US" sz="7000" dirty="0" smtClean="0">
                <a:latin typeface="Century Gothic"/>
                <a:cs typeface="Century Gothic"/>
              </a:rPr>
              <a:t> d</a:t>
            </a:r>
            <a:r>
              <a:rPr lang="en-US" sz="7000" dirty="0" smtClean="0">
                <a:solidFill>
                  <a:srgbClr val="FF0000"/>
                </a:solidFill>
                <a:latin typeface="Century Gothic"/>
                <a:cs typeface="Century Gothic"/>
              </a:rPr>
              <a:t>o</a:t>
            </a:r>
            <a:r>
              <a:rPr lang="en-US" sz="7000" dirty="0" smtClean="0">
                <a:latin typeface="Century Gothic"/>
                <a:cs typeface="Century Gothic"/>
              </a:rPr>
              <a:t>gs    d</a:t>
            </a:r>
            <a:endParaRPr lang="en-US" sz="7000" dirty="0">
              <a:latin typeface="Century Gothic"/>
              <a:cs typeface="Century Gothic"/>
            </a:endParaRPr>
          </a:p>
        </p:txBody>
      </p:sp>
    </p:spTree>
    <p:extLst>
      <p:ext uri="{BB962C8B-B14F-4D97-AF65-F5344CB8AC3E}">
        <p14:creationId xmlns:p14="http://schemas.microsoft.com/office/powerpoint/2010/main" val="3229318019"/>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1169551"/>
          </a:xfrm>
          <a:prstGeom prst="rect">
            <a:avLst/>
          </a:prstGeom>
          <a:noFill/>
        </p:spPr>
        <p:txBody>
          <a:bodyPr wrap="square" rtlCol="0">
            <a:spAutoFit/>
          </a:bodyPr>
          <a:lstStyle/>
          <a:p>
            <a:r>
              <a:rPr lang="en-US" sz="7000" dirty="0" smtClean="0">
                <a:latin typeface="Century Gothic"/>
                <a:cs typeface="Century Gothic"/>
              </a:rPr>
              <a:t> d</a:t>
            </a:r>
            <a:r>
              <a:rPr lang="en-US" sz="7000" dirty="0" smtClean="0">
                <a:solidFill>
                  <a:srgbClr val="FF0000"/>
                </a:solidFill>
                <a:latin typeface="Century Gothic"/>
                <a:cs typeface="Century Gothic"/>
              </a:rPr>
              <a:t>o</a:t>
            </a:r>
            <a:r>
              <a:rPr lang="en-US" sz="7000" dirty="0" smtClean="0">
                <a:latin typeface="Century Gothic"/>
                <a:cs typeface="Century Gothic"/>
              </a:rPr>
              <a:t>gs    d</a:t>
            </a:r>
            <a:r>
              <a:rPr lang="en-US" sz="7000" dirty="0" smtClean="0">
                <a:solidFill>
                  <a:srgbClr val="FF0000"/>
                </a:solidFill>
                <a:latin typeface="Century Gothic"/>
                <a:cs typeface="Century Gothic"/>
              </a:rPr>
              <a:t>o</a:t>
            </a:r>
            <a:endParaRPr lang="en-US" sz="7000" dirty="0">
              <a:latin typeface="Century Gothic"/>
              <a:cs typeface="Century Gothic"/>
            </a:endParaRPr>
          </a:p>
        </p:txBody>
      </p:sp>
    </p:spTree>
    <p:extLst>
      <p:ext uri="{BB962C8B-B14F-4D97-AF65-F5344CB8AC3E}">
        <p14:creationId xmlns:p14="http://schemas.microsoft.com/office/powerpoint/2010/main" val="1290321943"/>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1169551"/>
          </a:xfrm>
          <a:prstGeom prst="rect">
            <a:avLst/>
          </a:prstGeom>
          <a:noFill/>
        </p:spPr>
        <p:txBody>
          <a:bodyPr wrap="square" rtlCol="0">
            <a:spAutoFit/>
          </a:bodyPr>
          <a:lstStyle/>
          <a:p>
            <a:r>
              <a:rPr lang="en-US" sz="7000" dirty="0" smtClean="0">
                <a:latin typeface="Century Gothic"/>
                <a:cs typeface="Century Gothic"/>
              </a:rPr>
              <a:t> d</a:t>
            </a:r>
            <a:r>
              <a:rPr lang="en-US" sz="7000" dirty="0" smtClean="0">
                <a:solidFill>
                  <a:srgbClr val="FF0000"/>
                </a:solidFill>
                <a:latin typeface="Century Gothic"/>
                <a:cs typeface="Century Gothic"/>
              </a:rPr>
              <a:t>o</a:t>
            </a:r>
            <a:r>
              <a:rPr lang="en-US" sz="7000" dirty="0" smtClean="0">
                <a:latin typeface="Century Gothic"/>
                <a:cs typeface="Century Gothic"/>
              </a:rPr>
              <a:t>gs    d</a:t>
            </a:r>
            <a:r>
              <a:rPr lang="en-US" sz="7000" dirty="0" smtClean="0">
                <a:solidFill>
                  <a:srgbClr val="FF0000"/>
                </a:solidFill>
                <a:latin typeface="Century Gothic"/>
                <a:cs typeface="Century Gothic"/>
              </a:rPr>
              <a:t>o</a:t>
            </a:r>
            <a:r>
              <a:rPr lang="en-US" sz="7000" dirty="0" smtClean="0">
                <a:latin typeface="Century Gothic"/>
                <a:cs typeface="Century Gothic"/>
              </a:rPr>
              <a:t>ll</a:t>
            </a:r>
            <a:endParaRPr lang="en-US" sz="7000" dirty="0">
              <a:latin typeface="Century Gothic"/>
              <a:cs typeface="Century Gothic"/>
            </a:endParaRPr>
          </a:p>
        </p:txBody>
      </p:sp>
    </p:spTree>
    <p:extLst>
      <p:ext uri="{BB962C8B-B14F-4D97-AF65-F5344CB8AC3E}">
        <p14:creationId xmlns:p14="http://schemas.microsoft.com/office/powerpoint/2010/main" val="3182921704"/>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1169551"/>
          </a:xfrm>
          <a:prstGeom prst="rect">
            <a:avLst/>
          </a:prstGeom>
          <a:noFill/>
        </p:spPr>
        <p:txBody>
          <a:bodyPr wrap="square" rtlCol="0">
            <a:spAutoFit/>
          </a:bodyPr>
          <a:lstStyle/>
          <a:p>
            <a:r>
              <a:rPr lang="en-US" sz="7000" dirty="0" smtClean="0">
                <a:latin typeface="Century Gothic"/>
                <a:cs typeface="Century Gothic"/>
              </a:rPr>
              <a:t> d</a:t>
            </a:r>
            <a:r>
              <a:rPr lang="en-US" sz="7000" dirty="0" smtClean="0">
                <a:solidFill>
                  <a:srgbClr val="FF0000"/>
                </a:solidFill>
                <a:latin typeface="Century Gothic"/>
                <a:cs typeface="Century Gothic"/>
              </a:rPr>
              <a:t>o</a:t>
            </a:r>
            <a:r>
              <a:rPr lang="en-US" sz="7000" dirty="0" smtClean="0">
                <a:latin typeface="Century Gothic"/>
                <a:cs typeface="Century Gothic"/>
              </a:rPr>
              <a:t>gs    d</a:t>
            </a:r>
            <a:r>
              <a:rPr lang="en-US" sz="7000" dirty="0" smtClean="0">
                <a:solidFill>
                  <a:srgbClr val="FF0000"/>
                </a:solidFill>
                <a:latin typeface="Century Gothic"/>
                <a:cs typeface="Century Gothic"/>
              </a:rPr>
              <a:t>o</a:t>
            </a:r>
            <a:r>
              <a:rPr lang="en-US" sz="7000" dirty="0" smtClean="0">
                <a:latin typeface="Century Gothic"/>
                <a:cs typeface="Century Gothic"/>
              </a:rPr>
              <a:t>lls</a:t>
            </a:r>
            <a:endParaRPr lang="en-US" sz="7000" dirty="0">
              <a:latin typeface="Century Gothic"/>
              <a:cs typeface="Century Gothic"/>
            </a:endParaRPr>
          </a:p>
        </p:txBody>
      </p:sp>
    </p:spTree>
    <p:extLst>
      <p:ext uri="{BB962C8B-B14F-4D97-AF65-F5344CB8AC3E}">
        <p14:creationId xmlns:p14="http://schemas.microsoft.com/office/powerpoint/2010/main" val="1191591178"/>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3323987"/>
          </a:xfrm>
          <a:prstGeom prst="rect">
            <a:avLst/>
          </a:prstGeom>
          <a:noFill/>
        </p:spPr>
        <p:txBody>
          <a:bodyPr wrap="square" rtlCol="0">
            <a:spAutoFit/>
          </a:bodyPr>
          <a:lstStyle/>
          <a:p>
            <a:r>
              <a:rPr lang="en-US" sz="7000" dirty="0" smtClean="0">
                <a:latin typeface="Century Gothic"/>
                <a:cs typeface="Century Gothic"/>
              </a:rPr>
              <a:t> d</a:t>
            </a:r>
            <a:r>
              <a:rPr lang="en-US" sz="7000" dirty="0" smtClean="0">
                <a:solidFill>
                  <a:srgbClr val="FF0000"/>
                </a:solidFill>
                <a:latin typeface="Century Gothic"/>
                <a:cs typeface="Century Gothic"/>
              </a:rPr>
              <a:t>o</a:t>
            </a:r>
            <a:r>
              <a:rPr lang="en-US" sz="7000" dirty="0" smtClean="0">
                <a:latin typeface="Century Gothic"/>
                <a:cs typeface="Century Gothic"/>
              </a:rPr>
              <a:t>gs    d</a:t>
            </a:r>
            <a:r>
              <a:rPr lang="en-US" sz="7000" dirty="0" smtClean="0">
                <a:solidFill>
                  <a:srgbClr val="FF0000"/>
                </a:solidFill>
                <a:latin typeface="Century Gothic"/>
                <a:cs typeface="Century Gothic"/>
              </a:rPr>
              <a:t>o</a:t>
            </a:r>
            <a:r>
              <a:rPr lang="en-US" sz="7000" dirty="0" smtClean="0">
                <a:latin typeface="Century Gothic"/>
                <a:cs typeface="Century Gothic"/>
              </a:rPr>
              <a:t>lls    d</a:t>
            </a:r>
          </a:p>
          <a:p>
            <a:endParaRPr lang="en-US" sz="7000" dirty="0" smtClean="0">
              <a:latin typeface="Century Gothic"/>
              <a:cs typeface="Century Gothic"/>
            </a:endParaRPr>
          </a:p>
          <a:p>
            <a:r>
              <a:rPr lang="en-US" sz="7000" dirty="0" smtClean="0">
                <a:latin typeface="Century Gothic"/>
                <a:cs typeface="Century Gothic"/>
              </a:rPr>
              <a:t>  </a:t>
            </a:r>
            <a:endParaRPr lang="en-US" sz="7000" dirty="0">
              <a:latin typeface="Century Gothic"/>
              <a:cs typeface="Century Gothic"/>
            </a:endParaRPr>
          </a:p>
        </p:txBody>
      </p:sp>
    </p:spTree>
    <p:extLst>
      <p:ext uri="{BB962C8B-B14F-4D97-AF65-F5344CB8AC3E}">
        <p14:creationId xmlns:p14="http://schemas.microsoft.com/office/powerpoint/2010/main" val="4111740871"/>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3323987"/>
          </a:xfrm>
          <a:prstGeom prst="rect">
            <a:avLst/>
          </a:prstGeom>
          <a:noFill/>
        </p:spPr>
        <p:txBody>
          <a:bodyPr wrap="square" rtlCol="0">
            <a:spAutoFit/>
          </a:bodyPr>
          <a:lstStyle/>
          <a:p>
            <a:r>
              <a:rPr lang="en-US" sz="7000" dirty="0" smtClean="0">
                <a:latin typeface="Century Gothic"/>
                <a:cs typeface="Century Gothic"/>
              </a:rPr>
              <a:t> d</a:t>
            </a:r>
            <a:r>
              <a:rPr lang="en-US" sz="7000" dirty="0" smtClean="0">
                <a:solidFill>
                  <a:srgbClr val="FF0000"/>
                </a:solidFill>
                <a:latin typeface="Century Gothic"/>
                <a:cs typeface="Century Gothic"/>
              </a:rPr>
              <a:t>o</a:t>
            </a:r>
            <a:r>
              <a:rPr lang="en-US" sz="7000" dirty="0" smtClean="0">
                <a:latin typeface="Century Gothic"/>
                <a:cs typeface="Century Gothic"/>
              </a:rPr>
              <a:t>gs    d</a:t>
            </a:r>
            <a:r>
              <a:rPr lang="en-US" sz="7000" dirty="0" smtClean="0">
                <a:solidFill>
                  <a:srgbClr val="FF0000"/>
                </a:solidFill>
                <a:latin typeface="Century Gothic"/>
                <a:cs typeface="Century Gothic"/>
              </a:rPr>
              <a:t>o</a:t>
            </a:r>
            <a:r>
              <a:rPr lang="en-US" sz="7000" dirty="0" smtClean="0">
                <a:latin typeface="Century Gothic"/>
                <a:cs typeface="Century Gothic"/>
              </a:rPr>
              <a:t>lls    d</a:t>
            </a:r>
            <a:r>
              <a:rPr lang="en-US" sz="7000" dirty="0" smtClean="0">
                <a:solidFill>
                  <a:srgbClr val="FF0000"/>
                </a:solidFill>
                <a:latin typeface="Century Gothic"/>
                <a:cs typeface="Century Gothic"/>
              </a:rPr>
              <a:t>o</a:t>
            </a:r>
            <a:endParaRPr lang="en-US" sz="7000" dirty="0" smtClean="0">
              <a:latin typeface="Century Gothic"/>
              <a:cs typeface="Century Gothic"/>
            </a:endParaRPr>
          </a:p>
          <a:p>
            <a:endParaRPr lang="en-US" sz="7000" dirty="0" smtClean="0">
              <a:latin typeface="Century Gothic"/>
              <a:cs typeface="Century Gothic"/>
            </a:endParaRPr>
          </a:p>
          <a:p>
            <a:r>
              <a:rPr lang="en-US" sz="7000" dirty="0" smtClean="0">
                <a:latin typeface="Century Gothic"/>
                <a:cs typeface="Century Gothic"/>
              </a:rPr>
              <a:t>  </a:t>
            </a:r>
            <a:endParaRPr lang="en-US" sz="7000" dirty="0">
              <a:latin typeface="Century Gothic"/>
              <a:cs typeface="Century Gothic"/>
            </a:endParaRPr>
          </a:p>
        </p:txBody>
      </p:sp>
    </p:spTree>
    <p:extLst>
      <p:ext uri="{BB962C8B-B14F-4D97-AF65-F5344CB8AC3E}">
        <p14:creationId xmlns:p14="http://schemas.microsoft.com/office/powerpoint/2010/main" val="30103973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1169551"/>
          </a:xfrm>
          <a:prstGeom prst="rect">
            <a:avLst/>
          </a:prstGeom>
          <a:noFill/>
        </p:spPr>
        <p:txBody>
          <a:bodyPr wrap="square" rtlCol="0">
            <a:spAutoFit/>
          </a:bodyPr>
          <a:lstStyle/>
          <a:p>
            <a:r>
              <a:rPr lang="en-US" sz="7000" dirty="0" smtClean="0">
                <a:latin typeface="Century Gothic"/>
                <a:cs typeface="Century Gothic"/>
              </a:rPr>
              <a:t>m</a:t>
            </a:r>
            <a:r>
              <a:rPr lang="en-US" sz="7000" dirty="0" smtClean="0">
                <a:solidFill>
                  <a:srgbClr val="FF0000"/>
                </a:solidFill>
                <a:latin typeface="Century Gothic"/>
                <a:cs typeface="Century Gothic"/>
              </a:rPr>
              <a:t>o</a:t>
            </a:r>
            <a:r>
              <a:rPr lang="en-US" sz="7000" dirty="0" smtClean="0">
                <a:latin typeface="Century Gothic"/>
                <a:cs typeface="Century Gothic"/>
              </a:rPr>
              <a:t>m   l</a:t>
            </a:r>
            <a:r>
              <a:rPr lang="en-US" sz="7000" dirty="0" smtClean="0">
                <a:solidFill>
                  <a:srgbClr val="FF0000"/>
                </a:solidFill>
                <a:latin typeface="Century Gothic"/>
                <a:cs typeface="Century Gothic"/>
              </a:rPr>
              <a:t>o</a:t>
            </a:r>
            <a:endParaRPr lang="en-US" sz="7000" dirty="0">
              <a:latin typeface="Century Gothic"/>
              <a:cs typeface="Century Gothic"/>
            </a:endParaRPr>
          </a:p>
        </p:txBody>
      </p:sp>
    </p:spTree>
    <p:extLst>
      <p:ext uri="{BB962C8B-B14F-4D97-AF65-F5344CB8AC3E}">
        <p14:creationId xmlns:p14="http://schemas.microsoft.com/office/powerpoint/2010/main" val="690593375"/>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3323987"/>
          </a:xfrm>
          <a:prstGeom prst="rect">
            <a:avLst/>
          </a:prstGeom>
          <a:noFill/>
        </p:spPr>
        <p:txBody>
          <a:bodyPr wrap="square" rtlCol="0">
            <a:spAutoFit/>
          </a:bodyPr>
          <a:lstStyle/>
          <a:p>
            <a:r>
              <a:rPr lang="en-US" sz="7000" dirty="0" smtClean="0">
                <a:latin typeface="Century Gothic"/>
                <a:cs typeface="Century Gothic"/>
              </a:rPr>
              <a:t> d</a:t>
            </a:r>
            <a:r>
              <a:rPr lang="en-US" sz="7000" dirty="0" smtClean="0">
                <a:solidFill>
                  <a:srgbClr val="FF0000"/>
                </a:solidFill>
                <a:latin typeface="Century Gothic"/>
                <a:cs typeface="Century Gothic"/>
              </a:rPr>
              <a:t>o</a:t>
            </a:r>
            <a:r>
              <a:rPr lang="en-US" sz="7000" dirty="0" smtClean="0">
                <a:latin typeface="Century Gothic"/>
                <a:cs typeface="Century Gothic"/>
              </a:rPr>
              <a:t>gs    d</a:t>
            </a:r>
            <a:r>
              <a:rPr lang="en-US" sz="7000" dirty="0" smtClean="0">
                <a:solidFill>
                  <a:srgbClr val="FF0000"/>
                </a:solidFill>
                <a:latin typeface="Century Gothic"/>
                <a:cs typeface="Century Gothic"/>
              </a:rPr>
              <a:t>o</a:t>
            </a:r>
            <a:r>
              <a:rPr lang="en-US" sz="7000" dirty="0" smtClean="0">
                <a:latin typeface="Century Gothic"/>
                <a:cs typeface="Century Gothic"/>
              </a:rPr>
              <a:t>lls    d</a:t>
            </a:r>
            <a:r>
              <a:rPr lang="en-US" sz="7000" dirty="0" smtClean="0">
                <a:solidFill>
                  <a:srgbClr val="FF0000"/>
                </a:solidFill>
                <a:latin typeface="Century Gothic"/>
                <a:cs typeface="Century Gothic"/>
              </a:rPr>
              <a:t>o</a:t>
            </a:r>
            <a:r>
              <a:rPr lang="en-US" sz="7000" dirty="0" smtClean="0">
                <a:latin typeface="Century Gothic"/>
                <a:cs typeface="Century Gothic"/>
              </a:rPr>
              <a:t>t</a:t>
            </a:r>
          </a:p>
          <a:p>
            <a:endParaRPr lang="en-US" sz="7000" dirty="0" smtClean="0">
              <a:latin typeface="Century Gothic"/>
              <a:cs typeface="Century Gothic"/>
            </a:endParaRPr>
          </a:p>
          <a:p>
            <a:r>
              <a:rPr lang="en-US" sz="7000" dirty="0" smtClean="0">
                <a:latin typeface="Century Gothic"/>
                <a:cs typeface="Century Gothic"/>
              </a:rPr>
              <a:t>  </a:t>
            </a:r>
            <a:endParaRPr lang="en-US" sz="7000" dirty="0">
              <a:latin typeface="Century Gothic"/>
              <a:cs typeface="Century Gothic"/>
            </a:endParaRPr>
          </a:p>
        </p:txBody>
      </p:sp>
    </p:spTree>
    <p:extLst>
      <p:ext uri="{BB962C8B-B14F-4D97-AF65-F5344CB8AC3E}">
        <p14:creationId xmlns:p14="http://schemas.microsoft.com/office/powerpoint/2010/main" val="2301945922"/>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3323987"/>
          </a:xfrm>
          <a:prstGeom prst="rect">
            <a:avLst/>
          </a:prstGeom>
          <a:noFill/>
        </p:spPr>
        <p:txBody>
          <a:bodyPr wrap="square" rtlCol="0">
            <a:spAutoFit/>
          </a:bodyPr>
          <a:lstStyle/>
          <a:p>
            <a:r>
              <a:rPr lang="en-US" sz="7000" dirty="0" smtClean="0">
                <a:latin typeface="Century Gothic"/>
                <a:cs typeface="Century Gothic"/>
              </a:rPr>
              <a:t> d</a:t>
            </a:r>
            <a:r>
              <a:rPr lang="en-US" sz="7000" dirty="0" smtClean="0">
                <a:solidFill>
                  <a:srgbClr val="FF0000"/>
                </a:solidFill>
                <a:latin typeface="Century Gothic"/>
                <a:cs typeface="Century Gothic"/>
              </a:rPr>
              <a:t>o</a:t>
            </a:r>
            <a:r>
              <a:rPr lang="en-US" sz="7000" dirty="0" smtClean="0">
                <a:latin typeface="Century Gothic"/>
                <a:cs typeface="Century Gothic"/>
              </a:rPr>
              <a:t>gs    d</a:t>
            </a:r>
            <a:r>
              <a:rPr lang="en-US" sz="7000" dirty="0" smtClean="0">
                <a:solidFill>
                  <a:srgbClr val="FF0000"/>
                </a:solidFill>
                <a:latin typeface="Century Gothic"/>
                <a:cs typeface="Century Gothic"/>
              </a:rPr>
              <a:t>o</a:t>
            </a:r>
            <a:r>
              <a:rPr lang="en-US" sz="7000" dirty="0" smtClean="0">
                <a:latin typeface="Century Gothic"/>
                <a:cs typeface="Century Gothic"/>
              </a:rPr>
              <a:t>lls    d</a:t>
            </a:r>
            <a:r>
              <a:rPr lang="en-US" sz="7000" dirty="0" smtClean="0">
                <a:solidFill>
                  <a:srgbClr val="FF0000"/>
                </a:solidFill>
                <a:latin typeface="Century Gothic"/>
                <a:cs typeface="Century Gothic"/>
              </a:rPr>
              <a:t>o</a:t>
            </a:r>
            <a:r>
              <a:rPr lang="en-US" sz="7000" dirty="0" smtClean="0">
                <a:latin typeface="Century Gothic"/>
                <a:cs typeface="Century Gothic"/>
              </a:rPr>
              <a:t>ts</a:t>
            </a:r>
          </a:p>
          <a:p>
            <a:endParaRPr lang="en-US" sz="7000" dirty="0" smtClean="0">
              <a:latin typeface="Century Gothic"/>
              <a:cs typeface="Century Gothic"/>
            </a:endParaRPr>
          </a:p>
          <a:p>
            <a:r>
              <a:rPr lang="en-US" sz="7000" dirty="0" smtClean="0">
                <a:latin typeface="Century Gothic"/>
                <a:cs typeface="Century Gothic"/>
              </a:rPr>
              <a:t>  </a:t>
            </a:r>
            <a:endParaRPr lang="en-US" sz="7000" dirty="0">
              <a:latin typeface="Century Gothic"/>
              <a:cs typeface="Century Gothic"/>
            </a:endParaRPr>
          </a:p>
        </p:txBody>
      </p:sp>
    </p:spTree>
    <p:extLst>
      <p:ext uri="{BB962C8B-B14F-4D97-AF65-F5344CB8AC3E}">
        <p14:creationId xmlns:p14="http://schemas.microsoft.com/office/powerpoint/2010/main" val="3311917961"/>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3323987"/>
          </a:xfrm>
          <a:prstGeom prst="rect">
            <a:avLst/>
          </a:prstGeom>
          <a:noFill/>
        </p:spPr>
        <p:txBody>
          <a:bodyPr wrap="square" rtlCol="0">
            <a:spAutoFit/>
          </a:bodyPr>
          <a:lstStyle/>
          <a:p>
            <a:r>
              <a:rPr lang="en-US" sz="7000" dirty="0" smtClean="0">
                <a:latin typeface="Century Gothic"/>
                <a:cs typeface="Century Gothic"/>
              </a:rPr>
              <a:t> d</a:t>
            </a:r>
            <a:r>
              <a:rPr lang="en-US" sz="7000" dirty="0" smtClean="0">
                <a:solidFill>
                  <a:srgbClr val="FF0000"/>
                </a:solidFill>
                <a:latin typeface="Century Gothic"/>
                <a:cs typeface="Century Gothic"/>
              </a:rPr>
              <a:t>o</a:t>
            </a:r>
            <a:r>
              <a:rPr lang="en-US" sz="7000" dirty="0" smtClean="0">
                <a:latin typeface="Century Gothic"/>
                <a:cs typeface="Century Gothic"/>
              </a:rPr>
              <a:t>gs    d</a:t>
            </a:r>
            <a:r>
              <a:rPr lang="en-US" sz="7000" dirty="0" smtClean="0">
                <a:solidFill>
                  <a:srgbClr val="FF0000"/>
                </a:solidFill>
                <a:latin typeface="Century Gothic"/>
                <a:cs typeface="Century Gothic"/>
              </a:rPr>
              <a:t>o</a:t>
            </a:r>
            <a:r>
              <a:rPr lang="en-US" sz="7000" dirty="0" smtClean="0">
                <a:latin typeface="Century Gothic"/>
                <a:cs typeface="Century Gothic"/>
              </a:rPr>
              <a:t>lls    d</a:t>
            </a:r>
            <a:r>
              <a:rPr lang="en-US" sz="7000" dirty="0" smtClean="0">
                <a:solidFill>
                  <a:srgbClr val="FF0000"/>
                </a:solidFill>
                <a:latin typeface="Century Gothic"/>
                <a:cs typeface="Century Gothic"/>
              </a:rPr>
              <a:t>o</a:t>
            </a:r>
            <a:r>
              <a:rPr lang="en-US" sz="7000" dirty="0" smtClean="0">
                <a:latin typeface="Century Gothic"/>
                <a:cs typeface="Century Gothic"/>
              </a:rPr>
              <a:t>ts</a:t>
            </a:r>
          </a:p>
          <a:p>
            <a:endParaRPr lang="en-US" sz="7000" dirty="0" smtClean="0">
              <a:latin typeface="Century Gothic"/>
              <a:cs typeface="Century Gothic"/>
            </a:endParaRPr>
          </a:p>
          <a:p>
            <a:r>
              <a:rPr lang="en-US" sz="7000" dirty="0" smtClean="0">
                <a:latin typeface="Century Gothic"/>
                <a:cs typeface="Century Gothic"/>
              </a:rPr>
              <a:t>  j</a:t>
            </a:r>
            <a:endParaRPr lang="en-US" sz="7000" dirty="0">
              <a:latin typeface="Century Gothic"/>
              <a:cs typeface="Century Gothic"/>
            </a:endParaRPr>
          </a:p>
        </p:txBody>
      </p:sp>
    </p:spTree>
    <p:extLst>
      <p:ext uri="{BB962C8B-B14F-4D97-AF65-F5344CB8AC3E}">
        <p14:creationId xmlns:p14="http://schemas.microsoft.com/office/powerpoint/2010/main" val="2531161036"/>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3323987"/>
          </a:xfrm>
          <a:prstGeom prst="rect">
            <a:avLst/>
          </a:prstGeom>
          <a:noFill/>
        </p:spPr>
        <p:txBody>
          <a:bodyPr wrap="square" rtlCol="0">
            <a:spAutoFit/>
          </a:bodyPr>
          <a:lstStyle/>
          <a:p>
            <a:r>
              <a:rPr lang="en-US" sz="7000" dirty="0" smtClean="0">
                <a:latin typeface="Century Gothic"/>
                <a:cs typeface="Century Gothic"/>
              </a:rPr>
              <a:t> d</a:t>
            </a:r>
            <a:r>
              <a:rPr lang="en-US" sz="7000" dirty="0" smtClean="0">
                <a:solidFill>
                  <a:srgbClr val="FF0000"/>
                </a:solidFill>
                <a:latin typeface="Century Gothic"/>
                <a:cs typeface="Century Gothic"/>
              </a:rPr>
              <a:t>o</a:t>
            </a:r>
            <a:r>
              <a:rPr lang="en-US" sz="7000" dirty="0" smtClean="0">
                <a:latin typeface="Century Gothic"/>
                <a:cs typeface="Century Gothic"/>
              </a:rPr>
              <a:t>gs    d</a:t>
            </a:r>
            <a:r>
              <a:rPr lang="en-US" sz="7000" dirty="0" smtClean="0">
                <a:solidFill>
                  <a:srgbClr val="FF0000"/>
                </a:solidFill>
                <a:latin typeface="Century Gothic"/>
                <a:cs typeface="Century Gothic"/>
              </a:rPr>
              <a:t>o</a:t>
            </a:r>
            <a:r>
              <a:rPr lang="en-US" sz="7000" dirty="0" smtClean="0">
                <a:latin typeface="Century Gothic"/>
                <a:cs typeface="Century Gothic"/>
              </a:rPr>
              <a:t>lls    d</a:t>
            </a:r>
            <a:r>
              <a:rPr lang="en-US" sz="7000" dirty="0" smtClean="0">
                <a:solidFill>
                  <a:srgbClr val="FF0000"/>
                </a:solidFill>
                <a:latin typeface="Century Gothic"/>
                <a:cs typeface="Century Gothic"/>
              </a:rPr>
              <a:t>o</a:t>
            </a:r>
            <a:r>
              <a:rPr lang="en-US" sz="7000" dirty="0" smtClean="0">
                <a:latin typeface="Century Gothic"/>
                <a:cs typeface="Century Gothic"/>
              </a:rPr>
              <a:t>ts</a:t>
            </a:r>
          </a:p>
          <a:p>
            <a:endParaRPr lang="en-US" sz="7000" dirty="0" smtClean="0">
              <a:latin typeface="Century Gothic"/>
              <a:cs typeface="Century Gothic"/>
            </a:endParaRPr>
          </a:p>
          <a:p>
            <a:r>
              <a:rPr lang="en-US" sz="7000" dirty="0" smtClean="0">
                <a:latin typeface="Century Gothic"/>
                <a:cs typeface="Century Gothic"/>
              </a:rPr>
              <a:t>  </a:t>
            </a:r>
            <a:r>
              <a:rPr lang="en-US" sz="7000" dirty="0" err="1" smtClean="0">
                <a:latin typeface="Century Gothic"/>
                <a:cs typeface="Century Gothic"/>
              </a:rPr>
              <a:t>j</a:t>
            </a:r>
            <a:r>
              <a:rPr lang="en-US" sz="7000" dirty="0" err="1" smtClean="0">
                <a:solidFill>
                  <a:srgbClr val="FF0000"/>
                </a:solidFill>
                <a:latin typeface="Century Gothic"/>
                <a:cs typeface="Century Gothic"/>
              </a:rPr>
              <a:t>o</a:t>
            </a:r>
            <a:endParaRPr lang="en-US" sz="7000" dirty="0">
              <a:latin typeface="Century Gothic"/>
              <a:cs typeface="Century Gothic"/>
            </a:endParaRPr>
          </a:p>
        </p:txBody>
      </p:sp>
    </p:spTree>
    <p:extLst>
      <p:ext uri="{BB962C8B-B14F-4D97-AF65-F5344CB8AC3E}">
        <p14:creationId xmlns:p14="http://schemas.microsoft.com/office/powerpoint/2010/main" val="762787240"/>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3323987"/>
          </a:xfrm>
          <a:prstGeom prst="rect">
            <a:avLst/>
          </a:prstGeom>
          <a:noFill/>
        </p:spPr>
        <p:txBody>
          <a:bodyPr wrap="square" rtlCol="0">
            <a:spAutoFit/>
          </a:bodyPr>
          <a:lstStyle/>
          <a:p>
            <a:r>
              <a:rPr lang="en-US" sz="7000" dirty="0" smtClean="0">
                <a:latin typeface="Century Gothic"/>
                <a:cs typeface="Century Gothic"/>
              </a:rPr>
              <a:t> d</a:t>
            </a:r>
            <a:r>
              <a:rPr lang="en-US" sz="7000" dirty="0" smtClean="0">
                <a:solidFill>
                  <a:srgbClr val="FF0000"/>
                </a:solidFill>
                <a:latin typeface="Century Gothic"/>
                <a:cs typeface="Century Gothic"/>
              </a:rPr>
              <a:t>o</a:t>
            </a:r>
            <a:r>
              <a:rPr lang="en-US" sz="7000" dirty="0" smtClean="0">
                <a:latin typeface="Century Gothic"/>
                <a:cs typeface="Century Gothic"/>
              </a:rPr>
              <a:t>gs    d</a:t>
            </a:r>
            <a:r>
              <a:rPr lang="en-US" sz="7000" dirty="0" smtClean="0">
                <a:solidFill>
                  <a:srgbClr val="FF0000"/>
                </a:solidFill>
                <a:latin typeface="Century Gothic"/>
                <a:cs typeface="Century Gothic"/>
              </a:rPr>
              <a:t>o</a:t>
            </a:r>
            <a:r>
              <a:rPr lang="en-US" sz="7000" dirty="0" smtClean="0">
                <a:latin typeface="Century Gothic"/>
                <a:cs typeface="Century Gothic"/>
              </a:rPr>
              <a:t>lls    d</a:t>
            </a:r>
            <a:r>
              <a:rPr lang="en-US" sz="7000" dirty="0" smtClean="0">
                <a:solidFill>
                  <a:srgbClr val="FF0000"/>
                </a:solidFill>
                <a:latin typeface="Century Gothic"/>
                <a:cs typeface="Century Gothic"/>
              </a:rPr>
              <a:t>o</a:t>
            </a:r>
            <a:r>
              <a:rPr lang="en-US" sz="7000" dirty="0" smtClean="0">
                <a:latin typeface="Century Gothic"/>
                <a:cs typeface="Century Gothic"/>
              </a:rPr>
              <a:t>ts</a:t>
            </a:r>
          </a:p>
          <a:p>
            <a:endParaRPr lang="en-US" sz="7000" dirty="0" smtClean="0">
              <a:latin typeface="Century Gothic"/>
              <a:cs typeface="Century Gothic"/>
            </a:endParaRPr>
          </a:p>
          <a:p>
            <a:r>
              <a:rPr lang="en-US" sz="7000" dirty="0" smtClean="0">
                <a:latin typeface="Century Gothic"/>
                <a:cs typeface="Century Gothic"/>
              </a:rPr>
              <a:t>  j</a:t>
            </a:r>
            <a:r>
              <a:rPr lang="en-US" sz="7000" dirty="0" smtClean="0">
                <a:solidFill>
                  <a:srgbClr val="FF0000"/>
                </a:solidFill>
                <a:latin typeface="Century Gothic"/>
                <a:cs typeface="Century Gothic"/>
              </a:rPr>
              <a:t>o</a:t>
            </a:r>
            <a:r>
              <a:rPr lang="en-US" sz="7000" dirty="0" smtClean="0">
                <a:solidFill>
                  <a:srgbClr val="000000"/>
                </a:solidFill>
                <a:latin typeface="Century Gothic"/>
                <a:cs typeface="Century Gothic"/>
              </a:rPr>
              <a:t>g</a:t>
            </a:r>
            <a:endParaRPr lang="en-US" sz="7000" dirty="0">
              <a:latin typeface="Century Gothic"/>
              <a:cs typeface="Century Gothic"/>
            </a:endParaRPr>
          </a:p>
        </p:txBody>
      </p:sp>
    </p:spTree>
    <p:extLst>
      <p:ext uri="{BB962C8B-B14F-4D97-AF65-F5344CB8AC3E}">
        <p14:creationId xmlns:p14="http://schemas.microsoft.com/office/powerpoint/2010/main" val="64020523"/>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3323987"/>
          </a:xfrm>
          <a:prstGeom prst="rect">
            <a:avLst/>
          </a:prstGeom>
          <a:noFill/>
        </p:spPr>
        <p:txBody>
          <a:bodyPr wrap="square" rtlCol="0">
            <a:spAutoFit/>
          </a:bodyPr>
          <a:lstStyle/>
          <a:p>
            <a:r>
              <a:rPr lang="en-US" sz="7000" dirty="0" smtClean="0">
                <a:latin typeface="Century Gothic"/>
                <a:cs typeface="Century Gothic"/>
              </a:rPr>
              <a:t> d</a:t>
            </a:r>
            <a:r>
              <a:rPr lang="en-US" sz="7000" dirty="0" smtClean="0">
                <a:solidFill>
                  <a:srgbClr val="FF0000"/>
                </a:solidFill>
                <a:latin typeface="Century Gothic"/>
                <a:cs typeface="Century Gothic"/>
              </a:rPr>
              <a:t>o</a:t>
            </a:r>
            <a:r>
              <a:rPr lang="en-US" sz="7000" dirty="0" smtClean="0">
                <a:latin typeface="Century Gothic"/>
                <a:cs typeface="Century Gothic"/>
              </a:rPr>
              <a:t>gs    d</a:t>
            </a:r>
            <a:r>
              <a:rPr lang="en-US" sz="7000" dirty="0" smtClean="0">
                <a:solidFill>
                  <a:srgbClr val="FF0000"/>
                </a:solidFill>
                <a:latin typeface="Century Gothic"/>
                <a:cs typeface="Century Gothic"/>
              </a:rPr>
              <a:t>o</a:t>
            </a:r>
            <a:r>
              <a:rPr lang="en-US" sz="7000" dirty="0" smtClean="0">
                <a:latin typeface="Century Gothic"/>
                <a:cs typeface="Century Gothic"/>
              </a:rPr>
              <a:t>lls    d</a:t>
            </a:r>
            <a:r>
              <a:rPr lang="en-US" sz="7000" dirty="0" smtClean="0">
                <a:solidFill>
                  <a:srgbClr val="FF0000"/>
                </a:solidFill>
                <a:latin typeface="Century Gothic"/>
                <a:cs typeface="Century Gothic"/>
              </a:rPr>
              <a:t>o</a:t>
            </a:r>
            <a:r>
              <a:rPr lang="en-US" sz="7000" dirty="0" smtClean="0">
                <a:latin typeface="Century Gothic"/>
                <a:cs typeface="Century Gothic"/>
              </a:rPr>
              <a:t>ts</a:t>
            </a:r>
          </a:p>
          <a:p>
            <a:endParaRPr lang="en-US" sz="7000" dirty="0" smtClean="0">
              <a:latin typeface="Century Gothic"/>
              <a:cs typeface="Century Gothic"/>
            </a:endParaRPr>
          </a:p>
          <a:p>
            <a:r>
              <a:rPr lang="en-US" sz="7000" dirty="0" smtClean="0">
                <a:latin typeface="Century Gothic"/>
                <a:cs typeface="Century Gothic"/>
              </a:rPr>
              <a:t>  j</a:t>
            </a:r>
            <a:r>
              <a:rPr lang="en-US" sz="7000" dirty="0" smtClean="0">
                <a:solidFill>
                  <a:srgbClr val="FF0000"/>
                </a:solidFill>
                <a:latin typeface="Century Gothic"/>
                <a:cs typeface="Century Gothic"/>
              </a:rPr>
              <a:t>o</a:t>
            </a:r>
            <a:r>
              <a:rPr lang="en-US" sz="7000" dirty="0" smtClean="0">
                <a:solidFill>
                  <a:srgbClr val="000000"/>
                </a:solidFill>
                <a:latin typeface="Century Gothic"/>
                <a:cs typeface="Century Gothic"/>
              </a:rPr>
              <a:t>gs</a:t>
            </a:r>
            <a:endParaRPr lang="en-US" sz="7000" dirty="0">
              <a:latin typeface="Century Gothic"/>
              <a:cs typeface="Century Gothic"/>
            </a:endParaRPr>
          </a:p>
        </p:txBody>
      </p:sp>
    </p:spTree>
    <p:extLst>
      <p:ext uri="{BB962C8B-B14F-4D97-AF65-F5344CB8AC3E}">
        <p14:creationId xmlns:p14="http://schemas.microsoft.com/office/powerpoint/2010/main" val="284704613"/>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3323987"/>
          </a:xfrm>
          <a:prstGeom prst="rect">
            <a:avLst/>
          </a:prstGeom>
          <a:noFill/>
        </p:spPr>
        <p:txBody>
          <a:bodyPr wrap="square" rtlCol="0">
            <a:spAutoFit/>
          </a:bodyPr>
          <a:lstStyle/>
          <a:p>
            <a:r>
              <a:rPr lang="en-US" sz="7000" dirty="0" smtClean="0">
                <a:latin typeface="Century Gothic"/>
                <a:cs typeface="Century Gothic"/>
              </a:rPr>
              <a:t> d</a:t>
            </a:r>
            <a:r>
              <a:rPr lang="en-US" sz="7000" dirty="0" smtClean="0">
                <a:solidFill>
                  <a:srgbClr val="FF0000"/>
                </a:solidFill>
                <a:latin typeface="Century Gothic"/>
                <a:cs typeface="Century Gothic"/>
              </a:rPr>
              <a:t>o</a:t>
            </a:r>
            <a:r>
              <a:rPr lang="en-US" sz="7000" dirty="0" smtClean="0">
                <a:latin typeface="Century Gothic"/>
                <a:cs typeface="Century Gothic"/>
              </a:rPr>
              <a:t>gs    d</a:t>
            </a:r>
            <a:r>
              <a:rPr lang="en-US" sz="7000" dirty="0" smtClean="0">
                <a:solidFill>
                  <a:srgbClr val="FF0000"/>
                </a:solidFill>
                <a:latin typeface="Century Gothic"/>
                <a:cs typeface="Century Gothic"/>
              </a:rPr>
              <a:t>o</a:t>
            </a:r>
            <a:r>
              <a:rPr lang="en-US" sz="7000" dirty="0" smtClean="0">
                <a:latin typeface="Century Gothic"/>
                <a:cs typeface="Century Gothic"/>
              </a:rPr>
              <a:t>lls    d</a:t>
            </a:r>
            <a:r>
              <a:rPr lang="en-US" sz="7000" dirty="0" smtClean="0">
                <a:solidFill>
                  <a:srgbClr val="FF0000"/>
                </a:solidFill>
                <a:latin typeface="Century Gothic"/>
                <a:cs typeface="Century Gothic"/>
              </a:rPr>
              <a:t>o</a:t>
            </a:r>
            <a:r>
              <a:rPr lang="en-US" sz="7000" dirty="0" smtClean="0">
                <a:latin typeface="Century Gothic"/>
                <a:cs typeface="Century Gothic"/>
              </a:rPr>
              <a:t>ts</a:t>
            </a:r>
          </a:p>
          <a:p>
            <a:endParaRPr lang="en-US" sz="7000" dirty="0" smtClean="0">
              <a:latin typeface="Century Gothic"/>
              <a:cs typeface="Century Gothic"/>
            </a:endParaRPr>
          </a:p>
          <a:p>
            <a:r>
              <a:rPr lang="en-US" sz="7000" dirty="0" smtClean="0">
                <a:latin typeface="Century Gothic"/>
                <a:cs typeface="Century Gothic"/>
              </a:rPr>
              <a:t>  j</a:t>
            </a:r>
            <a:r>
              <a:rPr lang="en-US" sz="7000" dirty="0" smtClean="0">
                <a:solidFill>
                  <a:srgbClr val="FF0000"/>
                </a:solidFill>
                <a:latin typeface="Century Gothic"/>
                <a:cs typeface="Century Gothic"/>
              </a:rPr>
              <a:t>o</a:t>
            </a:r>
            <a:r>
              <a:rPr lang="en-US" sz="7000" dirty="0" smtClean="0">
                <a:solidFill>
                  <a:srgbClr val="000000"/>
                </a:solidFill>
                <a:latin typeface="Century Gothic"/>
                <a:cs typeface="Century Gothic"/>
              </a:rPr>
              <a:t>gs</a:t>
            </a:r>
            <a:r>
              <a:rPr lang="en-US" sz="7000" dirty="0" smtClean="0">
                <a:latin typeface="Century Gothic"/>
                <a:cs typeface="Century Gothic"/>
              </a:rPr>
              <a:t>    s</a:t>
            </a:r>
            <a:endParaRPr lang="en-US" sz="7000" dirty="0">
              <a:latin typeface="Century Gothic"/>
              <a:cs typeface="Century Gothic"/>
            </a:endParaRPr>
          </a:p>
        </p:txBody>
      </p:sp>
    </p:spTree>
    <p:extLst>
      <p:ext uri="{BB962C8B-B14F-4D97-AF65-F5344CB8AC3E}">
        <p14:creationId xmlns:p14="http://schemas.microsoft.com/office/powerpoint/2010/main" val="3802118844"/>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3323987"/>
          </a:xfrm>
          <a:prstGeom prst="rect">
            <a:avLst/>
          </a:prstGeom>
          <a:noFill/>
        </p:spPr>
        <p:txBody>
          <a:bodyPr wrap="square" rtlCol="0">
            <a:spAutoFit/>
          </a:bodyPr>
          <a:lstStyle/>
          <a:p>
            <a:r>
              <a:rPr lang="en-US" sz="7000" dirty="0" smtClean="0">
                <a:latin typeface="Century Gothic"/>
                <a:cs typeface="Century Gothic"/>
              </a:rPr>
              <a:t> d</a:t>
            </a:r>
            <a:r>
              <a:rPr lang="en-US" sz="7000" dirty="0" smtClean="0">
                <a:solidFill>
                  <a:srgbClr val="FF0000"/>
                </a:solidFill>
                <a:latin typeface="Century Gothic"/>
                <a:cs typeface="Century Gothic"/>
              </a:rPr>
              <a:t>o</a:t>
            </a:r>
            <a:r>
              <a:rPr lang="en-US" sz="7000" dirty="0" smtClean="0">
                <a:latin typeface="Century Gothic"/>
                <a:cs typeface="Century Gothic"/>
              </a:rPr>
              <a:t>gs    d</a:t>
            </a:r>
            <a:r>
              <a:rPr lang="en-US" sz="7000" dirty="0" smtClean="0">
                <a:solidFill>
                  <a:srgbClr val="FF0000"/>
                </a:solidFill>
                <a:latin typeface="Century Gothic"/>
                <a:cs typeface="Century Gothic"/>
              </a:rPr>
              <a:t>o</a:t>
            </a:r>
            <a:r>
              <a:rPr lang="en-US" sz="7000" dirty="0" smtClean="0">
                <a:latin typeface="Century Gothic"/>
                <a:cs typeface="Century Gothic"/>
              </a:rPr>
              <a:t>lls    d</a:t>
            </a:r>
            <a:r>
              <a:rPr lang="en-US" sz="7000" dirty="0" smtClean="0">
                <a:solidFill>
                  <a:srgbClr val="FF0000"/>
                </a:solidFill>
                <a:latin typeface="Century Gothic"/>
                <a:cs typeface="Century Gothic"/>
              </a:rPr>
              <a:t>o</a:t>
            </a:r>
            <a:r>
              <a:rPr lang="en-US" sz="7000" dirty="0" smtClean="0">
                <a:latin typeface="Century Gothic"/>
                <a:cs typeface="Century Gothic"/>
              </a:rPr>
              <a:t>ts</a:t>
            </a:r>
          </a:p>
          <a:p>
            <a:endParaRPr lang="en-US" sz="7000" dirty="0" smtClean="0">
              <a:latin typeface="Century Gothic"/>
              <a:cs typeface="Century Gothic"/>
            </a:endParaRPr>
          </a:p>
          <a:p>
            <a:r>
              <a:rPr lang="en-US" sz="7000" dirty="0" smtClean="0">
                <a:latin typeface="Century Gothic"/>
                <a:cs typeface="Century Gothic"/>
              </a:rPr>
              <a:t>  j</a:t>
            </a:r>
            <a:r>
              <a:rPr lang="en-US" sz="7000" dirty="0" smtClean="0">
                <a:solidFill>
                  <a:srgbClr val="FF0000"/>
                </a:solidFill>
                <a:latin typeface="Century Gothic"/>
                <a:cs typeface="Century Gothic"/>
              </a:rPr>
              <a:t>o</a:t>
            </a:r>
            <a:r>
              <a:rPr lang="en-US" sz="7000" dirty="0" smtClean="0">
                <a:solidFill>
                  <a:srgbClr val="000000"/>
                </a:solidFill>
                <a:latin typeface="Century Gothic"/>
                <a:cs typeface="Century Gothic"/>
              </a:rPr>
              <a:t>gs</a:t>
            </a:r>
            <a:r>
              <a:rPr lang="en-US" sz="7000" dirty="0" smtClean="0">
                <a:latin typeface="Century Gothic"/>
                <a:cs typeface="Century Gothic"/>
              </a:rPr>
              <a:t>    s</a:t>
            </a:r>
            <a:r>
              <a:rPr lang="en-US" sz="7000" dirty="0" smtClean="0">
                <a:solidFill>
                  <a:srgbClr val="FF0000"/>
                </a:solidFill>
                <a:latin typeface="Century Gothic"/>
                <a:cs typeface="Century Gothic"/>
              </a:rPr>
              <a:t>o</a:t>
            </a:r>
            <a:endParaRPr lang="en-US" sz="7000" dirty="0">
              <a:latin typeface="Century Gothic"/>
              <a:cs typeface="Century Gothic"/>
            </a:endParaRPr>
          </a:p>
        </p:txBody>
      </p:sp>
    </p:spTree>
    <p:extLst>
      <p:ext uri="{BB962C8B-B14F-4D97-AF65-F5344CB8AC3E}">
        <p14:creationId xmlns:p14="http://schemas.microsoft.com/office/powerpoint/2010/main" val="618588533"/>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3323987"/>
          </a:xfrm>
          <a:prstGeom prst="rect">
            <a:avLst/>
          </a:prstGeom>
          <a:noFill/>
        </p:spPr>
        <p:txBody>
          <a:bodyPr wrap="square" rtlCol="0">
            <a:spAutoFit/>
          </a:bodyPr>
          <a:lstStyle/>
          <a:p>
            <a:r>
              <a:rPr lang="en-US" sz="7000" dirty="0" smtClean="0">
                <a:latin typeface="Century Gothic"/>
                <a:cs typeface="Century Gothic"/>
              </a:rPr>
              <a:t> d</a:t>
            </a:r>
            <a:r>
              <a:rPr lang="en-US" sz="7000" dirty="0" smtClean="0">
                <a:solidFill>
                  <a:srgbClr val="FF0000"/>
                </a:solidFill>
                <a:latin typeface="Century Gothic"/>
                <a:cs typeface="Century Gothic"/>
              </a:rPr>
              <a:t>o</a:t>
            </a:r>
            <a:r>
              <a:rPr lang="en-US" sz="7000" dirty="0" smtClean="0">
                <a:latin typeface="Century Gothic"/>
                <a:cs typeface="Century Gothic"/>
              </a:rPr>
              <a:t>gs    d</a:t>
            </a:r>
            <a:r>
              <a:rPr lang="en-US" sz="7000" dirty="0" smtClean="0">
                <a:solidFill>
                  <a:srgbClr val="FF0000"/>
                </a:solidFill>
                <a:latin typeface="Century Gothic"/>
                <a:cs typeface="Century Gothic"/>
              </a:rPr>
              <a:t>o</a:t>
            </a:r>
            <a:r>
              <a:rPr lang="en-US" sz="7000" dirty="0" smtClean="0">
                <a:latin typeface="Century Gothic"/>
                <a:cs typeface="Century Gothic"/>
              </a:rPr>
              <a:t>lls    d</a:t>
            </a:r>
            <a:r>
              <a:rPr lang="en-US" sz="7000" dirty="0" smtClean="0">
                <a:solidFill>
                  <a:srgbClr val="FF0000"/>
                </a:solidFill>
                <a:latin typeface="Century Gothic"/>
                <a:cs typeface="Century Gothic"/>
              </a:rPr>
              <a:t>o</a:t>
            </a:r>
            <a:r>
              <a:rPr lang="en-US" sz="7000" dirty="0" smtClean="0">
                <a:latin typeface="Century Gothic"/>
                <a:cs typeface="Century Gothic"/>
              </a:rPr>
              <a:t>ts</a:t>
            </a:r>
          </a:p>
          <a:p>
            <a:endParaRPr lang="en-US" sz="7000" dirty="0" smtClean="0">
              <a:latin typeface="Century Gothic"/>
              <a:cs typeface="Century Gothic"/>
            </a:endParaRPr>
          </a:p>
          <a:p>
            <a:r>
              <a:rPr lang="en-US" sz="7000" dirty="0" smtClean="0">
                <a:latin typeface="Century Gothic"/>
                <a:cs typeface="Century Gothic"/>
              </a:rPr>
              <a:t>  j</a:t>
            </a:r>
            <a:r>
              <a:rPr lang="en-US" sz="7000" dirty="0" smtClean="0">
                <a:solidFill>
                  <a:srgbClr val="FF0000"/>
                </a:solidFill>
                <a:latin typeface="Century Gothic"/>
                <a:cs typeface="Century Gothic"/>
              </a:rPr>
              <a:t>o</a:t>
            </a:r>
            <a:r>
              <a:rPr lang="en-US" sz="7000" dirty="0" smtClean="0">
                <a:solidFill>
                  <a:srgbClr val="000000"/>
                </a:solidFill>
                <a:latin typeface="Century Gothic"/>
                <a:cs typeface="Century Gothic"/>
              </a:rPr>
              <a:t>gs</a:t>
            </a:r>
            <a:r>
              <a:rPr lang="en-US" sz="7000" dirty="0" smtClean="0">
                <a:latin typeface="Century Gothic"/>
                <a:cs typeface="Century Gothic"/>
              </a:rPr>
              <a:t>    s</a:t>
            </a:r>
            <a:r>
              <a:rPr lang="en-US" sz="7000" dirty="0" smtClean="0">
                <a:solidFill>
                  <a:srgbClr val="FF0000"/>
                </a:solidFill>
                <a:latin typeface="Century Gothic"/>
                <a:cs typeface="Century Gothic"/>
              </a:rPr>
              <a:t>o</a:t>
            </a:r>
            <a:r>
              <a:rPr lang="en-US" sz="7000" dirty="0" smtClean="0">
                <a:latin typeface="Century Gothic"/>
                <a:cs typeface="Century Gothic"/>
              </a:rPr>
              <a:t>ck</a:t>
            </a:r>
            <a:endParaRPr lang="en-US" sz="7000" dirty="0">
              <a:latin typeface="Century Gothic"/>
              <a:cs typeface="Century Gothic"/>
            </a:endParaRPr>
          </a:p>
        </p:txBody>
      </p:sp>
    </p:spTree>
    <p:extLst>
      <p:ext uri="{BB962C8B-B14F-4D97-AF65-F5344CB8AC3E}">
        <p14:creationId xmlns:p14="http://schemas.microsoft.com/office/powerpoint/2010/main" val="2904848683"/>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3323987"/>
          </a:xfrm>
          <a:prstGeom prst="rect">
            <a:avLst/>
          </a:prstGeom>
          <a:noFill/>
        </p:spPr>
        <p:txBody>
          <a:bodyPr wrap="square" rtlCol="0">
            <a:spAutoFit/>
          </a:bodyPr>
          <a:lstStyle/>
          <a:p>
            <a:r>
              <a:rPr lang="en-US" sz="7000" dirty="0" smtClean="0">
                <a:latin typeface="Century Gothic"/>
                <a:cs typeface="Century Gothic"/>
              </a:rPr>
              <a:t> d</a:t>
            </a:r>
            <a:r>
              <a:rPr lang="en-US" sz="7000" dirty="0" smtClean="0">
                <a:solidFill>
                  <a:srgbClr val="FF0000"/>
                </a:solidFill>
                <a:latin typeface="Century Gothic"/>
                <a:cs typeface="Century Gothic"/>
              </a:rPr>
              <a:t>o</a:t>
            </a:r>
            <a:r>
              <a:rPr lang="en-US" sz="7000" dirty="0" smtClean="0">
                <a:latin typeface="Century Gothic"/>
                <a:cs typeface="Century Gothic"/>
              </a:rPr>
              <a:t>gs    d</a:t>
            </a:r>
            <a:r>
              <a:rPr lang="en-US" sz="7000" dirty="0" smtClean="0">
                <a:solidFill>
                  <a:srgbClr val="FF0000"/>
                </a:solidFill>
                <a:latin typeface="Century Gothic"/>
                <a:cs typeface="Century Gothic"/>
              </a:rPr>
              <a:t>o</a:t>
            </a:r>
            <a:r>
              <a:rPr lang="en-US" sz="7000" dirty="0" smtClean="0">
                <a:latin typeface="Century Gothic"/>
                <a:cs typeface="Century Gothic"/>
              </a:rPr>
              <a:t>lls    d</a:t>
            </a:r>
            <a:r>
              <a:rPr lang="en-US" sz="7000" dirty="0" smtClean="0">
                <a:solidFill>
                  <a:srgbClr val="FF0000"/>
                </a:solidFill>
                <a:latin typeface="Century Gothic"/>
                <a:cs typeface="Century Gothic"/>
              </a:rPr>
              <a:t>o</a:t>
            </a:r>
            <a:r>
              <a:rPr lang="en-US" sz="7000" dirty="0" smtClean="0">
                <a:latin typeface="Century Gothic"/>
                <a:cs typeface="Century Gothic"/>
              </a:rPr>
              <a:t>ts</a:t>
            </a:r>
          </a:p>
          <a:p>
            <a:endParaRPr lang="en-US" sz="7000" dirty="0" smtClean="0">
              <a:latin typeface="Century Gothic"/>
              <a:cs typeface="Century Gothic"/>
            </a:endParaRPr>
          </a:p>
          <a:p>
            <a:r>
              <a:rPr lang="en-US" sz="7000" dirty="0" smtClean="0">
                <a:latin typeface="Century Gothic"/>
                <a:cs typeface="Century Gothic"/>
              </a:rPr>
              <a:t>  j</a:t>
            </a:r>
            <a:r>
              <a:rPr lang="en-US" sz="7000" dirty="0" smtClean="0">
                <a:solidFill>
                  <a:srgbClr val="FF0000"/>
                </a:solidFill>
                <a:latin typeface="Century Gothic"/>
                <a:cs typeface="Century Gothic"/>
              </a:rPr>
              <a:t>o</a:t>
            </a:r>
            <a:r>
              <a:rPr lang="en-US" sz="7000" dirty="0" smtClean="0">
                <a:solidFill>
                  <a:srgbClr val="000000"/>
                </a:solidFill>
                <a:latin typeface="Century Gothic"/>
                <a:cs typeface="Century Gothic"/>
              </a:rPr>
              <a:t>gs</a:t>
            </a:r>
            <a:r>
              <a:rPr lang="en-US" sz="7000" dirty="0" smtClean="0">
                <a:latin typeface="Century Gothic"/>
                <a:cs typeface="Century Gothic"/>
              </a:rPr>
              <a:t>    s</a:t>
            </a:r>
            <a:r>
              <a:rPr lang="en-US" sz="7000" dirty="0" smtClean="0">
                <a:solidFill>
                  <a:srgbClr val="FF0000"/>
                </a:solidFill>
                <a:latin typeface="Century Gothic"/>
                <a:cs typeface="Century Gothic"/>
              </a:rPr>
              <a:t>o</a:t>
            </a:r>
            <a:r>
              <a:rPr lang="en-US" sz="7000" dirty="0" smtClean="0">
                <a:latin typeface="Century Gothic"/>
                <a:cs typeface="Century Gothic"/>
              </a:rPr>
              <a:t>cks</a:t>
            </a:r>
            <a:endParaRPr lang="en-US" sz="7000" dirty="0">
              <a:latin typeface="Century Gothic"/>
              <a:cs typeface="Century Gothic"/>
            </a:endParaRPr>
          </a:p>
        </p:txBody>
      </p:sp>
    </p:spTree>
    <p:extLst>
      <p:ext uri="{BB962C8B-B14F-4D97-AF65-F5344CB8AC3E}">
        <p14:creationId xmlns:p14="http://schemas.microsoft.com/office/powerpoint/2010/main" val="23167713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1169551"/>
          </a:xfrm>
          <a:prstGeom prst="rect">
            <a:avLst/>
          </a:prstGeom>
          <a:noFill/>
        </p:spPr>
        <p:txBody>
          <a:bodyPr wrap="square" rtlCol="0">
            <a:spAutoFit/>
          </a:bodyPr>
          <a:lstStyle/>
          <a:p>
            <a:r>
              <a:rPr lang="en-US" sz="7000" dirty="0" smtClean="0">
                <a:latin typeface="Century Gothic"/>
                <a:cs typeface="Century Gothic"/>
              </a:rPr>
              <a:t>m</a:t>
            </a:r>
            <a:r>
              <a:rPr lang="en-US" sz="7000" dirty="0" smtClean="0">
                <a:solidFill>
                  <a:srgbClr val="FF0000"/>
                </a:solidFill>
                <a:latin typeface="Century Gothic"/>
                <a:cs typeface="Century Gothic"/>
              </a:rPr>
              <a:t>o</a:t>
            </a:r>
            <a:r>
              <a:rPr lang="en-US" sz="7000" dirty="0" smtClean="0">
                <a:latin typeface="Century Gothic"/>
                <a:cs typeface="Century Gothic"/>
              </a:rPr>
              <a:t>m   l</a:t>
            </a:r>
            <a:r>
              <a:rPr lang="en-US" sz="7000" dirty="0" smtClean="0">
                <a:solidFill>
                  <a:srgbClr val="FF0000"/>
                </a:solidFill>
                <a:latin typeface="Century Gothic"/>
                <a:cs typeface="Century Gothic"/>
              </a:rPr>
              <a:t>o</a:t>
            </a:r>
            <a:r>
              <a:rPr lang="en-US" sz="7000" dirty="0" smtClean="0">
                <a:latin typeface="Century Gothic"/>
                <a:cs typeface="Century Gothic"/>
              </a:rPr>
              <a:t>t</a:t>
            </a:r>
            <a:endParaRPr lang="en-US" sz="7000" dirty="0">
              <a:latin typeface="Century Gothic"/>
              <a:cs typeface="Century Gothic"/>
            </a:endParaRPr>
          </a:p>
        </p:txBody>
      </p:sp>
    </p:spTree>
    <p:extLst>
      <p:ext uri="{BB962C8B-B14F-4D97-AF65-F5344CB8AC3E}">
        <p14:creationId xmlns:p14="http://schemas.microsoft.com/office/powerpoint/2010/main" val="2939583545"/>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5478423"/>
          </a:xfrm>
          <a:prstGeom prst="rect">
            <a:avLst/>
          </a:prstGeom>
          <a:noFill/>
        </p:spPr>
        <p:txBody>
          <a:bodyPr wrap="square" rtlCol="0">
            <a:spAutoFit/>
          </a:bodyPr>
          <a:lstStyle/>
          <a:p>
            <a:r>
              <a:rPr lang="en-US" sz="7000" dirty="0" smtClean="0">
                <a:latin typeface="Century Gothic"/>
                <a:cs typeface="Century Gothic"/>
              </a:rPr>
              <a:t> d</a:t>
            </a:r>
            <a:r>
              <a:rPr lang="en-US" sz="7000" dirty="0" smtClean="0">
                <a:solidFill>
                  <a:srgbClr val="FF0000"/>
                </a:solidFill>
                <a:latin typeface="Century Gothic"/>
                <a:cs typeface="Century Gothic"/>
              </a:rPr>
              <a:t>o</a:t>
            </a:r>
            <a:r>
              <a:rPr lang="en-US" sz="7000" dirty="0" smtClean="0">
                <a:latin typeface="Century Gothic"/>
                <a:cs typeface="Century Gothic"/>
              </a:rPr>
              <a:t>gs    d</a:t>
            </a:r>
            <a:r>
              <a:rPr lang="en-US" sz="7000" dirty="0" smtClean="0">
                <a:solidFill>
                  <a:srgbClr val="FF0000"/>
                </a:solidFill>
                <a:latin typeface="Century Gothic"/>
                <a:cs typeface="Century Gothic"/>
              </a:rPr>
              <a:t>o</a:t>
            </a:r>
            <a:r>
              <a:rPr lang="en-US" sz="7000" dirty="0" smtClean="0">
                <a:latin typeface="Century Gothic"/>
                <a:cs typeface="Century Gothic"/>
              </a:rPr>
              <a:t>lls    d</a:t>
            </a:r>
            <a:r>
              <a:rPr lang="en-US" sz="7000" dirty="0" smtClean="0">
                <a:solidFill>
                  <a:srgbClr val="FF0000"/>
                </a:solidFill>
                <a:latin typeface="Century Gothic"/>
                <a:cs typeface="Century Gothic"/>
              </a:rPr>
              <a:t>o</a:t>
            </a:r>
            <a:r>
              <a:rPr lang="en-US" sz="7000" dirty="0" smtClean="0">
                <a:latin typeface="Century Gothic"/>
                <a:cs typeface="Century Gothic"/>
              </a:rPr>
              <a:t>ts</a:t>
            </a:r>
          </a:p>
          <a:p>
            <a:endParaRPr lang="en-US" sz="7000" dirty="0" smtClean="0">
              <a:latin typeface="Century Gothic"/>
              <a:cs typeface="Century Gothic"/>
            </a:endParaRPr>
          </a:p>
          <a:p>
            <a:r>
              <a:rPr lang="en-US" sz="7000" dirty="0" smtClean="0">
                <a:latin typeface="Century Gothic"/>
                <a:cs typeface="Century Gothic"/>
              </a:rPr>
              <a:t>  j</a:t>
            </a:r>
            <a:r>
              <a:rPr lang="en-US" sz="7000" dirty="0" smtClean="0">
                <a:solidFill>
                  <a:srgbClr val="FF0000"/>
                </a:solidFill>
                <a:latin typeface="Century Gothic"/>
                <a:cs typeface="Century Gothic"/>
              </a:rPr>
              <a:t>o</a:t>
            </a:r>
            <a:r>
              <a:rPr lang="en-US" sz="7000" dirty="0" smtClean="0">
                <a:solidFill>
                  <a:srgbClr val="000000"/>
                </a:solidFill>
                <a:latin typeface="Century Gothic"/>
                <a:cs typeface="Century Gothic"/>
              </a:rPr>
              <a:t>gs</a:t>
            </a:r>
            <a:r>
              <a:rPr lang="en-US" sz="7000" dirty="0" smtClean="0">
                <a:latin typeface="Century Gothic"/>
                <a:cs typeface="Century Gothic"/>
              </a:rPr>
              <a:t>    s</a:t>
            </a:r>
            <a:r>
              <a:rPr lang="en-US" sz="7000" dirty="0" smtClean="0">
                <a:solidFill>
                  <a:srgbClr val="FF0000"/>
                </a:solidFill>
                <a:latin typeface="Century Gothic"/>
                <a:cs typeface="Century Gothic"/>
              </a:rPr>
              <a:t>o</a:t>
            </a:r>
            <a:r>
              <a:rPr lang="en-US" sz="7000" dirty="0" smtClean="0">
                <a:latin typeface="Century Gothic"/>
                <a:cs typeface="Century Gothic"/>
              </a:rPr>
              <a:t>cks   h</a:t>
            </a:r>
          </a:p>
          <a:p>
            <a:endParaRPr lang="en-US" sz="7000" dirty="0">
              <a:solidFill>
                <a:srgbClr val="FF0000"/>
              </a:solidFill>
              <a:latin typeface="Century Gothic"/>
              <a:cs typeface="Century Gothic"/>
            </a:endParaRPr>
          </a:p>
          <a:p>
            <a:r>
              <a:rPr lang="en-US" sz="7000" dirty="0" smtClean="0">
                <a:solidFill>
                  <a:srgbClr val="FF0000"/>
                </a:solidFill>
                <a:latin typeface="Century Gothic"/>
                <a:cs typeface="Century Gothic"/>
              </a:rPr>
              <a:t>  </a:t>
            </a:r>
            <a:endParaRPr lang="en-US" sz="7000" dirty="0">
              <a:latin typeface="Century Gothic"/>
              <a:cs typeface="Century Gothic"/>
            </a:endParaRPr>
          </a:p>
        </p:txBody>
      </p:sp>
    </p:spTree>
    <p:extLst>
      <p:ext uri="{BB962C8B-B14F-4D97-AF65-F5344CB8AC3E}">
        <p14:creationId xmlns:p14="http://schemas.microsoft.com/office/powerpoint/2010/main" val="3949330046"/>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5478423"/>
          </a:xfrm>
          <a:prstGeom prst="rect">
            <a:avLst/>
          </a:prstGeom>
          <a:noFill/>
        </p:spPr>
        <p:txBody>
          <a:bodyPr wrap="square" rtlCol="0">
            <a:spAutoFit/>
          </a:bodyPr>
          <a:lstStyle/>
          <a:p>
            <a:r>
              <a:rPr lang="en-US" sz="7000" dirty="0" smtClean="0">
                <a:latin typeface="Century Gothic"/>
                <a:cs typeface="Century Gothic"/>
              </a:rPr>
              <a:t> d</a:t>
            </a:r>
            <a:r>
              <a:rPr lang="en-US" sz="7000" dirty="0" smtClean="0">
                <a:solidFill>
                  <a:srgbClr val="FF0000"/>
                </a:solidFill>
                <a:latin typeface="Century Gothic"/>
                <a:cs typeface="Century Gothic"/>
              </a:rPr>
              <a:t>o</a:t>
            </a:r>
            <a:r>
              <a:rPr lang="en-US" sz="7000" dirty="0" smtClean="0">
                <a:latin typeface="Century Gothic"/>
                <a:cs typeface="Century Gothic"/>
              </a:rPr>
              <a:t>gs    d</a:t>
            </a:r>
            <a:r>
              <a:rPr lang="en-US" sz="7000" dirty="0" smtClean="0">
                <a:solidFill>
                  <a:srgbClr val="FF0000"/>
                </a:solidFill>
                <a:latin typeface="Century Gothic"/>
                <a:cs typeface="Century Gothic"/>
              </a:rPr>
              <a:t>o</a:t>
            </a:r>
            <a:r>
              <a:rPr lang="en-US" sz="7000" dirty="0" smtClean="0">
                <a:latin typeface="Century Gothic"/>
                <a:cs typeface="Century Gothic"/>
              </a:rPr>
              <a:t>lls    d</a:t>
            </a:r>
            <a:r>
              <a:rPr lang="en-US" sz="7000" dirty="0" smtClean="0">
                <a:solidFill>
                  <a:srgbClr val="FF0000"/>
                </a:solidFill>
                <a:latin typeface="Century Gothic"/>
                <a:cs typeface="Century Gothic"/>
              </a:rPr>
              <a:t>o</a:t>
            </a:r>
            <a:r>
              <a:rPr lang="en-US" sz="7000" dirty="0" smtClean="0">
                <a:latin typeface="Century Gothic"/>
                <a:cs typeface="Century Gothic"/>
              </a:rPr>
              <a:t>ts</a:t>
            </a:r>
          </a:p>
          <a:p>
            <a:endParaRPr lang="en-US" sz="7000" dirty="0" smtClean="0">
              <a:latin typeface="Century Gothic"/>
              <a:cs typeface="Century Gothic"/>
            </a:endParaRPr>
          </a:p>
          <a:p>
            <a:r>
              <a:rPr lang="en-US" sz="7000" dirty="0" smtClean="0">
                <a:latin typeface="Century Gothic"/>
                <a:cs typeface="Century Gothic"/>
              </a:rPr>
              <a:t>  j</a:t>
            </a:r>
            <a:r>
              <a:rPr lang="en-US" sz="7000" dirty="0" smtClean="0">
                <a:solidFill>
                  <a:srgbClr val="FF0000"/>
                </a:solidFill>
                <a:latin typeface="Century Gothic"/>
                <a:cs typeface="Century Gothic"/>
              </a:rPr>
              <a:t>o</a:t>
            </a:r>
            <a:r>
              <a:rPr lang="en-US" sz="7000" dirty="0" smtClean="0">
                <a:solidFill>
                  <a:srgbClr val="000000"/>
                </a:solidFill>
                <a:latin typeface="Century Gothic"/>
                <a:cs typeface="Century Gothic"/>
              </a:rPr>
              <a:t>gs</a:t>
            </a:r>
            <a:r>
              <a:rPr lang="en-US" sz="7000" dirty="0" smtClean="0">
                <a:latin typeface="Century Gothic"/>
                <a:cs typeface="Century Gothic"/>
              </a:rPr>
              <a:t>    s</a:t>
            </a:r>
            <a:r>
              <a:rPr lang="en-US" sz="7000" dirty="0" smtClean="0">
                <a:solidFill>
                  <a:srgbClr val="FF0000"/>
                </a:solidFill>
                <a:latin typeface="Century Gothic"/>
                <a:cs typeface="Century Gothic"/>
              </a:rPr>
              <a:t>o</a:t>
            </a:r>
            <a:r>
              <a:rPr lang="en-US" sz="7000" dirty="0" smtClean="0">
                <a:latin typeface="Century Gothic"/>
                <a:cs typeface="Century Gothic"/>
              </a:rPr>
              <a:t>cks   h</a:t>
            </a:r>
            <a:r>
              <a:rPr lang="en-US" sz="7000" dirty="0" smtClean="0">
                <a:solidFill>
                  <a:srgbClr val="FF0000"/>
                </a:solidFill>
                <a:latin typeface="Century Gothic"/>
                <a:cs typeface="Century Gothic"/>
              </a:rPr>
              <a:t>o</a:t>
            </a:r>
            <a:endParaRPr lang="en-US" sz="7000" dirty="0" smtClean="0">
              <a:latin typeface="Century Gothic"/>
              <a:cs typeface="Century Gothic"/>
            </a:endParaRPr>
          </a:p>
          <a:p>
            <a:endParaRPr lang="en-US" sz="7000" dirty="0">
              <a:solidFill>
                <a:srgbClr val="FF0000"/>
              </a:solidFill>
              <a:latin typeface="Century Gothic"/>
              <a:cs typeface="Century Gothic"/>
            </a:endParaRPr>
          </a:p>
          <a:p>
            <a:r>
              <a:rPr lang="en-US" sz="7000" dirty="0" smtClean="0">
                <a:solidFill>
                  <a:srgbClr val="FF0000"/>
                </a:solidFill>
                <a:latin typeface="Century Gothic"/>
                <a:cs typeface="Century Gothic"/>
              </a:rPr>
              <a:t>  </a:t>
            </a:r>
            <a:endParaRPr lang="en-US" sz="7000" dirty="0">
              <a:latin typeface="Century Gothic"/>
              <a:cs typeface="Century Gothic"/>
            </a:endParaRPr>
          </a:p>
        </p:txBody>
      </p:sp>
    </p:spTree>
    <p:extLst>
      <p:ext uri="{BB962C8B-B14F-4D97-AF65-F5344CB8AC3E}">
        <p14:creationId xmlns:p14="http://schemas.microsoft.com/office/powerpoint/2010/main" val="2743305888"/>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5478423"/>
          </a:xfrm>
          <a:prstGeom prst="rect">
            <a:avLst/>
          </a:prstGeom>
          <a:noFill/>
        </p:spPr>
        <p:txBody>
          <a:bodyPr wrap="square" rtlCol="0">
            <a:spAutoFit/>
          </a:bodyPr>
          <a:lstStyle/>
          <a:p>
            <a:r>
              <a:rPr lang="en-US" sz="7000" dirty="0" smtClean="0">
                <a:latin typeface="Century Gothic"/>
                <a:cs typeface="Century Gothic"/>
              </a:rPr>
              <a:t> d</a:t>
            </a:r>
            <a:r>
              <a:rPr lang="en-US" sz="7000" dirty="0" smtClean="0">
                <a:solidFill>
                  <a:srgbClr val="FF0000"/>
                </a:solidFill>
                <a:latin typeface="Century Gothic"/>
                <a:cs typeface="Century Gothic"/>
              </a:rPr>
              <a:t>o</a:t>
            </a:r>
            <a:r>
              <a:rPr lang="en-US" sz="7000" dirty="0" smtClean="0">
                <a:latin typeface="Century Gothic"/>
                <a:cs typeface="Century Gothic"/>
              </a:rPr>
              <a:t>gs    d</a:t>
            </a:r>
            <a:r>
              <a:rPr lang="en-US" sz="7000" dirty="0" smtClean="0">
                <a:solidFill>
                  <a:srgbClr val="FF0000"/>
                </a:solidFill>
                <a:latin typeface="Century Gothic"/>
                <a:cs typeface="Century Gothic"/>
              </a:rPr>
              <a:t>o</a:t>
            </a:r>
            <a:r>
              <a:rPr lang="en-US" sz="7000" dirty="0" smtClean="0">
                <a:latin typeface="Century Gothic"/>
                <a:cs typeface="Century Gothic"/>
              </a:rPr>
              <a:t>lls    d</a:t>
            </a:r>
            <a:r>
              <a:rPr lang="en-US" sz="7000" dirty="0" smtClean="0">
                <a:solidFill>
                  <a:srgbClr val="FF0000"/>
                </a:solidFill>
                <a:latin typeface="Century Gothic"/>
                <a:cs typeface="Century Gothic"/>
              </a:rPr>
              <a:t>o</a:t>
            </a:r>
            <a:r>
              <a:rPr lang="en-US" sz="7000" dirty="0" smtClean="0">
                <a:latin typeface="Century Gothic"/>
                <a:cs typeface="Century Gothic"/>
              </a:rPr>
              <a:t>ts</a:t>
            </a:r>
          </a:p>
          <a:p>
            <a:endParaRPr lang="en-US" sz="7000" dirty="0" smtClean="0">
              <a:latin typeface="Century Gothic"/>
              <a:cs typeface="Century Gothic"/>
            </a:endParaRPr>
          </a:p>
          <a:p>
            <a:r>
              <a:rPr lang="en-US" sz="7000" dirty="0" smtClean="0">
                <a:latin typeface="Century Gothic"/>
                <a:cs typeface="Century Gothic"/>
              </a:rPr>
              <a:t>  j</a:t>
            </a:r>
            <a:r>
              <a:rPr lang="en-US" sz="7000" dirty="0" smtClean="0">
                <a:solidFill>
                  <a:srgbClr val="FF0000"/>
                </a:solidFill>
                <a:latin typeface="Century Gothic"/>
                <a:cs typeface="Century Gothic"/>
              </a:rPr>
              <a:t>o</a:t>
            </a:r>
            <a:r>
              <a:rPr lang="en-US" sz="7000" dirty="0" smtClean="0">
                <a:solidFill>
                  <a:srgbClr val="000000"/>
                </a:solidFill>
                <a:latin typeface="Century Gothic"/>
                <a:cs typeface="Century Gothic"/>
              </a:rPr>
              <a:t>gs</a:t>
            </a:r>
            <a:r>
              <a:rPr lang="en-US" sz="7000" dirty="0" smtClean="0">
                <a:latin typeface="Century Gothic"/>
                <a:cs typeface="Century Gothic"/>
              </a:rPr>
              <a:t>    s</a:t>
            </a:r>
            <a:r>
              <a:rPr lang="en-US" sz="7000" dirty="0" smtClean="0">
                <a:solidFill>
                  <a:srgbClr val="FF0000"/>
                </a:solidFill>
                <a:latin typeface="Century Gothic"/>
                <a:cs typeface="Century Gothic"/>
              </a:rPr>
              <a:t>o</a:t>
            </a:r>
            <a:r>
              <a:rPr lang="en-US" sz="7000" dirty="0" smtClean="0">
                <a:latin typeface="Century Gothic"/>
                <a:cs typeface="Century Gothic"/>
              </a:rPr>
              <a:t>cks   h</a:t>
            </a:r>
            <a:r>
              <a:rPr lang="en-US" sz="7000" dirty="0" smtClean="0">
                <a:solidFill>
                  <a:srgbClr val="FF0000"/>
                </a:solidFill>
                <a:latin typeface="Century Gothic"/>
                <a:cs typeface="Century Gothic"/>
              </a:rPr>
              <a:t>o</a:t>
            </a:r>
            <a:r>
              <a:rPr lang="en-US" sz="7000" dirty="0" smtClean="0">
                <a:latin typeface="Century Gothic"/>
                <a:cs typeface="Century Gothic"/>
              </a:rPr>
              <a:t>p</a:t>
            </a:r>
          </a:p>
          <a:p>
            <a:endParaRPr lang="en-US" sz="7000" dirty="0">
              <a:solidFill>
                <a:srgbClr val="FF0000"/>
              </a:solidFill>
              <a:latin typeface="Century Gothic"/>
              <a:cs typeface="Century Gothic"/>
            </a:endParaRPr>
          </a:p>
          <a:p>
            <a:r>
              <a:rPr lang="en-US" sz="7000" dirty="0" smtClean="0">
                <a:solidFill>
                  <a:srgbClr val="FF0000"/>
                </a:solidFill>
                <a:latin typeface="Century Gothic"/>
                <a:cs typeface="Century Gothic"/>
              </a:rPr>
              <a:t>  </a:t>
            </a:r>
            <a:endParaRPr lang="en-US" sz="7000" dirty="0">
              <a:latin typeface="Century Gothic"/>
              <a:cs typeface="Century Gothic"/>
            </a:endParaRPr>
          </a:p>
        </p:txBody>
      </p:sp>
    </p:spTree>
    <p:extLst>
      <p:ext uri="{BB962C8B-B14F-4D97-AF65-F5344CB8AC3E}">
        <p14:creationId xmlns:p14="http://schemas.microsoft.com/office/powerpoint/2010/main" val="2267252177"/>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5478423"/>
          </a:xfrm>
          <a:prstGeom prst="rect">
            <a:avLst/>
          </a:prstGeom>
          <a:noFill/>
        </p:spPr>
        <p:txBody>
          <a:bodyPr wrap="square" rtlCol="0">
            <a:spAutoFit/>
          </a:bodyPr>
          <a:lstStyle/>
          <a:p>
            <a:r>
              <a:rPr lang="en-US" sz="7000" dirty="0" smtClean="0">
                <a:latin typeface="Century Gothic"/>
                <a:cs typeface="Century Gothic"/>
              </a:rPr>
              <a:t> d</a:t>
            </a:r>
            <a:r>
              <a:rPr lang="en-US" sz="7000" dirty="0" smtClean="0">
                <a:solidFill>
                  <a:srgbClr val="FF0000"/>
                </a:solidFill>
                <a:latin typeface="Century Gothic"/>
                <a:cs typeface="Century Gothic"/>
              </a:rPr>
              <a:t>o</a:t>
            </a:r>
            <a:r>
              <a:rPr lang="en-US" sz="7000" dirty="0" smtClean="0">
                <a:latin typeface="Century Gothic"/>
                <a:cs typeface="Century Gothic"/>
              </a:rPr>
              <a:t>gs    d</a:t>
            </a:r>
            <a:r>
              <a:rPr lang="en-US" sz="7000" dirty="0" smtClean="0">
                <a:solidFill>
                  <a:srgbClr val="FF0000"/>
                </a:solidFill>
                <a:latin typeface="Century Gothic"/>
                <a:cs typeface="Century Gothic"/>
              </a:rPr>
              <a:t>o</a:t>
            </a:r>
            <a:r>
              <a:rPr lang="en-US" sz="7000" dirty="0" smtClean="0">
                <a:latin typeface="Century Gothic"/>
                <a:cs typeface="Century Gothic"/>
              </a:rPr>
              <a:t>lls    d</a:t>
            </a:r>
            <a:r>
              <a:rPr lang="en-US" sz="7000" dirty="0" smtClean="0">
                <a:solidFill>
                  <a:srgbClr val="FF0000"/>
                </a:solidFill>
                <a:latin typeface="Century Gothic"/>
                <a:cs typeface="Century Gothic"/>
              </a:rPr>
              <a:t>o</a:t>
            </a:r>
            <a:r>
              <a:rPr lang="en-US" sz="7000" dirty="0" smtClean="0">
                <a:latin typeface="Century Gothic"/>
                <a:cs typeface="Century Gothic"/>
              </a:rPr>
              <a:t>ts</a:t>
            </a:r>
          </a:p>
          <a:p>
            <a:endParaRPr lang="en-US" sz="7000" dirty="0" smtClean="0">
              <a:latin typeface="Century Gothic"/>
              <a:cs typeface="Century Gothic"/>
            </a:endParaRPr>
          </a:p>
          <a:p>
            <a:r>
              <a:rPr lang="en-US" sz="7000" dirty="0" smtClean="0">
                <a:latin typeface="Century Gothic"/>
                <a:cs typeface="Century Gothic"/>
              </a:rPr>
              <a:t>  j</a:t>
            </a:r>
            <a:r>
              <a:rPr lang="en-US" sz="7000" dirty="0" smtClean="0">
                <a:solidFill>
                  <a:srgbClr val="FF0000"/>
                </a:solidFill>
                <a:latin typeface="Century Gothic"/>
                <a:cs typeface="Century Gothic"/>
              </a:rPr>
              <a:t>o</a:t>
            </a:r>
            <a:r>
              <a:rPr lang="en-US" sz="7000" dirty="0" smtClean="0">
                <a:solidFill>
                  <a:srgbClr val="000000"/>
                </a:solidFill>
                <a:latin typeface="Century Gothic"/>
                <a:cs typeface="Century Gothic"/>
              </a:rPr>
              <a:t>gs</a:t>
            </a:r>
            <a:r>
              <a:rPr lang="en-US" sz="7000" dirty="0" smtClean="0">
                <a:latin typeface="Century Gothic"/>
                <a:cs typeface="Century Gothic"/>
              </a:rPr>
              <a:t>    s</a:t>
            </a:r>
            <a:r>
              <a:rPr lang="en-US" sz="7000" dirty="0" smtClean="0">
                <a:solidFill>
                  <a:srgbClr val="FF0000"/>
                </a:solidFill>
                <a:latin typeface="Century Gothic"/>
                <a:cs typeface="Century Gothic"/>
              </a:rPr>
              <a:t>o</a:t>
            </a:r>
            <a:r>
              <a:rPr lang="en-US" sz="7000" dirty="0" smtClean="0">
                <a:latin typeface="Century Gothic"/>
                <a:cs typeface="Century Gothic"/>
              </a:rPr>
              <a:t>cks   h</a:t>
            </a:r>
            <a:r>
              <a:rPr lang="en-US" sz="7000" dirty="0" smtClean="0">
                <a:solidFill>
                  <a:srgbClr val="FF0000"/>
                </a:solidFill>
                <a:latin typeface="Century Gothic"/>
                <a:cs typeface="Century Gothic"/>
              </a:rPr>
              <a:t>o</a:t>
            </a:r>
            <a:r>
              <a:rPr lang="en-US" sz="7000" dirty="0" smtClean="0">
                <a:latin typeface="Century Gothic"/>
                <a:cs typeface="Century Gothic"/>
              </a:rPr>
              <a:t>ps</a:t>
            </a:r>
          </a:p>
          <a:p>
            <a:endParaRPr lang="en-US" sz="7000" dirty="0">
              <a:solidFill>
                <a:srgbClr val="FF0000"/>
              </a:solidFill>
              <a:latin typeface="Century Gothic"/>
              <a:cs typeface="Century Gothic"/>
            </a:endParaRPr>
          </a:p>
          <a:p>
            <a:r>
              <a:rPr lang="en-US" sz="7000" dirty="0" smtClean="0">
                <a:solidFill>
                  <a:srgbClr val="FF0000"/>
                </a:solidFill>
                <a:latin typeface="Century Gothic"/>
                <a:cs typeface="Century Gothic"/>
              </a:rPr>
              <a:t>  </a:t>
            </a:r>
            <a:endParaRPr lang="en-US" sz="7000" dirty="0">
              <a:latin typeface="Century Gothic"/>
              <a:cs typeface="Century Gothic"/>
            </a:endParaRPr>
          </a:p>
        </p:txBody>
      </p:sp>
    </p:spTree>
    <p:extLst>
      <p:ext uri="{BB962C8B-B14F-4D97-AF65-F5344CB8AC3E}">
        <p14:creationId xmlns:p14="http://schemas.microsoft.com/office/powerpoint/2010/main" val="2172398592"/>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5478423"/>
          </a:xfrm>
          <a:prstGeom prst="rect">
            <a:avLst/>
          </a:prstGeom>
          <a:noFill/>
        </p:spPr>
        <p:txBody>
          <a:bodyPr wrap="square" rtlCol="0">
            <a:spAutoFit/>
          </a:bodyPr>
          <a:lstStyle/>
          <a:p>
            <a:r>
              <a:rPr lang="en-US" sz="7000" dirty="0" smtClean="0">
                <a:latin typeface="Century Gothic"/>
                <a:cs typeface="Century Gothic"/>
              </a:rPr>
              <a:t> d</a:t>
            </a:r>
            <a:r>
              <a:rPr lang="en-US" sz="7000" dirty="0" smtClean="0">
                <a:solidFill>
                  <a:srgbClr val="FF0000"/>
                </a:solidFill>
                <a:latin typeface="Century Gothic"/>
                <a:cs typeface="Century Gothic"/>
              </a:rPr>
              <a:t>o</a:t>
            </a:r>
            <a:r>
              <a:rPr lang="en-US" sz="7000" dirty="0" smtClean="0">
                <a:latin typeface="Century Gothic"/>
                <a:cs typeface="Century Gothic"/>
              </a:rPr>
              <a:t>gs    d</a:t>
            </a:r>
            <a:r>
              <a:rPr lang="en-US" sz="7000" dirty="0" smtClean="0">
                <a:solidFill>
                  <a:srgbClr val="FF0000"/>
                </a:solidFill>
                <a:latin typeface="Century Gothic"/>
                <a:cs typeface="Century Gothic"/>
              </a:rPr>
              <a:t>o</a:t>
            </a:r>
            <a:r>
              <a:rPr lang="en-US" sz="7000" dirty="0" smtClean="0">
                <a:latin typeface="Century Gothic"/>
                <a:cs typeface="Century Gothic"/>
              </a:rPr>
              <a:t>lls    d</a:t>
            </a:r>
            <a:r>
              <a:rPr lang="en-US" sz="7000" dirty="0" smtClean="0">
                <a:solidFill>
                  <a:srgbClr val="FF0000"/>
                </a:solidFill>
                <a:latin typeface="Century Gothic"/>
                <a:cs typeface="Century Gothic"/>
              </a:rPr>
              <a:t>o</a:t>
            </a:r>
            <a:r>
              <a:rPr lang="en-US" sz="7000" dirty="0" smtClean="0">
                <a:latin typeface="Century Gothic"/>
                <a:cs typeface="Century Gothic"/>
              </a:rPr>
              <a:t>ts</a:t>
            </a:r>
          </a:p>
          <a:p>
            <a:endParaRPr lang="en-US" sz="7000" dirty="0" smtClean="0">
              <a:latin typeface="Century Gothic"/>
              <a:cs typeface="Century Gothic"/>
            </a:endParaRPr>
          </a:p>
          <a:p>
            <a:r>
              <a:rPr lang="en-US" sz="7000" dirty="0" smtClean="0">
                <a:latin typeface="Century Gothic"/>
                <a:cs typeface="Century Gothic"/>
              </a:rPr>
              <a:t>  j</a:t>
            </a:r>
            <a:r>
              <a:rPr lang="en-US" sz="7000" dirty="0" smtClean="0">
                <a:solidFill>
                  <a:srgbClr val="FF0000"/>
                </a:solidFill>
                <a:latin typeface="Century Gothic"/>
                <a:cs typeface="Century Gothic"/>
              </a:rPr>
              <a:t>o</a:t>
            </a:r>
            <a:r>
              <a:rPr lang="en-US" sz="7000" dirty="0" smtClean="0">
                <a:solidFill>
                  <a:srgbClr val="000000"/>
                </a:solidFill>
                <a:latin typeface="Century Gothic"/>
                <a:cs typeface="Century Gothic"/>
              </a:rPr>
              <a:t>gs</a:t>
            </a:r>
            <a:r>
              <a:rPr lang="en-US" sz="7000" dirty="0" smtClean="0">
                <a:latin typeface="Century Gothic"/>
                <a:cs typeface="Century Gothic"/>
              </a:rPr>
              <a:t>    s</a:t>
            </a:r>
            <a:r>
              <a:rPr lang="en-US" sz="7000" dirty="0" smtClean="0">
                <a:solidFill>
                  <a:srgbClr val="FF0000"/>
                </a:solidFill>
                <a:latin typeface="Century Gothic"/>
                <a:cs typeface="Century Gothic"/>
              </a:rPr>
              <a:t>o</a:t>
            </a:r>
            <a:r>
              <a:rPr lang="en-US" sz="7000" dirty="0" smtClean="0">
                <a:latin typeface="Century Gothic"/>
                <a:cs typeface="Century Gothic"/>
              </a:rPr>
              <a:t>cks   h</a:t>
            </a:r>
            <a:r>
              <a:rPr lang="en-US" sz="7000" dirty="0" smtClean="0">
                <a:solidFill>
                  <a:srgbClr val="FF0000"/>
                </a:solidFill>
                <a:latin typeface="Century Gothic"/>
                <a:cs typeface="Century Gothic"/>
              </a:rPr>
              <a:t>o</a:t>
            </a:r>
            <a:r>
              <a:rPr lang="en-US" sz="7000" dirty="0" smtClean="0">
                <a:latin typeface="Century Gothic"/>
                <a:cs typeface="Century Gothic"/>
              </a:rPr>
              <a:t>ps</a:t>
            </a:r>
          </a:p>
          <a:p>
            <a:endParaRPr lang="en-US" sz="7000" dirty="0">
              <a:solidFill>
                <a:srgbClr val="FF0000"/>
              </a:solidFill>
              <a:latin typeface="Century Gothic"/>
              <a:cs typeface="Century Gothic"/>
            </a:endParaRPr>
          </a:p>
          <a:p>
            <a:r>
              <a:rPr lang="en-US" sz="7000" dirty="0" smtClean="0">
                <a:solidFill>
                  <a:srgbClr val="FF0000"/>
                </a:solidFill>
                <a:latin typeface="Century Gothic"/>
                <a:cs typeface="Century Gothic"/>
              </a:rPr>
              <a:t>  </a:t>
            </a:r>
            <a:r>
              <a:rPr lang="en-US" sz="7000" dirty="0" smtClean="0">
                <a:latin typeface="Century Gothic"/>
                <a:cs typeface="Century Gothic"/>
              </a:rPr>
              <a:t>l</a:t>
            </a:r>
            <a:endParaRPr lang="en-US" sz="7000" dirty="0">
              <a:latin typeface="Century Gothic"/>
              <a:cs typeface="Century Gothic"/>
            </a:endParaRPr>
          </a:p>
        </p:txBody>
      </p:sp>
    </p:spTree>
    <p:extLst>
      <p:ext uri="{BB962C8B-B14F-4D97-AF65-F5344CB8AC3E}">
        <p14:creationId xmlns:p14="http://schemas.microsoft.com/office/powerpoint/2010/main" val="752857513"/>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5478423"/>
          </a:xfrm>
          <a:prstGeom prst="rect">
            <a:avLst/>
          </a:prstGeom>
          <a:noFill/>
        </p:spPr>
        <p:txBody>
          <a:bodyPr wrap="square" rtlCol="0">
            <a:spAutoFit/>
          </a:bodyPr>
          <a:lstStyle/>
          <a:p>
            <a:r>
              <a:rPr lang="en-US" sz="7000" dirty="0" smtClean="0">
                <a:latin typeface="Century Gothic"/>
                <a:cs typeface="Century Gothic"/>
              </a:rPr>
              <a:t> d</a:t>
            </a:r>
            <a:r>
              <a:rPr lang="en-US" sz="7000" dirty="0" smtClean="0">
                <a:solidFill>
                  <a:srgbClr val="FF0000"/>
                </a:solidFill>
                <a:latin typeface="Century Gothic"/>
                <a:cs typeface="Century Gothic"/>
              </a:rPr>
              <a:t>o</a:t>
            </a:r>
            <a:r>
              <a:rPr lang="en-US" sz="7000" dirty="0" smtClean="0">
                <a:latin typeface="Century Gothic"/>
                <a:cs typeface="Century Gothic"/>
              </a:rPr>
              <a:t>gs    d</a:t>
            </a:r>
            <a:r>
              <a:rPr lang="en-US" sz="7000" dirty="0" smtClean="0">
                <a:solidFill>
                  <a:srgbClr val="FF0000"/>
                </a:solidFill>
                <a:latin typeface="Century Gothic"/>
                <a:cs typeface="Century Gothic"/>
              </a:rPr>
              <a:t>o</a:t>
            </a:r>
            <a:r>
              <a:rPr lang="en-US" sz="7000" dirty="0" smtClean="0">
                <a:latin typeface="Century Gothic"/>
                <a:cs typeface="Century Gothic"/>
              </a:rPr>
              <a:t>lls    d</a:t>
            </a:r>
            <a:r>
              <a:rPr lang="en-US" sz="7000" dirty="0" smtClean="0">
                <a:solidFill>
                  <a:srgbClr val="FF0000"/>
                </a:solidFill>
                <a:latin typeface="Century Gothic"/>
                <a:cs typeface="Century Gothic"/>
              </a:rPr>
              <a:t>o</a:t>
            </a:r>
            <a:r>
              <a:rPr lang="en-US" sz="7000" dirty="0" smtClean="0">
                <a:latin typeface="Century Gothic"/>
                <a:cs typeface="Century Gothic"/>
              </a:rPr>
              <a:t>ts</a:t>
            </a:r>
          </a:p>
          <a:p>
            <a:endParaRPr lang="en-US" sz="7000" dirty="0" smtClean="0">
              <a:latin typeface="Century Gothic"/>
              <a:cs typeface="Century Gothic"/>
            </a:endParaRPr>
          </a:p>
          <a:p>
            <a:r>
              <a:rPr lang="en-US" sz="7000" dirty="0" smtClean="0">
                <a:latin typeface="Century Gothic"/>
                <a:cs typeface="Century Gothic"/>
              </a:rPr>
              <a:t>  j</a:t>
            </a:r>
            <a:r>
              <a:rPr lang="en-US" sz="7000" dirty="0" smtClean="0">
                <a:solidFill>
                  <a:srgbClr val="FF0000"/>
                </a:solidFill>
                <a:latin typeface="Century Gothic"/>
                <a:cs typeface="Century Gothic"/>
              </a:rPr>
              <a:t>o</a:t>
            </a:r>
            <a:r>
              <a:rPr lang="en-US" sz="7000" dirty="0" smtClean="0">
                <a:solidFill>
                  <a:srgbClr val="000000"/>
                </a:solidFill>
                <a:latin typeface="Century Gothic"/>
                <a:cs typeface="Century Gothic"/>
              </a:rPr>
              <a:t>gs</a:t>
            </a:r>
            <a:r>
              <a:rPr lang="en-US" sz="7000" dirty="0" smtClean="0">
                <a:latin typeface="Century Gothic"/>
                <a:cs typeface="Century Gothic"/>
              </a:rPr>
              <a:t>    s</a:t>
            </a:r>
            <a:r>
              <a:rPr lang="en-US" sz="7000" dirty="0" smtClean="0">
                <a:solidFill>
                  <a:srgbClr val="FF0000"/>
                </a:solidFill>
                <a:latin typeface="Century Gothic"/>
                <a:cs typeface="Century Gothic"/>
              </a:rPr>
              <a:t>o</a:t>
            </a:r>
            <a:r>
              <a:rPr lang="en-US" sz="7000" dirty="0" smtClean="0">
                <a:latin typeface="Century Gothic"/>
                <a:cs typeface="Century Gothic"/>
              </a:rPr>
              <a:t>cks   h</a:t>
            </a:r>
            <a:r>
              <a:rPr lang="en-US" sz="7000" dirty="0" smtClean="0">
                <a:solidFill>
                  <a:srgbClr val="FF0000"/>
                </a:solidFill>
                <a:latin typeface="Century Gothic"/>
                <a:cs typeface="Century Gothic"/>
              </a:rPr>
              <a:t>o</a:t>
            </a:r>
            <a:r>
              <a:rPr lang="en-US" sz="7000" dirty="0" smtClean="0">
                <a:latin typeface="Century Gothic"/>
                <a:cs typeface="Century Gothic"/>
              </a:rPr>
              <a:t>ps</a:t>
            </a:r>
          </a:p>
          <a:p>
            <a:endParaRPr lang="en-US" sz="7000" dirty="0">
              <a:solidFill>
                <a:srgbClr val="FF0000"/>
              </a:solidFill>
              <a:latin typeface="Century Gothic"/>
              <a:cs typeface="Century Gothic"/>
            </a:endParaRPr>
          </a:p>
          <a:p>
            <a:r>
              <a:rPr lang="en-US" sz="7000" dirty="0" smtClean="0">
                <a:solidFill>
                  <a:srgbClr val="FF0000"/>
                </a:solidFill>
                <a:latin typeface="Century Gothic"/>
                <a:cs typeface="Century Gothic"/>
              </a:rPr>
              <a:t>  </a:t>
            </a:r>
            <a:r>
              <a:rPr lang="en-US" sz="7000" dirty="0" smtClean="0">
                <a:latin typeface="Century Gothic"/>
                <a:cs typeface="Century Gothic"/>
              </a:rPr>
              <a:t>l</a:t>
            </a:r>
            <a:r>
              <a:rPr lang="en-US" sz="7000" dirty="0" smtClean="0">
                <a:solidFill>
                  <a:srgbClr val="FF0000"/>
                </a:solidFill>
                <a:latin typeface="Century Gothic"/>
                <a:cs typeface="Century Gothic"/>
              </a:rPr>
              <a:t>o</a:t>
            </a:r>
            <a:endParaRPr lang="en-US" sz="7000" dirty="0">
              <a:latin typeface="Century Gothic"/>
              <a:cs typeface="Century Gothic"/>
            </a:endParaRPr>
          </a:p>
        </p:txBody>
      </p:sp>
    </p:spTree>
    <p:extLst>
      <p:ext uri="{BB962C8B-B14F-4D97-AF65-F5344CB8AC3E}">
        <p14:creationId xmlns:p14="http://schemas.microsoft.com/office/powerpoint/2010/main" val="1307266737"/>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5478423"/>
          </a:xfrm>
          <a:prstGeom prst="rect">
            <a:avLst/>
          </a:prstGeom>
          <a:noFill/>
        </p:spPr>
        <p:txBody>
          <a:bodyPr wrap="square" rtlCol="0">
            <a:spAutoFit/>
          </a:bodyPr>
          <a:lstStyle/>
          <a:p>
            <a:r>
              <a:rPr lang="en-US" sz="7000" dirty="0" smtClean="0">
                <a:latin typeface="Century Gothic"/>
                <a:cs typeface="Century Gothic"/>
              </a:rPr>
              <a:t> d</a:t>
            </a:r>
            <a:r>
              <a:rPr lang="en-US" sz="7000" dirty="0" smtClean="0">
                <a:solidFill>
                  <a:srgbClr val="FF0000"/>
                </a:solidFill>
                <a:latin typeface="Century Gothic"/>
                <a:cs typeface="Century Gothic"/>
              </a:rPr>
              <a:t>o</a:t>
            </a:r>
            <a:r>
              <a:rPr lang="en-US" sz="7000" dirty="0" smtClean="0">
                <a:latin typeface="Century Gothic"/>
                <a:cs typeface="Century Gothic"/>
              </a:rPr>
              <a:t>gs    d</a:t>
            </a:r>
            <a:r>
              <a:rPr lang="en-US" sz="7000" dirty="0" smtClean="0">
                <a:solidFill>
                  <a:srgbClr val="FF0000"/>
                </a:solidFill>
                <a:latin typeface="Century Gothic"/>
                <a:cs typeface="Century Gothic"/>
              </a:rPr>
              <a:t>o</a:t>
            </a:r>
            <a:r>
              <a:rPr lang="en-US" sz="7000" dirty="0" smtClean="0">
                <a:latin typeface="Century Gothic"/>
                <a:cs typeface="Century Gothic"/>
              </a:rPr>
              <a:t>lls    d</a:t>
            </a:r>
            <a:r>
              <a:rPr lang="en-US" sz="7000" dirty="0" smtClean="0">
                <a:solidFill>
                  <a:srgbClr val="FF0000"/>
                </a:solidFill>
                <a:latin typeface="Century Gothic"/>
                <a:cs typeface="Century Gothic"/>
              </a:rPr>
              <a:t>o</a:t>
            </a:r>
            <a:r>
              <a:rPr lang="en-US" sz="7000" dirty="0" smtClean="0">
                <a:latin typeface="Century Gothic"/>
                <a:cs typeface="Century Gothic"/>
              </a:rPr>
              <a:t>ts</a:t>
            </a:r>
          </a:p>
          <a:p>
            <a:endParaRPr lang="en-US" sz="7000" dirty="0" smtClean="0">
              <a:latin typeface="Century Gothic"/>
              <a:cs typeface="Century Gothic"/>
            </a:endParaRPr>
          </a:p>
          <a:p>
            <a:r>
              <a:rPr lang="en-US" sz="7000" dirty="0" smtClean="0">
                <a:latin typeface="Century Gothic"/>
                <a:cs typeface="Century Gothic"/>
              </a:rPr>
              <a:t>  j</a:t>
            </a:r>
            <a:r>
              <a:rPr lang="en-US" sz="7000" dirty="0" smtClean="0">
                <a:solidFill>
                  <a:srgbClr val="FF0000"/>
                </a:solidFill>
                <a:latin typeface="Century Gothic"/>
                <a:cs typeface="Century Gothic"/>
              </a:rPr>
              <a:t>o</a:t>
            </a:r>
            <a:r>
              <a:rPr lang="en-US" sz="7000" dirty="0" smtClean="0">
                <a:solidFill>
                  <a:srgbClr val="000000"/>
                </a:solidFill>
                <a:latin typeface="Century Gothic"/>
                <a:cs typeface="Century Gothic"/>
              </a:rPr>
              <a:t>gs</a:t>
            </a:r>
            <a:r>
              <a:rPr lang="en-US" sz="7000" dirty="0" smtClean="0">
                <a:latin typeface="Century Gothic"/>
                <a:cs typeface="Century Gothic"/>
              </a:rPr>
              <a:t>    s</a:t>
            </a:r>
            <a:r>
              <a:rPr lang="en-US" sz="7000" dirty="0" smtClean="0">
                <a:solidFill>
                  <a:srgbClr val="FF0000"/>
                </a:solidFill>
                <a:latin typeface="Century Gothic"/>
                <a:cs typeface="Century Gothic"/>
              </a:rPr>
              <a:t>o</a:t>
            </a:r>
            <a:r>
              <a:rPr lang="en-US" sz="7000" dirty="0" smtClean="0">
                <a:latin typeface="Century Gothic"/>
                <a:cs typeface="Century Gothic"/>
              </a:rPr>
              <a:t>cks   h</a:t>
            </a:r>
            <a:r>
              <a:rPr lang="en-US" sz="7000" dirty="0" smtClean="0">
                <a:solidFill>
                  <a:srgbClr val="FF0000"/>
                </a:solidFill>
                <a:latin typeface="Century Gothic"/>
                <a:cs typeface="Century Gothic"/>
              </a:rPr>
              <a:t>o</a:t>
            </a:r>
            <a:r>
              <a:rPr lang="en-US" sz="7000" dirty="0" smtClean="0">
                <a:latin typeface="Century Gothic"/>
                <a:cs typeface="Century Gothic"/>
              </a:rPr>
              <a:t>ps</a:t>
            </a:r>
          </a:p>
          <a:p>
            <a:endParaRPr lang="en-US" sz="7000" dirty="0">
              <a:solidFill>
                <a:srgbClr val="FF0000"/>
              </a:solidFill>
              <a:latin typeface="Century Gothic"/>
              <a:cs typeface="Century Gothic"/>
            </a:endParaRPr>
          </a:p>
          <a:p>
            <a:r>
              <a:rPr lang="en-US" sz="7000" dirty="0" smtClean="0">
                <a:solidFill>
                  <a:srgbClr val="FF0000"/>
                </a:solidFill>
                <a:latin typeface="Century Gothic"/>
                <a:cs typeface="Century Gothic"/>
              </a:rPr>
              <a:t>  </a:t>
            </a:r>
            <a:r>
              <a:rPr lang="en-US" sz="7000" dirty="0" smtClean="0">
                <a:latin typeface="Century Gothic"/>
                <a:cs typeface="Century Gothic"/>
              </a:rPr>
              <a:t>l</a:t>
            </a:r>
            <a:r>
              <a:rPr lang="en-US" sz="7000" dirty="0" smtClean="0">
                <a:solidFill>
                  <a:srgbClr val="FF0000"/>
                </a:solidFill>
                <a:latin typeface="Century Gothic"/>
                <a:cs typeface="Century Gothic"/>
              </a:rPr>
              <a:t>o</a:t>
            </a:r>
            <a:r>
              <a:rPr lang="en-US" sz="7000" dirty="0">
                <a:latin typeface="Century Gothic"/>
                <a:cs typeface="Century Gothic"/>
              </a:rPr>
              <a:t>t</a:t>
            </a:r>
          </a:p>
        </p:txBody>
      </p:sp>
    </p:spTree>
    <p:extLst>
      <p:ext uri="{BB962C8B-B14F-4D97-AF65-F5344CB8AC3E}">
        <p14:creationId xmlns:p14="http://schemas.microsoft.com/office/powerpoint/2010/main" val="170205559"/>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5478423"/>
          </a:xfrm>
          <a:prstGeom prst="rect">
            <a:avLst/>
          </a:prstGeom>
          <a:noFill/>
        </p:spPr>
        <p:txBody>
          <a:bodyPr wrap="square" rtlCol="0">
            <a:spAutoFit/>
          </a:bodyPr>
          <a:lstStyle/>
          <a:p>
            <a:r>
              <a:rPr lang="en-US" sz="7000" dirty="0" smtClean="0">
                <a:latin typeface="Century Gothic"/>
                <a:cs typeface="Century Gothic"/>
              </a:rPr>
              <a:t> d</a:t>
            </a:r>
            <a:r>
              <a:rPr lang="en-US" sz="7000" dirty="0" smtClean="0">
                <a:solidFill>
                  <a:srgbClr val="FF0000"/>
                </a:solidFill>
                <a:latin typeface="Century Gothic"/>
                <a:cs typeface="Century Gothic"/>
              </a:rPr>
              <a:t>o</a:t>
            </a:r>
            <a:r>
              <a:rPr lang="en-US" sz="7000" dirty="0" smtClean="0">
                <a:latin typeface="Century Gothic"/>
                <a:cs typeface="Century Gothic"/>
              </a:rPr>
              <a:t>gs    d</a:t>
            </a:r>
            <a:r>
              <a:rPr lang="en-US" sz="7000" dirty="0" smtClean="0">
                <a:solidFill>
                  <a:srgbClr val="FF0000"/>
                </a:solidFill>
                <a:latin typeface="Century Gothic"/>
                <a:cs typeface="Century Gothic"/>
              </a:rPr>
              <a:t>o</a:t>
            </a:r>
            <a:r>
              <a:rPr lang="en-US" sz="7000" dirty="0" smtClean="0">
                <a:latin typeface="Century Gothic"/>
                <a:cs typeface="Century Gothic"/>
              </a:rPr>
              <a:t>lls    d</a:t>
            </a:r>
            <a:r>
              <a:rPr lang="en-US" sz="7000" dirty="0" smtClean="0">
                <a:solidFill>
                  <a:srgbClr val="FF0000"/>
                </a:solidFill>
                <a:latin typeface="Century Gothic"/>
                <a:cs typeface="Century Gothic"/>
              </a:rPr>
              <a:t>o</a:t>
            </a:r>
            <a:r>
              <a:rPr lang="en-US" sz="7000" dirty="0" smtClean="0">
                <a:latin typeface="Century Gothic"/>
                <a:cs typeface="Century Gothic"/>
              </a:rPr>
              <a:t>ts</a:t>
            </a:r>
          </a:p>
          <a:p>
            <a:endParaRPr lang="en-US" sz="7000" dirty="0" smtClean="0">
              <a:latin typeface="Century Gothic"/>
              <a:cs typeface="Century Gothic"/>
            </a:endParaRPr>
          </a:p>
          <a:p>
            <a:r>
              <a:rPr lang="en-US" sz="7000" dirty="0" smtClean="0">
                <a:latin typeface="Century Gothic"/>
                <a:cs typeface="Century Gothic"/>
              </a:rPr>
              <a:t>  j</a:t>
            </a:r>
            <a:r>
              <a:rPr lang="en-US" sz="7000" dirty="0" smtClean="0">
                <a:solidFill>
                  <a:srgbClr val="FF0000"/>
                </a:solidFill>
                <a:latin typeface="Century Gothic"/>
                <a:cs typeface="Century Gothic"/>
              </a:rPr>
              <a:t>o</a:t>
            </a:r>
            <a:r>
              <a:rPr lang="en-US" sz="7000" dirty="0" smtClean="0">
                <a:solidFill>
                  <a:srgbClr val="000000"/>
                </a:solidFill>
                <a:latin typeface="Century Gothic"/>
                <a:cs typeface="Century Gothic"/>
              </a:rPr>
              <a:t>gs</a:t>
            </a:r>
            <a:r>
              <a:rPr lang="en-US" sz="7000" dirty="0" smtClean="0">
                <a:latin typeface="Century Gothic"/>
                <a:cs typeface="Century Gothic"/>
              </a:rPr>
              <a:t>    s</a:t>
            </a:r>
            <a:r>
              <a:rPr lang="en-US" sz="7000" dirty="0" smtClean="0">
                <a:solidFill>
                  <a:srgbClr val="FF0000"/>
                </a:solidFill>
                <a:latin typeface="Century Gothic"/>
                <a:cs typeface="Century Gothic"/>
              </a:rPr>
              <a:t>o</a:t>
            </a:r>
            <a:r>
              <a:rPr lang="en-US" sz="7000" dirty="0" smtClean="0">
                <a:latin typeface="Century Gothic"/>
                <a:cs typeface="Century Gothic"/>
              </a:rPr>
              <a:t>cks   h</a:t>
            </a:r>
            <a:r>
              <a:rPr lang="en-US" sz="7000" dirty="0" smtClean="0">
                <a:solidFill>
                  <a:srgbClr val="FF0000"/>
                </a:solidFill>
                <a:latin typeface="Century Gothic"/>
                <a:cs typeface="Century Gothic"/>
              </a:rPr>
              <a:t>o</a:t>
            </a:r>
            <a:r>
              <a:rPr lang="en-US" sz="7000" dirty="0" smtClean="0">
                <a:latin typeface="Century Gothic"/>
                <a:cs typeface="Century Gothic"/>
              </a:rPr>
              <a:t>ps</a:t>
            </a:r>
          </a:p>
          <a:p>
            <a:endParaRPr lang="en-US" sz="7000" dirty="0">
              <a:solidFill>
                <a:srgbClr val="FF0000"/>
              </a:solidFill>
              <a:latin typeface="Century Gothic"/>
              <a:cs typeface="Century Gothic"/>
            </a:endParaRPr>
          </a:p>
          <a:p>
            <a:r>
              <a:rPr lang="en-US" sz="7000" dirty="0" smtClean="0">
                <a:solidFill>
                  <a:srgbClr val="FF0000"/>
                </a:solidFill>
                <a:latin typeface="Century Gothic"/>
                <a:cs typeface="Century Gothic"/>
              </a:rPr>
              <a:t>  </a:t>
            </a:r>
            <a:r>
              <a:rPr lang="en-US" sz="7000" dirty="0" smtClean="0">
                <a:latin typeface="Century Gothic"/>
                <a:cs typeface="Century Gothic"/>
              </a:rPr>
              <a:t>l</a:t>
            </a:r>
            <a:r>
              <a:rPr lang="en-US" sz="7000" dirty="0" smtClean="0">
                <a:solidFill>
                  <a:srgbClr val="FF0000"/>
                </a:solidFill>
                <a:latin typeface="Century Gothic"/>
                <a:cs typeface="Century Gothic"/>
              </a:rPr>
              <a:t>o</a:t>
            </a:r>
            <a:r>
              <a:rPr lang="en-US" sz="7000" dirty="0" smtClean="0">
                <a:latin typeface="Century Gothic"/>
                <a:cs typeface="Century Gothic"/>
              </a:rPr>
              <a:t>ts</a:t>
            </a:r>
            <a:endParaRPr lang="en-US" sz="7000" dirty="0">
              <a:latin typeface="Century Gothic"/>
              <a:cs typeface="Century Gothic"/>
            </a:endParaRPr>
          </a:p>
        </p:txBody>
      </p:sp>
    </p:spTree>
    <p:extLst>
      <p:ext uri="{BB962C8B-B14F-4D97-AF65-F5344CB8AC3E}">
        <p14:creationId xmlns:p14="http://schemas.microsoft.com/office/powerpoint/2010/main" val="464357559"/>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5478423"/>
          </a:xfrm>
          <a:prstGeom prst="rect">
            <a:avLst/>
          </a:prstGeom>
          <a:noFill/>
        </p:spPr>
        <p:txBody>
          <a:bodyPr wrap="square" rtlCol="0">
            <a:spAutoFit/>
          </a:bodyPr>
          <a:lstStyle/>
          <a:p>
            <a:r>
              <a:rPr lang="en-US" sz="7000" dirty="0" smtClean="0">
                <a:latin typeface="Century Gothic"/>
                <a:cs typeface="Century Gothic"/>
              </a:rPr>
              <a:t> d</a:t>
            </a:r>
            <a:r>
              <a:rPr lang="en-US" sz="7000" dirty="0" smtClean="0">
                <a:solidFill>
                  <a:srgbClr val="FF0000"/>
                </a:solidFill>
                <a:latin typeface="Century Gothic"/>
                <a:cs typeface="Century Gothic"/>
              </a:rPr>
              <a:t>o</a:t>
            </a:r>
            <a:r>
              <a:rPr lang="en-US" sz="7000" dirty="0" smtClean="0">
                <a:latin typeface="Century Gothic"/>
                <a:cs typeface="Century Gothic"/>
              </a:rPr>
              <a:t>gs    d</a:t>
            </a:r>
            <a:r>
              <a:rPr lang="en-US" sz="7000" dirty="0" smtClean="0">
                <a:solidFill>
                  <a:srgbClr val="FF0000"/>
                </a:solidFill>
                <a:latin typeface="Century Gothic"/>
                <a:cs typeface="Century Gothic"/>
              </a:rPr>
              <a:t>o</a:t>
            </a:r>
            <a:r>
              <a:rPr lang="en-US" sz="7000" dirty="0" smtClean="0">
                <a:latin typeface="Century Gothic"/>
                <a:cs typeface="Century Gothic"/>
              </a:rPr>
              <a:t>lls    d</a:t>
            </a:r>
            <a:r>
              <a:rPr lang="en-US" sz="7000" dirty="0" smtClean="0">
                <a:solidFill>
                  <a:srgbClr val="FF0000"/>
                </a:solidFill>
                <a:latin typeface="Century Gothic"/>
                <a:cs typeface="Century Gothic"/>
              </a:rPr>
              <a:t>o</a:t>
            </a:r>
            <a:r>
              <a:rPr lang="en-US" sz="7000" dirty="0" smtClean="0">
                <a:latin typeface="Century Gothic"/>
                <a:cs typeface="Century Gothic"/>
              </a:rPr>
              <a:t>ts</a:t>
            </a:r>
          </a:p>
          <a:p>
            <a:endParaRPr lang="en-US" sz="7000" dirty="0" smtClean="0">
              <a:latin typeface="Century Gothic"/>
              <a:cs typeface="Century Gothic"/>
            </a:endParaRPr>
          </a:p>
          <a:p>
            <a:r>
              <a:rPr lang="en-US" sz="7000" dirty="0" smtClean="0">
                <a:latin typeface="Century Gothic"/>
                <a:cs typeface="Century Gothic"/>
              </a:rPr>
              <a:t>  j</a:t>
            </a:r>
            <a:r>
              <a:rPr lang="en-US" sz="7000" dirty="0" smtClean="0">
                <a:solidFill>
                  <a:srgbClr val="FF0000"/>
                </a:solidFill>
                <a:latin typeface="Century Gothic"/>
                <a:cs typeface="Century Gothic"/>
              </a:rPr>
              <a:t>o</a:t>
            </a:r>
            <a:r>
              <a:rPr lang="en-US" sz="7000" dirty="0" smtClean="0">
                <a:solidFill>
                  <a:srgbClr val="000000"/>
                </a:solidFill>
                <a:latin typeface="Century Gothic"/>
                <a:cs typeface="Century Gothic"/>
              </a:rPr>
              <a:t>gs</a:t>
            </a:r>
            <a:r>
              <a:rPr lang="en-US" sz="7000" dirty="0" smtClean="0">
                <a:latin typeface="Century Gothic"/>
                <a:cs typeface="Century Gothic"/>
              </a:rPr>
              <a:t>    s</a:t>
            </a:r>
            <a:r>
              <a:rPr lang="en-US" sz="7000" dirty="0" smtClean="0">
                <a:solidFill>
                  <a:srgbClr val="FF0000"/>
                </a:solidFill>
                <a:latin typeface="Century Gothic"/>
                <a:cs typeface="Century Gothic"/>
              </a:rPr>
              <a:t>o</a:t>
            </a:r>
            <a:r>
              <a:rPr lang="en-US" sz="7000" dirty="0" smtClean="0">
                <a:latin typeface="Century Gothic"/>
                <a:cs typeface="Century Gothic"/>
              </a:rPr>
              <a:t>cks   h</a:t>
            </a:r>
            <a:r>
              <a:rPr lang="en-US" sz="7000" dirty="0" smtClean="0">
                <a:solidFill>
                  <a:srgbClr val="FF0000"/>
                </a:solidFill>
                <a:latin typeface="Century Gothic"/>
                <a:cs typeface="Century Gothic"/>
              </a:rPr>
              <a:t>o</a:t>
            </a:r>
            <a:r>
              <a:rPr lang="en-US" sz="7000" dirty="0" smtClean="0">
                <a:latin typeface="Century Gothic"/>
                <a:cs typeface="Century Gothic"/>
              </a:rPr>
              <a:t>ps</a:t>
            </a:r>
          </a:p>
          <a:p>
            <a:endParaRPr lang="en-US" sz="7000" dirty="0">
              <a:solidFill>
                <a:srgbClr val="FF0000"/>
              </a:solidFill>
              <a:latin typeface="Century Gothic"/>
              <a:cs typeface="Century Gothic"/>
            </a:endParaRPr>
          </a:p>
          <a:p>
            <a:r>
              <a:rPr lang="en-US" sz="7000" dirty="0" smtClean="0">
                <a:solidFill>
                  <a:srgbClr val="FF0000"/>
                </a:solidFill>
                <a:latin typeface="Century Gothic"/>
                <a:cs typeface="Century Gothic"/>
              </a:rPr>
              <a:t>  </a:t>
            </a:r>
            <a:r>
              <a:rPr lang="en-US" sz="7000" dirty="0" smtClean="0">
                <a:latin typeface="Century Gothic"/>
                <a:cs typeface="Century Gothic"/>
              </a:rPr>
              <a:t>l</a:t>
            </a:r>
            <a:r>
              <a:rPr lang="en-US" sz="7000" dirty="0" smtClean="0">
                <a:solidFill>
                  <a:srgbClr val="FF0000"/>
                </a:solidFill>
                <a:latin typeface="Century Gothic"/>
                <a:cs typeface="Century Gothic"/>
              </a:rPr>
              <a:t>o</a:t>
            </a:r>
            <a:r>
              <a:rPr lang="en-US" sz="7000" dirty="0" smtClean="0">
                <a:latin typeface="Century Gothic"/>
                <a:cs typeface="Century Gothic"/>
              </a:rPr>
              <a:t>ts     </a:t>
            </a:r>
            <a:r>
              <a:rPr lang="en-US" sz="7000" dirty="0" err="1" smtClean="0">
                <a:latin typeface="Century Gothic"/>
                <a:cs typeface="Century Gothic"/>
              </a:rPr>
              <a:t>pl</a:t>
            </a:r>
            <a:endParaRPr lang="en-US" sz="7000" dirty="0">
              <a:latin typeface="Century Gothic"/>
              <a:cs typeface="Century Gothic"/>
            </a:endParaRPr>
          </a:p>
        </p:txBody>
      </p:sp>
    </p:spTree>
    <p:extLst>
      <p:ext uri="{BB962C8B-B14F-4D97-AF65-F5344CB8AC3E}">
        <p14:creationId xmlns:p14="http://schemas.microsoft.com/office/powerpoint/2010/main" val="3322325176"/>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5478423"/>
          </a:xfrm>
          <a:prstGeom prst="rect">
            <a:avLst/>
          </a:prstGeom>
          <a:noFill/>
        </p:spPr>
        <p:txBody>
          <a:bodyPr wrap="square" rtlCol="0">
            <a:spAutoFit/>
          </a:bodyPr>
          <a:lstStyle/>
          <a:p>
            <a:r>
              <a:rPr lang="en-US" sz="7000" dirty="0" smtClean="0">
                <a:latin typeface="Century Gothic"/>
                <a:cs typeface="Century Gothic"/>
              </a:rPr>
              <a:t> d</a:t>
            </a:r>
            <a:r>
              <a:rPr lang="en-US" sz="7000" dirty="0" smtClean="0">
                <a:solidFill>
                  <a:srgbClr val="FF0000"/>
                </a:solidFill>
                <a:latin typeface="Century Gothic"/>
                <a:cs typeface="Century Gothic"/>
              </a:rPr>
              <a:t>o</a:t>
            </a:r>
            <a:r>
              <a:rPr lang="en-US" sz="7000" dirty="0" smtClean="0">
                <a:latin typeface="Century Gothic"/>
                <a:cs typeface="Century Gothic"/>
              </a:rPr>
              <a:t>gs    d</a:t>
            </a:r>
            <a:r>
              <a:rPr lang="en-US" sz="7000" dirty="0" smtClean="0">
                <a:solidFill>
                  <a:srgbClr val="FF0000"/>
                </a:solidFill>
                <a:latin typeface="Century Gothic"/>
                <a:cs typeface="Century Gothic"/>
              </a:rPr>
              <a:t>o</a:t>
            </a:r>
            <a:r>
              <a:rPr lang="en-US" sz="7000" dirty="0" smtClean="0">
                <a:latin typeface="Century Gothic"/>
                <a:cs typeface="Century Gothic"/>
              </a:rPr>
              <a:t>lls    d</a:t>
            </a:r>
            <a:r>
              <a:rPr lang="en-US" sz="7000" dirty="0" smtClean="0">
                <a:solidFill>
                  <a:srgbClr val="FF0000"/>
                </a:solidFill>
                <a:latin typeface="Century Gothic"/>
                <a:cs typeface="Century Gothic"/>
              </a:rPr>
              <a:t>o</a:t>
            </a:r>
            <a:r>
              <a:rPr lang="en-US" sz="7000" dirty="0" smtClean="0">
                <a:latin typeface="Century Gothic"/>
                <a:cs typeface="Century Gothic"/>
              </a:rPr>
              <a:t>ts</a:t>
            </a:r>
          </a:p>
          <a:p>
            <a:endParaRPr lang="en-US" sz="7000" dirty="0" smtClean="0">
              <a:latin typeface="Century Gothic"/>
              <a:cs typeface="Century Gothic"/>
            </a:endParaRPr>
          </a:p>
          <a:p>
            <a:r>
              <a:rPr lang="en-US" sz="7000" dirty="0" smtClean="0">
                <a:latin typeface="Century Gothic"/>
                <a:cs typeface="Century Gothic"/>
              </a:rPr>
              <a:t>  j</a:t>
            </a:r>
            <a:r>
              <a:rPr lang="en-US" sz="7000" dirty="0" smtClean="0">
                <a:solidFill>
                  <a:srgbClr val="FF0000"/>
                </a:solidFill>
                <a:latin typeface="Century Gothic"/>
                <a:cs typeface="Century Gothic"/>
              </a:rPr>
              <a:t>o</a:t>
            </a:r>
            <a:r>
              <a:rPr lang="en-US" sz="7000" dirty="0" smtClean="0">
                <a:solidFill>
                  <a:srgbClr val="000000"/>
                </a:solidFill>
                <a:latin typeface="Century Gothic"/>
                <a:cs typeface="Century Gothic"/>
              </a:rPr>
              <a:t>gs</a:t>
            </a:r>
            <a:r>
              <a:rPr lang="en-US" sz="7000" dirty="0" smtClean="0">
                <a:latin typeface="Century Gothic"/>
                <a:cs typeface="Century Gothic"/>
              </a:rPr>
              <a:t>    s</a:t>
            </a:r>
            <a:r>
              <a:rPr lang="en-US" sz="7000" dirty="0" smtClean="0">
                <a:solidFill>
                  <a:srgbClr val="FF0000"/>
                </a:solidFill>
                <a:latin typeface="Century Gothic"/>
                <a:cs typeface="Century Gothic"/>
              </a:rPr>
              <a:t>o</a:t>
            </a:r>
            <a:r>
              <a:rPr lang="en-US" sz="7000" dirty="0" smtClean="0">
                <a:latin typeface="Century Gothic"/>
                <a:cs typeface="Century Gothic"/>
              </a:rPr>
              <a:t>cks   h</a:t>
            </a:r>
            <a:r>
              <a:rPr lang="en-US" sz="7000" dirty="0" smtClean="0">
                <a:solidFill>
                  <a:srgbClr val="FF0000"/>
                </a:solidFill>
                <a:latin typeface="Century Gothic"/>
                <a:cs typeface="Century Gothic"/>
              </a:rPr>
              <a:t>o</a:t>
            </a:r>
            <a:r>
              <a:rPr lang="en-US" sz="7000" dirty="0" smtClean="0">
                <a:latin typeface="Century Gothic"/>
                <a:cs typeface="Century Gothic"/>
              </a:rPr>
              <a:t>ps</a:t>
            </a:r>
          </a:p>
          <a:p>
            <a:endParaRPr lang="en-US" sz="7000" dirty="0">
              <a:solidFill>
                <a:srgbClr val="FF0000"/>
              </a:solidFill>
              <a:latin typeface="Century Gothic"/>
              <a:cs typeface="Century Gothic"/>
            </a:endParaRPr>
          </a:p>
          <a:p>
            <a:r>
              <a:rPr lang="en-US" sz="7000" dirty="0" smtClean="0">
                <a:solidFill>
                  <a:srgbClr val="FF0000"/>
                </a:solidFill>
                <a:latin typeface="Century Gothic"/>
                <a:cs typeface="Century Gothic"/>
              </a:rPr>
              <a:t>  </a:t>
            </a:r>
            <a:r>
              <a:rPr lang="en-US" sz="7000" dirty="0" smtClean="0">
                <a:latin typeface="Century Gothic"/>
                <a:cs typeface="Century Gothic"/>
              </a:rPr>
              <a:t>l</a:t>
            </a:r>
            <a:r>
              <a:rPr lang="en-US" sz="7000" dirty="0" smtClean="0">
                <a:solidFill>
                  <a:srgbClr val="FF0000"/>
                </a:solidFill>
                <a:latin typeface="Century Gothic"/>
                <a:cs typeface="Century Gothic"/>
              </a:rPr>
              <a:t>o</a:t>
            </a:r>
            <a:r>
              <a:rPr lang="en-US" sz="7000" dirty="0" smtClean="0">
                <a:latin typeface="Century Gothic"/>
                <a:cs typeface="Century Gothic"/>
              </a:rPr>
              <a:t>ts     </a:t>
            </a:r>
            <a:r>
              <a:rPr lang="en-US" sz="7000" dirty="0" err="1" smtClean="0">
                <a:latin typeface="Century Gothic"/>
                <a:cs typeface="Century Gothic"/>
              </a:rPr>
              <a:t>pl</a:t>
            </a:r>
            <a:r>
              <a:rPr lang="en-US" sz="7000" dirty="0" err="1" smtClean="0">
                <a:solidFill>
                  <a:srgbClr val="FF0000"/>
                </a:solidFill>
                <a:latin typeface="Century Gothic"/>
                <a:cs typeface="Century Gothic"/>
              </a:rPr>
              <a:t>o</a:t>
            </a:r>
            <a:endParaRPr lang="en-US" sz="7000" dirty="0">
              <a:latin typeface="Century Gothic"/>
              <a:cs typeface="Century Gothic"/>
            </a:endParaRPr>
          </a:p>
        </p:txBody>
      </p:sp>
    </p:spTree>
    <p:extLst>
      <p:ext uri="{BB962C8B-B14F-4D97-AF65-F5344CB8AC3E}">
        <p14:creationId xmlns:p14="http://schemas.microsoft.com/office/powerpoint/2010/main" val="30127226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1169551"/>
          </a:xfrm>
          <a:prstGeom prst="rect">
            <a:avLst/>
          </a:prstGeom>
          <a:noFill/>
        </p:spPr>
        <p:txBody>
          <a:bodyPr wrap="square" rtlCol="0">
            <a:spAutoFit/>
          </a:bodyPr>
          <a:lstStyle/>
          <a:p>
            <a:r>
              <a:rPr lang="en-US" sz="7000" dirty="0" smtClean="0">
                <a:latin typeface="Century Gothic"/>
                <a:cs typeface="Century Gothic"/>
              </a:rPr>
              <a:t>m</a:t>
            </a:r>
            <a:r>
              <a:rPr lang="en-US" sz="7000" dirty="0" smtClean="0">
                <a:solidFill>
                  <a:srgbClr val="FF0000"/>
                </a:solidFill>
                <a:latin typeface="Century Gothic"/>
                <a:cs typeface="Century Gothic"/>
              </a:rPr>
              <a:t>o</a:t>
            </a:r>
            <a:r>
              <a:rPr lang="en-US" sz="7000" dirty="0" smtClean="0">
                <a:latin typeface="Century Gothic"/>
                <a:cs typeface="Century Gothic"/>
              </a:rPr>
              <a:t>m   l</a:t>
            </a:r>
            <a:r>
              <a:rPr lang="en-US" sz="7000" dirty="0" smtClean="0">
                <a:solidFill>
                  <a:srgbClr val="FF0000"/>
                </a:solidFill>
                <a:latin typeface="Century Gothic"/>
                <a:cs typeface="Century Gothic"/>
              </a:rPr>
              <a:t>o</a:t>
            </a:r>
            <a:r>
              <a:rPr lang="en-US" sz="7000" dirty="0" smtClean="0">
                <a:latin typeface="Century Gothic"/>
                <a:cs typeface="Century Gothic"/>
              </a:rPr>
              <a:t>t   g</a:t>
            </a:r>
            <a:endParaRPr lang="en-US" sz="7000" dirty="0">
              <a:latin typeface="Century Gothic"/>
              <a:cs typeface="Century Gothic"/>
            </a:endParaRPr>
          </a:p>
        </p:txBody>
      </p:sp>
    </p:spTree>
    <p:extLst>
      <p:ext uri="{BB962C8B-B14F-4D97-AF65-F5344CB8AC3E}">
        <p14:creationId xmlns:p14="http://schemas.microsoft.com/office/powerpoint/2010/main" val="4032357835"/>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5478423"/>
          </a:xfrm>
          <a:prstGeom prst="rect">
            <a:avLst/>
          </a:prstGeom>
          <a:noFill/>
        </p:spPr>
        <p:txBody>
          <a:bodyPr wrap="square" rtlCol="0">
            <a:spAutoFit/>
          </a:bodyPr>
          <a:lstStyle/>
          <a:p>
            <a:r>
              <a:rPr lang="en-US" sz="7000" dirty="0" smtClean="0">
                <a:latin typeface="Century Gothic"/>
                <a:cs typeface="Century Gothic"/>
              </a:rPr>
              <a:t> d</a:t>
            </a:r>
            <a:r>
              <a:rPr lang="en-US" sz="7000" dirty="0" smtClean="0">
                <a:solidFill>
                  <a:srgbClr val="FF0000"/>
                </a:solidFill>
                <a:latin typeface="Century Gothic"/>
                <a:cs typeface="Century Gothic"/>
              </a:rPr>
              <a:t>o</a:t>
            </a:r>
            <a:r>
              <a:rPr lang="en-US" sz="7000" dirty="0" smtClean="0">
                <a:latin typeface="Century Gothic"/>
                <a:cs typeface="Century Gothic"/>
              </a:rPr>
              <a:t>gs    d</a:t>
            </a:r>
            <a:r>
              <a:rPr lang="en-US" sz="7000" dirty="0" smtClean="0">
                <a:solidFill>
                  <a:srgbClr val="FF0000"/>
                </a:solidFill>
                <a:latin typeface="Century Gothic"/>
                <a:cs typeface="Century Gothic"/>
              </a:rPr>
              <a:t>o</a:t>
            </a:r>
            <a:r>
              <a:rPr lang="en-US" sz="7000" dirty="0" smtClean="0">
                <a:latin typeface="Century Gothic"/>
                <a:cs typeface="Century Gothic"/>
              </a:rPr>
              <a:t>lls    d</a:t>
            </a:r>
            <a:r>
              <a:rPr lang="en-US" sz="7000" dirty="0" smtClean="0">
                <a:solidFill>
                  <a:srgbClr val="FF0000"/>
                </a:solidFill>
                <a:latin typeface="Century Gothic"/>
                <a:cs typeface="Century Gothic"/>
              </a:rPr>
              <a:t>o</a:t>
            </a:r>
            <a:r>
              <a:rPr lang="en-US" sz="7000" dirty="0" smtClean="0">
                <a:latin typeface="Century Gothic"/>
                <a:cs typeface="Century Gothic"/>
              </a:rPr>
              <a:t>ts</a:t>
            </a:r>
          </a:p>
          <a:p>
            <a:endParaRPr lang="en-US" sz="7000" dirty="0" smtClean="0">
              <a:latin typeface="Century Gothic"/>
              <a:cs typeface="Century Gothic"/>
            </a:endParaRPr>
          </a:p>
          <a:p>
            <a:r>
              <a:rPr lang="en-US" sz="7000" dirty="0" smtClean="0">
                <a:latin typeface="Century Gothic"/>
                <a:cs typeface="Century Gothic"/>
              </a:rPr>
              <a:t>  j</a:t>
            </a:r>
            <a:r>
              <a:rPr lang="en-US" sz="7000" dirty="0" smtClean="0">
                <a:solidFill>
                  <a:srgbClr val="FF0000"/>
                </a:solidFill>
                <a:latin typeface="Century Gothic"/>
                <a:cs typeface="Century Gothic"/>
              </a:rPr>
              <a:t>o</a:t>
            </a:r>
            <a:r>
              <a:rPr lang="en-US" sz="7000" dirty="0" smtClean="0">
                <a:solidFill>
                  <a:srgbClr val="000000"/>
                </a:solidFill>
                <a:latin typeface="Century Gothic"/>
                <a:cs typeface="Century Gothic"/>
              </a:rPr>
              <a:t>gs</a:t>
            </a:r>
            <a:r>
              <a:rPr lang="en-US" sz="7000" dirty="0" smtClean="0">
                <a:latin typeface="Century Gothic"/>
                <a:cs typeface="Century Gothic"/>
              </a:rPr>
              <a:t>    s</a:t>
            </a:r>
            <a:r>
              <a:rPr lang="en-US" sz="7000" dirty="0" smtClean="0">
                <a:solidFill>
                  <a:srgbClr val="FF0000"/>
                </a:solidFill>
                <a:latin typeface="Century Gothic"/>
                <a:cs typeface="Century Gothic"/>
              </a:rPr>
              <a:t>o</a:t>
            </a:r>
            <a:r>
              <a:rPr lang="en-US" sz="7000" dirty="0" smtClean="0">
                <a:latin typeface="Century Gothic"/>
                <a:cs typeface="Century Gothic"/>
              </a:rPr>
              <a:t>cks   h</a:t>
            </a:r>
            <a:r>
              <a:rPr lang="en-US" sz="7000" dirty="0" smtClean="0">
                <a:solidFill>
                  <a:srgbClr val="FF0000"/>
                </a:solidFill>
                <a:latin typeface="Century Gothic"/>
                <a:cs typeface="Century Gothic"/>
              </a:rPr>
              <a:t>o</a:t>
            </a:r>
            <a:r>
              <a:rPr lang="en-US" sz="7000" dirty="0" smtClean="0">
                <a:latin typeface="Century Gothic"/>
                <a:cs typeface="Century Gothic"/>
              </a:rPr>
              <a:t>ps</a:t>
            </a:r>
          </a:p>
          <a:p>
            <a:endParaRPr lang="en-US" sz="7000" dirty="0">
              <a:solidFill>
                <a:srgbClr val="FF0000"/>
              </a:solidFill>
              <a:latin typeface="Century Gothic"/>
              <a:cs typeface="Century Gothic"/>
            </a:endParaRPr>
          </a:p>
          <a:p>
            <a:r>
              <a:rPr lang="en-US" sz="7000" dirty="0" smtClean="0">
                <a:solidFill>
                  <a:srgbClr val="FF0000"/>
                </a:solidFill>
                <a:latin typeface="Century Gothic"/>
                <a:cs typeface="Century Gothic"/>
              </a:rPr>
              <a:t>  </a:t>
            </a:r>
            <a:r>
              <a:rPr lang="en-US" sz="7000" dirty="0" smtClean="0">
                <a:latin typeface="Century Gothic"/>
                <a:cs typeface="Century Gothic"/>
              </a:rPr>
              <a:t>l</a:t>
            </a:r>
            <a:r>
              <a:rPr lang="en-US" sz="7000" dirty="0" smtClean="0">
                <a:solidFill>
                  <a:srgbClr val="FF0000"/>
                </a:solidFill>
                <a:latin typeface="Century Gothic"/>
                <a:cs typeface="Century Gothic"/>
              </a:rPr>
              <a:t>o</a:t>
            </a:r>
            <a:r>
              <a:rPr lang="en-US" sz="7000" dirty="0" smtClean="0">
                <a:latin typeface="Century Gothic"/>
                <a:cs typeface="Century Gothic"/>
              </a:rPr>
              <a:t>ts     pl</a:t>
            </a:r>
            <a:r>
              <a:rPr lang="en-US" sz="7000" dirty="0" smtClean="0">
                <a:solidFill>
                  <a:srgbClr val="FF0000"/>
                </a:solidFill>
                <a:latin typeface="Century Gothic"/>
                <a:cs typeface="Century Gothic"/>
              </a:rPr>
              <a:t>o</a:t>
            </a:r>
            <a:r>
              <a:rPr lang="en-US" sz="7000" dirty="0" smtClean="0">
                <a:latin typeface="Century Gothic"/>
                <a:cs typeface="Century Gothic"/>
              </a:rPr>
              <a:t>p</a:t>
            </a:r>
            <a:endParaRPr lang="en-US" sz="7000" dirty="0">
              <a:latin typeface="Century Gothic"/>
              <a:cs typeface="Century Gothic"/>
            </a:endParaRPr>
          </a:p>
        </p:txBody>
      </p:sp>
    </p:spTree>
    <p:extLst>
      <p:ext uri="{BB962C8B-B14F-4D97-AF65-F5344CB8AC3E}">
        <p14:creationId xmlns:p14="http://schemas.microsoft.com/office/powerpoint/2010/main" val="4024080451"/>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5478423"/>
          </a:xfrm>
          <a:prstGeom prst="rect">
            <a:avLst/>
          </a:prstGeom>
          <a:noFill/>
        </p:spPr>
        <p:txBody>
          <a:bodyPr wrap="square" rtlCol="0">
            <a:spAutoFit/>
          </a:bodyPr>
          <a:lstStyle/>
          <a:p>
            <a:r>
              <a:rPr lang="en-US" sz="7000" dirty="0" smtClean="0">
                <a:latin typeface="Century Gothic"/>
                <a:cs typeface="Century Gothic"/>
              </a:rPr>
              <a:t> d</a:t>
            </a:r>
            <a:r>
              <a:rPr lang="en-US" sz="7000" dirty="0" smtClean="0">
                <a:solidFill>
                  <a:srgbClr val="FF0000"/>
                </a:solidFill>
                <a:latin typeface="Century Gothic"/>
                <a:cs typeface="Century Gothic"/>
              </a:rPr>
              <a:t>o</a:t>
            </a:r>
            <a:r>
              <a:rPr lang="en-US" sz="7000" dirty="0" smtClean="0">
                <a:latin typeface="Century Gothic"/>
                <a:cs typeface="Century Gothic"/>
              </a:rPr>
              <a:t>gs    d</a:t>
            </a:r>
            <a:r>
              <a:rPr lang="en-US" sz="7000" dirty="0" smtClean="0">
                <a:solidFill>
                  <a:srgbClr val="FF0000"/>
                </a:solidFill>
                <a:latin typeface="Century Gothic"/>
                <a:cs typeface="Century Gothic"/>
              </a:rPr>
              <a:t>o</a:t>
            </a:r>
            <a:r>
              <a:rPr lang="en-US" sz="7000" dirty="0" smtClean="0">
                <a:latin typeface="Century Gothic"/>
                <a:cs typeface="Century Gothic"/>
              </a:rPr>
              <a:t>lls    d</a:t>
            </a:r>
            <a:r>
              <a:rPr lang="en-US" sz="7000" dirty="0" smtClean="0">
                <a:solidFill>
                  <a:srgbClr val="FF0000"/>
                </a:solidFill>
                <a:latin typeface="Century Gothic"/>
                <a:cs typeface="Century Gothic"/>
              </a:rPr>
              <a:t>o</a:t>
            </a:r>
            <a:r>
              <a:rPr lang="en-US" sz="7000" dirty="0" smtClean="0">
                <a:latin typeface="Century Gothic"/>
                <a:cs typeface="Century Gothic"/>
              </a:rPr>
              <a:t>ts</a:t>
            </a:r>
          </a:p>
          <a:p>
            <a:endParaRPr lang="en-US" sz="7000" dirty="0" smtClean="0">
              <a:latin typeface="Century Gothic"/>
              <a:cs typeface="Century Gothic"/>
            </a:endParaRPr>
          </a:p>
          <a:p>
            <a:r>
              <a:rPr lang="en-US" sz="7000" dirty="0" smtClean="0">
                <a:latin typeface="Century Gothic"/>
                <a:cs typeface="Century Gothic"/>
              </a:rPr>
              <a:t>  j</a:t>
            </a:r>
            <a:r>
              <a:rPr lang="en-US" sz="7000" dirty="0" smtClean="0">
                <a:solidFill>
                  <a:srgbClr val="FF0000"/>
                </a:solidFill>
                <a:latin typeface="Century Gothic"/>
                <a:cs typeface="Century Gothic"/>
              </a:rPr>
              <a:t>o</a:t>
            </a:r>
            <a:r>
              <a:rPr lang="en-US" sz="7000" dirty="0" smtClean="0">
                <a:solidFill>
                  <a:srgbClr val="000000"/>
                </a:solidFill>
                <a:latin typeface="Century Gothic"/>
                <a:cs typeface="Century Gothic"/>
              </a:rPr>
              <a:t>gs</a:t>
            </a:r>
            <a:r>
              <a:rPr lang="en-US" sz="7000" dirty="0" smtClean="0">
                <a:latin typeface="Century Gothic"/>
                <a:cs typeface="Century Gothic"/>
              </a:rPr>
              <a:t>    s</a:t>
            </a:r>
            <a:r>
              <a:rPr lang="en-US" sz="7000" dirty="0" smtClean="0">
                <a:solidFill>
                  <a:srgbClr val="FF0000"/>
                </a:solidFill>
                <a:latin typeface="Century Gothic"/>
                <a:cs typeface="Century Gothic"/>
              </a:rPr>
              <a:t>o</a:t>
            </a:r>
            <a:r>
              <a:rPr lang="en-US" sz="7000" dirty="0" smtClean="0">
                <a:latin typeface="Century Gothic"/>
                <a:cs typeface="Century Gothic"/>
              </a:rPr>
              <a:t>cks   h</a:t>
            </a:r>
            <a:r>
              <a:rPr lang="en-US" sz="7000" dirty="0" smtClean="0">
                <a:solidFill>
                  <a:srgbClr val="FF0000"/>
                </a:solidFill>
                <a:latin typeface="Century Gothic"/>
                <a:cs typeface="Century Gothic"/>
              </a:rPr>
              <a:t>o</a:t>
            </a:r>
            <a:r>
              <a:rPr lang="en-US" sz="7000" dirty="0" smtClean="0">
                <a:latin typeface="Century Gothic"/>
                <a:cs typeface="Century Gothic"/>
              </a:rPr>
              <a:t>ps</a:t>
            </a:r>
          </a:p>
          <a:p>
            <a:endParaRPr lang="en-US" sz="7000" dirty="0">
              <a:solidFill>
                <a:srgbClr val="FF0000"/>
              </a:solidFill>
              <a:latin typeface="Century Gothic"/>
              <a:cs typeface="Century Gothic"/>
            </a:endParaRPr>
          </a:p>
          <a:p>
            <a:r>
              <a:rPr lang="en-US" sz="7000" dirty="0" smtClean="0">
                <a:solidFill>
                  <a:srgbClr val="FF0000"/>
                </a:solidFill>
                <a:latin typeface="Century Gothic"/>
                <a:cs typeface="Century Gothic"/>
              </a:rPr>
              <a:t>  </a:t>
            </a:r>
            <a:r>
              <a:rPr lang="en-US" sz="7000" dirty="0" smtClean="0">
                <a:latin typeface="Century Gothic"/>
                <a:cs typeface="Century Gothic"/>
              </a:rPr>
              <a:t>l</a:t>
            </a:r>
            <a:r>
              <a:rPr lang="en-US" sz="7000" dirty="0" smtClean="0">
                <a:solidFill>
                  <a:srgbClr val="FF0000"/>
                </a:solidFill>
                <a:latin typeface="Century Gothic"/>
                <a:cs typeface="Century Gothic"/>
              </a:rPr>
              <a:t>o</a:t>
            </a:r>
            <a:r>
              <a:rPr lang="en-US" sz="7000" dirty="0" smtClean="0">
                <a:latin typeface="Century Gothic"/>
                <a:cs typeface="Century Gothic"/>
              </a:rPr>
              <a:t>ts     pl</a:t>
            </a:r>
            <a:r>
              <a:rPr lang="en-US" sz="7000" dirty="0" smtClean="0">
                <a:solidFill>
                  <a:srgbClr val="FF0000"/>
                </a:solidFill>
                <a:latin typeface="Century Gothic"/>
                <a:cs typeface="Century Gothic"/>
              </a:rPr>
              <a:t>o</a:t>
            </a:r>
            <a:r>
              <a:rPr lang="en-US" sz="7000" dirty="0" smtClean="0">
                <a:latin typeface="Century Gothic"/>
                <a:cs typeface="Century Gothic"/>
              </a:rPr>
              <a:t>ps</a:t>
            </a:r>
            <a:endParaRPr lang="en-US" sz="7000" dirty="0">
              <a:latin typeface="Century Gothic"/>
              <a:cs typeface="Century Gothic"/>
            </a:endParaRPr>
          </a:p>
        </p:txBody>
      </p:sp>
    </p:spTree>
    <p:extLst>
      <p:ext uri="{BB962C8B-B14F-4D97-AF65-F5344CB8AC3E}">
        <p14:creationId xmlns:p14="http://schemas.microsoft.com/office/powerpoint/2010/main" val="3204580380"/>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5478423"/>
          </a:xfrm>
          <a:prstGeom prst="rect">
            <a:avLst/>
          </a:prstGeom>
          <a:noFill/>
        </p:spPr>
        <p:txBody>
          <a:bodyPr wrap="square" rtlCol="0">
            <a:spAutoFit/>
          </a:bodyPr>
          <a:lstStyle/>
          <a:p>
            <a:r>
              <a:rPr lang="en-US" sz="7000" dirty="0" smtClean="0">
                <a:latin typeface="Century Gothic"/>
                <a:cs typeface="Century Gothic"/>
              </a:rPr>
              <a:t> d</a:t>
            </a:r>
            <a:r>
              <a:rPr lang="en-US" sz="7000" dirty="0" smtClean="0">
                <a:solidFill>
                  <a:srgbClr val="FF0000"/>
                </a:solidFill>
                <a:latin typeface="Century Gothic"/>
                <a:cs typeface="Century Gothic"/>
              </a:rPr>
              <a:t>o</a:t>
            </a:r>
            <a:r>
              <a:rPr lang="en-US" sz="7000" dirty="0" smtClean="0">
                <a:latin typeface="Century Gothic"/>
                <a:cs typeface="Century Gothic"/>
              </a:rPr>
              <a:t>gs    d</a:t>
            </a:r>
            <a:r>
              <a:rPr lang="en-US" sz="7000" dirty="0" smtClean="0">
                <a:solidFill>
                  <a:srgbClr val="FF0000"/>
                </a:solidFill>
                <a:latin typeface="Century Gothic"/>
                <a:cs typeface="Century Gothic"/>
              </a:rPr>
              <a:t>o</a:t>
            </a:r>
            <a:r>
              <a:rPr lang="en-US" sz="7000" dirty="0" smtClean="0">
                <a:latin typeface="Century Gothic"/>
                <a:cs typeface="Century Gothic"/>
              </a:rPr>
              <a:t>lls    d</a:t>
            </a:r>
            <a:r>
              <a:rPr lang="en-US" sz="7000" dirty="0" smtClean="0">
                <a:solidFill>
                  <a:srgbClr val="FF0000"/>
                </a:solidFill>
                <a:latin typeface="Century Gothic"/>
                <a:cs typeface="Century Gothic"/>
              </a:rPr>
              <a:t>o</a:t>
            </a:r>
            <a:r>
              <a:rPr lang="en-US" sz="7000" dirty="0" smtClean="0">
                <a:latin typeface="Century Gothic"/>
                <a:cs typeface="Century Gothic"/>
              </a:rPr>
              <a:t>ts</a:t>
            </a:r>
          </a:p>
          <a:p>
            <a:endParaRPr lang="en-US" sz="7000" dirty="0" smtClean="0">
              <a:latin typeface="Century Gothic"/>
              <a:cs typeface="Century Gothic"/>
            </a:endParaRPr>
          </a:p>
          <a:p>
            <a:r>
              <a:rPr lang="en-US" sz="7000" dirty="0" smtClean="0">
                <a:latin typeface="Century Gothic"/>
                <a:cs typeface="Century Gothic"/>
              </a:rPr>
              <a:t>  j</a:t>
            </a:r>
            <a:r>
              <a:rPr lang="en-US" sz="7000" dirty="0" smtClean="0">
                <a:solidFill>
                  <a:srgbClr val="FF0000"/>
                </a:solidFill>
                <a:latin typeface="Century Gothic"/>
                <a:cs typeface="Century Gothic"/>
              </a:rPr>
              <a:t>o</a:t>
            </a:r>
            <a:r>
              <a:rPr lang="en-US" sz="7000" dirty="0" smtClean="0">
                <a:solidFill>
                  <a:srgbClr val="000000"/>
                </a:solidFill>
                <a:latin typeface="Century Gothic"/>
                <a:cs typeface="Century Gothic"/>
              </a:rPr>
              <a:t>gs</a:t>
            </a:r>
            <a:r>
              <a:rPr lang="en-US" sz="7000" dirty="0" smtClean="0">
                <a:latin typeface="Century Gothic"/>
                <a:cs typeface="Century Gothic"/>
              </a:rPr>
              <a:t>    s</a:t>
            </a:r>
            <a:r>
              <a:rPr lang="en-US" sz="7000" dirty="0" smtClean="0">
                <a:solidFill>
                  <a:srgbClr val="FF0000"/>
                </a:solidFill>
                <a:latin typeface="Century Gothic"/>
                <a:cs typeface="Century Gothic"/>
              </a:rPr>
              <a:t>o</a:t>
            </a:r>
            <a:r>
              <a:rPr lang="en-US" sz="7000" dirty="0" smtClean="0">
                <a:latin typeface="Century Gothic"/>
                <a:cs typeface="Century Gothic"/>
              </a:rPr>
              <a:t>cks   h</a:t>
            </a:r>
            <a:r>
              <a:rPr lang="en-US" sz="7000" dirty="0" smtClean="0">
                <a:solidFill>
                  <a:srgbClr val="FF0000"/>
                </a:solidFill>
                <a:latin typeface="Century Gothic"/>
                <a:cs typeface="Century Gothic"/>
              </a:rPr>
              <a:t>o</a:t>
            </a:r>
            <a:r>
              <a:rPr lang="en-US" sz="7000" dirty="0" smtClean="0">
                <a:latin typeface="Century Gothic"/>
                <a:cs typeface="Century Gothic"/>
              </a:rPr>
              <a:t>ps</a:t>
            </a:r>
          </a:p>
          <a:p>
            <a:endParaRPr lang="en-US" sz="7000" dirty="0">
              <a:solidFill>
                <a:srgbClr val="FF0000"/>
              </a:solidFill>
              <a:latin typeface="Century Gothic"/>
              <a:cs typeface="Century Gothic"/>
            </a:endParaRPr>
          </a:p>
          <a:p>
            <a:r>
              <a:rPr lang="en-US" sz="7000" dirty="0" smtClean="0">
                <a:solidFill>
                  <a:srgbClr val="FF0000"/>
                </a:solidFill>
                <a:latin typeface="Century Gothic"/>
                <a:cs typeface="Century Gothic"/>
              </a:rPr>
              <a:t>  </a:t>
            </a:r>
            <a:r>
              <a:rPr lang="en-US" sz="7000" dirty="0" smtClean="0">
                <a:latin typeface="Century Gothic"/>
                <a:cs typeface="Century Gothic"/>
              </a:rPr>
              <a:t>l</a:t>
            </a:r>
            <a:r>
              <a:rPr lang="en-US" sz="7000" dirty="0" smtClean="0">
                <a:solidFill>
                  <a:srgbClr val="FF0000"/>
                </a:solidFill>
                <a:latin typeface="Century Gothic"/>
                <a:cs typeface="Century Gothic"/>
              </a:rPr>
              <a:t>o</a:t>
            </a:r>
            <a:r>
              <a:rPr lang="en-US" sz="7000" dirty="0" smtClean="0">
                <a:latin typeface="Century Gothic"/>
                <a:cs typeface="Century Gothic"/>
              </a:rPr>
              <a:t>ts     pl</a:t>
            </a:r>
            <a:r>
              <a:rPr lang="en-US" sz="7000" dirty="0" smtClean="0">
                <a:solidFill>
                  <a:srgbClr val="FF0000"/>
                </a:solidFill>
                <a:latin typeface="Century Gothic"/>
                <a:cs typeface="Century Gothic"/>
              </a:rPr>
              <a:t>o</a:t>
            </a:r>
            <a:r>
              <a:rPr lang="en-US" sz="7000" dirty="0" smtClean="0">
                <a:latin typeface="Century Gothic"/>
                <a:cs typeface="Century Gothic"/>
              </a:rPr>
              <a:t>ps   m</a:t>
            </a:r>
            <a:endParaRPr lang="en-US" sz="7000" dirty="0">
              <a:latin typeface="Century Gothic"/>
              <a:cs typeface="Century Gothic"/>
            </a:endParaRPr>
          </a:p>
        </p:txBody>
      </p:sp>
    </p:spTree>
    <p:extLst>
      <p:ext uri="{BB962C8B-B14F-4D97-AF65-F5344CB8AC3E}">
        <p14:creationId xmlns:p14="http://schemas.microsoft.com/office/powerpoint/2010/main" val="3876913339"/>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5478423"/>
          </a:xfrm>
          <a:prstGeom prst="rect">
            <a:avLst/>
          </a:prstGeom>
          <a:noFill/>
        </p:spPr>
        <p:txBody>
          <a:bodyPr wrap="square" rtlCol="0">
            <a:spAutoFit/>
          </a:bodyPr>
          <a:lstStyle/>
          <a:p>
            <a:r>
              <a:rPr lang="en-US" sz="7000" dirty="0" smtClean="0">
                <a:latin typeface="Century Gothic"/>
                <a:cs typeface="Century Gothic"/>
              </a:rPr>
              <a:t> d</a:t>
            </a:r>
            <a:r>
              <a:rPr lang="en-US" sz="7000" dirty="0" smtClean="0">
                <a:solidFill>
                  <a:srgbClr val="FF0000"/>
                </a:solidFill>
                <a:latin typeface="Century Gothic"/>
                <a:cs typeface="Century Gothic"/>
              </a:rPr>
              <a:t>o</a:t>
            </a:r>
            <a:r>
              <a:rPr lang="en-US" sz="7000" dirty="0" smtClean="0">
                <a:latin typeface="Century Gothic"/>
                <a:cs typeface="Century Gothic"/>
              </a:rPr>
              <a:t>gs    d</a:t>
            </a:r>
            <a:r>
              <a:rPr lang="en-US" sz="7000" dirty="0" smtClean="0">
                <a:solidFill>
                  <a:srgbClr val="FF0000"/>
                </a:solidFill>
                <a:latin typeface="Century Gothic"/>
                <a:cs typeface="Century Gothic"/>
              </a:rPr>
              <a:t>o</a:t>
            </a:r>
            <a:r>
              <a:rPr lang="en-US" sz="7000" dirty="0" smtClean="0">
                <a:latin typeface="Century Gothic"/>
                <a:cs typeface="Century Gothic"/>
              </a:rPr>
              <a:t>lls    d</a:t>
            </a:r>
            <a:r>
              <a:rPr lang="en-US" sz="7000" dirty="0" smtClean="0">
                <a:solidFill>
                  <a:srgbClr val="FF0000"/>
                </a:solidFill>
                <a:latin typeface="Century Gothic"/>
                <a:cs typeface="Century Gothic"/>
              </a:rPr>
              <a:t>o</a:t>
            </a:r>
            <a:r>
              <a:rPr lang="en-US" sz="7000" dirty="0" smtClean="0">
                <a:latin typeface="Century Gothic"/>
                <a:cs typeface="Century Gothic"/>
              </a:rPr>
              <a:t>ts</a:t>
            </a:r>
          </a:p>
          <a:p>
            <a:endParaRPr lang="en-US" sz="7000" dirty="0" smtClean="0">
              <a:latin typeface="Century Gothic"/>
              <a:cs typeface="Century Gothic"/>
            </a:endParaRPr>
          </a:p>
          <a:p>
            <a:r>
              <a:rPr lang="en-US" sz="7000" dirty="0" smtClean="0">
                <a:latin typeface="Century Gothic"/>
                <a:cs typeface="Century Gothic"/>
              </a:rPr>
              <a:t>  j</a:t>
            </a:r>
            <a:r>
              <a:rPr lang="en-US" sz="7000" dirty="0" smtClean="0">
                <a:solidFill>
                  <a:srgbClr val="FF0000"/>
                </a:solidFill>
                <a:latin typeface="Century Gothic"/>
                <a:cs typeface="Century Gothic"/>
              </a:rPr>
              <a:t>o</a:t>
            </a:r>
            <a:r>
              <a:rPr lang="en-US" sz="7000" dirty="0" smtClean="0">
                <a:solidFill>
                  <a:srgbClr val="000000"/>
                </a:solidFill>
                <a:latin typeface="Century Gothic"/>
                <a:cs typeface="Century Gothic"/>
              </a:rPr>
              <a:t>gs</a:t>
            </a:r>
            <a:r>
              <a:rPr lang="en-US" sz="7000" dirty="0" smtClean="0">
                <a:latin typeface="Century Gothic"/>
                <a:cs typeface="Century Gothic"/>
              </a:rPr>
              <a:t>    s</a:t>
            </a:r>
            <a:r>
              <a:rPr lang="en-US" sz="7000" dirty="0" smtClean="0">
                <a:solidFill>
                  <a:srgbClr val="FF0000"/>
                </a:solidFill>
                <a:latin typeface="Century Gothic"/>
                <a:cs typeface="Century Gothic"/>
              </a:rPr>
              <a:t>o</a:t>
            </a:r>
            <a:r>
              <a:rPr lang="en-US" sz="7000" dirty="0" smtClean="0">
                <a:latin typeface="Century Gothic"/>
                <a:cs typeface="Century Gothic"/>
              </a:rPr>
              <a:t>cks   h</a:t>
            </a:r>
            <a:r>
              <a:rPr lang="en-US" sz="7000" dirty="0" smtClean="0">
                <a:solidFill>
                  <a:srgbClr val="FF0000"/>
                </a:solidFill>
                <a:latin typeface="Century Gothic"/>
                <a:cs typeface="Century Gothic"/>
              </a:rPr>
              <a:t>o</a:t>
            </a:r>
            <a:r>
              <a:rPr lang="en-US" sz="7000" dirty="0" smtClean="0">
                <a:latin typeface="Century Gothic"/>
                <a:cs typeface="Century Gothic"/>
              </a:rPr>
              <a:t>ps</a:t>
            </a:r>
          </a:p>
          <a:p>
            <a:endParaRPr lang="en-US" sz="7000" dirty="0">
              <a:solidFill>
                <a:srgbClr val="FF0000"/>
              </a:solidFill>
              <a:latin typeface="Century Gothic"/>
              <a:cs typeface="Century Gothic"/>
            </a:endParaRPr>
          </a:p>
          <a:p>
            <a:r>
              <a:rPr lang="en-US" sz="7000" dirty="0" smtClean="0">
                <a:solidFill>
                  <a:srgbClr val="FF0000"/>
                </a:solidFill>
                <a:latin typeface="Century Gothic"/>
                <a:cs typeface="Century Gothic"/>
              </a:rPr>
              <a:t>  </a:t>
            </a:r>
            <a:r>
              <a:rPr lang="en-US" sz="7000" dirty="0" smtClean="0">
                <a:latin typeface="Century Gothic"/>
                <a:cs typeface="Century Gothic"/>
              </a:rPr>
              <a:t>l</a:t>
            </a:r>
            <a:r>
              <a:rPr lang="en-US" sz="7000" dirty="0" smtClean="0">
                <a:solidFill>
                  <a:srgbClr val="FF0000"/>
                </a:solidFill>
                <a:latin typeface="Century Gothic"/>
                <a:cs typeface="Century Gothic"/>
              </a:rPr>
              <a:t>o</a:t>
            </a:r>
            <a:r>
              <a:rPr lang="en-US" sz="7000" dirty="0" smtClean="0">
                <a:latin typeface="Century Gothic"/>
                <a:cs typeface="Century Gothic"/>
              </a:rPr>
              <a:t>ts     pl</a:t>
            </a:r>
            <a:r>
              <a:rPr lang="en-US" sz="7000" dirty="0" smtClean="0">
                <a:solidFill>
                  <a:srgbClr val="FF0000"/>
                </a:solidFill>
                <a:latin typeface="Century Gothic"/>
                <a:cs typeface="Century Gothic"/>
              </a:rPr>
              <a:t>o</a:t>
            </a:r>
            <a:r>
              <a:rPr lang="en-US" sz="7000" dirty="0" smtClean="0">
                <a:latin typeface="Century Gothic"/>
                <a:cs typeface="Century Gothic"/>
              </a:rPr>
              <a:t>ps   </a:t>
            </a:r>
            <a:r>
              <a:rPr lang="en-US" sz="7000" dirty="0" err="1" smtClean="0">
                <a:latin typeface="Century Gothic"/>
                <a:cs typeface="Century Gothic"/>
              </a:rPr>
              <a:t>m</a:t>
            </a:r>
            <a:r>
              <a:rPr lang="en-US" sz="7000" dirty="0" err="1" smtClean="0">
                <a:solidFill>
                  <a:srgbClr val="FF0000"/>
                </a:solidFill>
                <a:latin typeface="Century Gothic"/>
                <a:cs typeface="Century Gothic"/>
              </a:rPr>
              <a:t>o</a:t>
            </a:r>
            <a:endParaRPr lang="en-US" sz="7000" dirty="0">
              <a:latin typeface="Century Gothic"/>
              <a:cs typeface="Century Gothic"/>
            </a:endParaRPr>
          </a:p>
        </p:txBody>
      </p:sp>
    </p:spTree>
    <p:extLst>
      <p:ext uri="{BB962C8B-B14F-4D97-AF65-F5344CB8AC3E}">
        <p14:creationId xmlns:p14="http://schemas.microsoft.com/office/powerpoint/2010/main" val="2344372328"/>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5478423"/>
          </a:xfrm>
          <a:prstGeom prst="rect">
            <a:avLst/>
          </a:prstGeom>
          <a:noFill/>
        </p:spPr>
        <p:txBody>
          <a:bodyPr wrap="square" rtlCol="0">
            <a:spAutoFit/>
          </a:bodyPr>
          <a:lstStyle/>
          <a:p>
            <a:r>
              <a:rPr lang="en-US" sz="7000" dirty="0" smtClean="0">
                <a:latin typeface="Century Gothic"/>
                <a:cs typeface="Century Gothic"/>
              </a:rPr>
              <a:t> d</a:t>
            </a:r>
            <a:r>
              <a:rPr lang="en-US" sz="7000" dirty="0" smtClean="0">
                <a:solidFill>
                  <a:srgbClr val="FF0000"/>
                </a:solidFill>
                <a:latin typeface="Century Gothic"/>
                <a:cs typeface="Century Gothic"/>
              </a:rPr>
              <a:t>o</a:t>
            </a:r>
            <a:r>
              <a:rPr lang="en-US" sz="7000" dirty="0" smtClean="0">
                <a:latin typeface="Century Gothic"/>
                <a:cs typeface="Century Gothic"/>
              </a:rPr>
              <a:t>gs    d</a:t>
            </a:r>
            <a:r>
              <a:rPr lang="en-US" sz="7000" dirty="0" smtClean="0">
                <a:solidFill>
                  <a:srgbClr val="FF0000"/>
                </a:solidFill>
                <a:latin typeface="Century Gothic"/>
                <a:cs typeface="Century Gothic"/>
              </a:rPr>
              <a:t>o</a:t>
            </a:r>
            <a:r>
              <a:rPr lang="en-US" sz="7000" dirty="0" smtClean="0">
                <a:latin typeface="Century Gothic"/>
                <a:cs typeface="Century Gothic"/>
              </a:rPr>
              <a:t>lls    d</a:t>
            </a:r>
            <a:r>
              <a:rPr lang="en-US" sz="7000" dirty="0" smtClean="0">
                <a:solidFill>
                  <a:srgbClr val="FF0000"/>
                </a:solidFill>
                <a:latin typeface="Century Gothic"/>
                <a:cs typeface="Century Gothic"/>
              </a:rPr>
              <a:t>o</a:t>
            </a:r>
            <a:r>
              <a:rPr lang="en-US" sz="7000" dirty="0" smtClean="0">
                <a:latin typeface="Century Gothic"/>
                <a:cs typeface="Century Gothic"/>
              </a:rPr>
              <a:t>ts</a:t>
            </a:r>
          </a:p>
          <a:p>
            <a:endParaRPr lang="en-US" sz="7000" dirty="0" smtClean="0">
              <a:latin typeface="Century Gothic"/>
              <a:cs typeface="Century Gothic"/>
            </a:endParaRPr>
          </a:p>
          <a:p>
            <a:r>
              <a:rPr lang="en-US" sz="7000" dirty="0" smtClean="0">
                <a:latin typeface="Century Gothic"/>
                <a:cs typeface="Century Gothic"/>
              </a:rPr>
              <a:t>  j</a:t>
            </a:r>
            <a:r>
              <a:rPr lang="en-US" sz="7000" dirty="0" smtClean="0">
                <a:solidFill>
                  <a:srgbClr val="FF0000"/>
                </a:solidFill>
                <a:latin typeface="Century Gothic"/>
                <a:cs typeface="Century Gothic"/>
              </a:rPr>
              <a:t>o</a:t>
            </a:r>
            <a:r>
              <a:rPr lang="en-US" sz="7000" dirty="0" smtClean="0">
                <a:solidFill>
                  <a:srgbClr val="000000"/>
                </a:solidFill>
                <a:latin typeface="Century Gothic"/>
                <a:cs typeface="Century Gothic"/>
              </a:rPr>
              <a:t>gs</a:t>
            </a:r>
            <a:r>
              <a:rPr lang="en-US" sz="7000" dirty="0" smtClean="0">
                <a:latin typeface="Century Gothic"/>
                <a:cs typeface="Century Gothic"/>
              </a:rPr>
              <a:t>    s</a:t>
            </a:r>
            <a:r>
              <a:rPr lang="en-US" sz="7000" dirty="0" smtClean="0">
                <a:solidFill>
                  <a:srgbClr val="FF0000"/>
                </a:solidFill>
                <a:latin typeface="Century Gothic"/>
                <a:cs typeface="Century Gothic"/>
              </a:rPr>
              <a:t>o</a:t>
            </a:r>
            <a:r>
              <a:rPr lang="en-US" sz="7000" dirty="0" smtClean="0">
                <a:latin typeface="Century Gothic"/>
                <a:cs typeface="Century Gothic"/>
              </a:rPr>
              <a:t>cks   h</a:t>
            </a:r>
            <a:r>
              <a:rPr lang="en-US" sz="7000" dirty="0" smtClean="0">
                <a:solidFill>
                  <a:srgbClr val="FF0000"/>
                </a:solidFill>
                <a:latin typeface="Century Gothic"/>
                <a:cs typeface="Century Gothic"/>
              </a:rPr>
              <a:t>o</a:t>
            </a:r>
            <a:r>
              <a:rPr lang="en-US" sz="7000" dirty="0" smtClean="0">
                <a:latin typeface="Century Gothic"/>
                <a:cs typeface="Century Gothic"/>
              </a:rPr>
              <a:t>ps</a:t>
            </a:r>
          </a:p>
          <a:p>
            <a:endParaRPr lang="en-US" sz="7000" dirty="0">
              <a:solidFill>
                <a:srgbClr val="FF0000"/>
              </a:solidFill>
              <a:latin typeface="Century Gothic"/>
              <a:cs typeface="Century Gothic"/>
            </a:endParaRPr>
          </a:p>
          <a:p>
            <a:r>
              <a:rPr lang="en-US" sz="7000" dirty="0" smtClean="0">
                <a:solidFill>
                  <a:srgbClr val="FF0000"/>
                </a:solidFill>
                <a:latin typeface="Century Gothic"/>
                <a:cs typeface="Century Gothic"/>
              </a:rPr>
              <a:t>  </a:t>
            </a:r>
            <a:r>
              <a:rPr lang="en-US" sz="7000" dirty="0" smtClean="0">
                <a:latin typeface="Century Gothic"/>
                <a:cs typeface="Century Gothic"/>
              </a:rPr>
              <a:t>l</a:t>
            </a:r>
            <a:r>
              <a:rPr lang="en-US" sz="7000" dirty="0" smtClean="0">
                <a:solidFill>
                  <a:srgbClr val="FF0000"/>
                </a:solidFill>
                <a:latin typeface="Century Gothic"/>
                <a:cs typeface="Century Gothic"/>
              </a:rPr>
              <a:t>o</a:t>
            </a:r>
            <a:r>
              <a:rPr lang="en-US" sz="7000" dirty="0" smtClean="0">
                <a:latin typeface="Century Gothic"/>
                <a:cs typeface="Century Gothic"/>
              </a:rPr>
              <a:t>ts     pl</a:t>
            </a:r>
            <a:r>
              <a:rPr lang="en-US" sz="7000" dirty="0" smtClean="0">
                <a:solidFill>
                  <a:srgbClr val="FF0000"/>
                </a:solidFill>
                <a:latin typeface="Century Gothic"/>
                <a:cs typeface="Century Gothic"/>
              </a:rPr>
              <a:t>o</a:t>
            </a:r>
            <a:r>
              <a:rPr lang="en-US" sz="7000" dirty="0" smtClean="0">
                <a:latin typeface="Century Gothic"/>
                <a:cs typeface="Century Gothic"/>
              </a:rPr>
              <a:t>ps   m</a:t>
            </a:r>
            <a:r>
              <a:rPr lang="en-US" sz="7000" dirty="0" smtClean="0">
                <a:solidFill>
                  <a:srgbClr val="FF0000"/>
                </a:solidFill>
                <a:latin typeface="Century Gothic"/>
                <a:cs typeface="Century Gothic"/>
              </a:rPr>
              <a:t>o</a:t>
            </a:r>
            <a:r>
              <a:rPr lang="en-US" sz="7000" dirty="0" smtClean="0">
                <a:latin typeface="Century Gothic"/>
                <a:cs typeface="Century Gothic"/>
              </a:rPr>
              <a:t>p</a:t>
            </a:r>
            <a:endParaRPr lang="en-US" sz="7000" dirty="0">
              <a:latin typeface="Century Gothic"/>
              <a:cs typeface="Century Gothic"/>
            </a:endParaRPr>
          </a:p>
        </p:txBody>
      </p:sp>
    </p:spTree>
    <p:extLst>
      <p:ext uri="{BB962C8B-B14F-4D97-AF65-F5344CB8AC3E}">
        <p14:creationId xmlns:p14="http://schemas.microsoft.com/office/powerpoint/2010/main" val="286939553"/>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5478423"/>
          </a:xfrm>
          <a:prstGeom prst="rect">
            <a:avLst/>
          </a:prstGeom>
          <a:noFill/>
        </p:spPr>
        <p:txBody>
          <a:bodyPr wrap="square" rtlCol="0">
            <a:spAutoFit/>
          </a:bodyPr>
          <a:lstStyle/>
          <a:p>
            <a:r>
              <a:rPr lang="en-US" sz="7000" dirty="0" smtClean="0">
                <a:latin typeface="Century Gothic"/>
                <a:cs typeface="Century Gothic"/>
              </a:rPr>
              <a:t> d</a:t>
            </a:r>
            <a:r>
              <a:rPr lang="en-US" sz="7000" dirty="0" smtClean="0">
                <a:solidFill>
                  <a:srgbClr val="FF0000"/>
                </a:solidFill>
                <a:latin typeface="Century Gothic"/>
                <a:cs typeface="Century Gothic"/>
              </a:rPr>
              <a:t>o</a:t>
            </a:r>
            <a:r>
              <a:rPr lang="en-US" sz="7000" dirty="0" smtClean="0">
                <a:latin typeface="Century Gothic"/>
                <a:cs typeface="Century Gothic"/>
              </a:rPr>
              <a:t>gs    d</a:t>
            </a:r>
            <a:r>
              <a:rPr lang="en-US" sz="7000" dirty="0" smtClean="0">
                <a:solidFill>
                  <a:srgbClr val="FF0000"/>
                </a:solidFill>
                <a:latin typeface="Century Gothic"/>
                <a:cs typeface="Century Gothic"/>
              </a:rPr>
              <a:t>o</a:t>
            </a:r>
            <a:r>
              <a:rPr lang="en-US" sz="7000" dirty="0" smtClean="0">
                <a:latin typeface="Century Gothic"/>
                <a:cs typeface="Century Gothic"/>
              </a:rPr>
              <a:t>lls    d</a:t>
            </a:r>
            <a:r>
              <a:rPr lang="en-US" sz="7000" dirty="0" smtClean="0">
                <a:solidFill>
                  <a:srgbClr val="FF0000"/>
                </a:solidFill>
                <a:latin typeface="Century Gothic"/>
                <a:cs typeface="Century Gothic"/>
              </a:rPr>
              <a:t>o</a:t>
            </a:r>
            <a:r>
              <a:rPr lang="en-US" sz="7000" dirty="0" smtClean="0">
                <a:latin typeface="Century Gothic"/>
                <a:cs typeface="Century Gothic"/>
              </a:rPr>
              <a:t>ts</a:t>
            </a:r>
          </a:p>
          <a:p>
            <a:endParaRPr lang="en-US" sz="7000" dirty="0" smtClean="0">
              <a:latin typeface="Century Gothic"/>
              <a:cs typeface="Century Gothic"/>
            </a:endParaRPr>
          </a:p>
          <a:p>
            <a:r>
              <a:rPr lang="en-US" sz="7000" dirty="0" smtClean="0">
                <a:latin typeface="Century Gothic"/>
                <a:cs typeface="Century Gothic"/>
              </a:rPr>
              <a:t>  j</a:t>
            </a:r>
            <a:r>
              <a:rPr lang="en-US" sz="7000" dirty="0" smtClean="0">
                <a:solidFill>
                  <a:srgbClr val="FF0000"/>
                </a:solidFill>
                <a:latin typeface="Century Gothic"/>
                <a:cs typeface="Century Gothic"/>
              </a:rPr>
              <a:t>o</a:t>
            </a:r>
            <a:r>
              <a:rPr lang="en-US" sz="7000" dirty="0" smtClean="0">
                <a:solidFill>
                  <a:srgbClr val="000000"/>
                </a:solidFill>
                <a:latin typeface="Century Gothic"/>
                <a:cs typeface="Century Gothic"/>
              </a:rPr>
              <a:t>gs</a:t>
            </a:r>
            <a:r>
              <a:rPr lang="en-US" sz="7000" dirty="0" smtClean="0">
                <a:latin typeface="Century Gothic"/>
                <a:cs typeface="Century Gothic"/>
              </a:rPr>
              <a:t>    s</a:t>
            </a:r>
            <a:r>
              <a:rPr lang="en-US" sz="7000" dirty="0" smtClean="0">
                <a:solidFill>
                  <a:srgbClr val="FF0000"/>
                </a:solidFill>
                <a:latin typeface="Century Gothic"/>
                <a:cs typeface="Century Gothic"/>
              </a:rPr>
              <a:t>o</a:t>
            </a:r>
            <a:r>
              <a:rPr lang="en-US" sz="7000" dirty="0" smtClean="0">
                <a:latin typeface="Century Gothic"/>
                <a:cs typeface="Century Gothic"/>
              </a:rPr>
              <a:t>cks   h</a:t>
            </a:r>
            <a:r>
              <a:rPr lang="en-US" sz="7000" dirty="0" smtClean="0">
                <a:solidFill>
                  <a:srgbClr val="FF0000"/>
                </a:solidFill>
                <a:latin typeface="Century Gothic"/>
                <a:cs typeface="Century Gothic"/>
              </a:rPr>
              <a:t>o</a:t>
            </a:r>
            <a:r>
              <a:rPr lang="en-US" sz="7000" dirty="0" smtClean="0">
                <a:latin typeface="Century Gothic"/>
                <a:cs typeface="Century Gothic"/>
              </a:rPr>
              <a:t>ps</a:t>
            </a:r>
          </a:p>
          <a:p>
            <a:endParaRPr lang="en-US" sz="7000" dirty="0">
              <a:solidFill>
                <a:srgbClr val="FF0000"/>
              </a:solidFill>
              <a:latin typeface="Century Gothic"/>
              <a:cs typeface="Century Gothic"/>
            </a:endParaRPr>
          </a:p>
          <a:p>
            <a:r>
              <a:rPr lang="en-US" sz="7000" dirty="0" smtClean="0">
                <a:solidFill>
                  <a:srgbClr val="FF0000"/>
                </a:solidFill>
                <a:latin typeface="Century Gothic"/>
                <a:cs typeface="Century Gothic"/>
              </a:rPr>
              <a:t>  </a:t>
            </a:r>
            <a:r>
              <a:rPr lang="en-US" sz="7000" dirty="0" smtClean="0">
                <a:latin typeface="Century Gothic"/>
                <a:cs typeface="Century Gothic"/>
              </a:rPr>
              <a:t>l</a:t>
            </a:r>
            <a:r>
              <a:rPr lang="en-US" sz="7000" dirty="0" smtClean="0">
                <a:solidFill>
                  <a:srgbClr val="FF0000"/>
                </a:solidFill>
                <a:latin typeface="Century Gothic"/>
                <a:cs typeface="Century Gothic"/>
              </a:rPr>
              <a:t>o</a:t>
            </a:r>
            <a:r>
              <a:rPr lang="en-US" sz="7000" dirty="0" smtClean="0">
                <a:latin typeface="Century Gothic"/>
                <a:cs typeface="Century Gothic"/>
              </a:rPr>
              <a:t>ts     pl</a:t>
            </a:r>
            <a:r>
              <a:rPr lang="en-US" sz="7000" dirty="0" smtClean="0">
                <a:solidFill>
                  <a:srgbClr val="FF0000"/>
                </a:solidFill>
                <a:latin typeface="Century Gothic"/>
                <a:cs typeface="Century Gothic"/>
              </a:rPr>
              <a:t>o</a:t>
            </a:r>
            <a:r>
              <a:rPr lang="en-US" sz="7000" dirty="0" smtClean="0">
                <a:latin typeface="Century Gothic"/>
                <a:cs typeface="Century Gothic"/>
              </a:rPr>
              <a:t>ps   m</a:t>
            </a:r>
            <a:r>
              <a:rPr lang="en-US" sz="7000" dirty="0" smtClean="0">
                <a:solidFill>
                  <a:srgbClr val="FF0000"/>
                </a:solidFill>
                <a:latin typeface="Century Gothic"/>
                <a:cs typeface="Century Gothic"/>
              </a:rPr>
              <a:t>o</a:t>
            </a:r>
            <a:r>
              <a:rPr lang="en-US" sz="7000" dirty="0" smtClean="0">
                <a:latin typeface="Century Gothic"/>
                <a:cs typeface="Century Gothic"/>
              </a:rPr>
              <a:t>ps</a:t>
            </a:r>
            <a:endParaRPr lang="en-US" sz="7000" dirty="0">
              <a:latin typeface="Century Gothic"/>
              <a:cs typeface="Century Gothic"/>
            </a:endParaRPr>
          </a:p>
        </p:txBody>
      </p:sp>
    </p:spTree>
    <p:extLst>
      <p:ext uri="{BB962C8B-B14F-4D97-AF65-F5344CB8AC3E}">
        <p14:creationId xmlns:p14="http://schemas.microsoft.com/office/powerpoint/2010/main" val="1755375711"/>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1169551"/>
          </a:xfrm>
          <a:prstGeom prst="rect">
            <a:avLst/>
          </a:prstGeom>
          <a:noFill/>
        </p:spPr>
        <p:txBody>
          <a:bodyPr wrap="square" rtlCol="0">
            <a:spAutoFit/>
          </a:bodyPr>
          <a:lstStyle/>
          <a:p>
            <a:r>
              <a:rPr lang="en-US" sz="7000" dirty="0" smtClean="0">
                <a:latin typeface="Century Gothic"/>
                <a:cs typeface="Century Gothic"/>
              </a:rPr>
              <a:t> l</a:t>
            </a:r>
            <a:endParaRPr lang="en-US" sz="7000" dirty="0">
              <a:latin typeface="Century Gothic"/>
              <a:cs typeface="Century Gothic"/>
            </a:endParaRPr>
          </a:p>
        </p:txBody>
      </p:sp>
    </p:spTree>
    <p:extLst>
      <p:ext uri="{BB962C8B-B14F-4D97-AF65-F5344CB8AC3E}">
        <p14:creationId xmlns:p14="http://schemas.microsoft.com/office/powerpoint/2010/main" val="3354002860"/>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1169551"/>
          </a:xfrm>
          <a:prstGeom prst="rect">
            <a:avLst/>
          </a:prstGeom>
          <a:noFill/>
        </p:spPr>
        <p:txBody>
          <a:bodyPr wrap="square" rtlCol="0">
            <a:spAutoFit/>
          </a:bodyPr>
          <a:lstStyle/>
          <a:p>
            <a:r>
              <a:rPr lang="en-US" sz="7000" dirty="0" smtClean="0">
                <a:latin typeface="Century Gothic"/>
                <a:cs typeface="Century Gothic"/>
              </a:rPr>
              <a:t> l</a:t>
            </a:r>
            <a:r>
              <a:rPr lang="en-US" sz="7000" dirty="0" smtClean="0">
                <a:solidFill>
                  <a:srgbClr val="FF0000"/>
                </a:solidFill>
                <a:latin typeface="Century Gothic"/>
                <a:cs typeface="Century Gothic"/>
              </a:rPr>
              <a:t>o</a:t>
            </a:r>
            <a:endParaRPr lang="en-US" sz="7000" dirty="0">
              <a:latin typeface="Century Gothic"/>
              <a:cs typeface="Century Gothic"/>
            </a:endParaRPr>
          </a:p>
        </p:txBody>
      </p:sp>
    </p:spTree>
    <p:extLst>
      <p:ext uri="{BB962C8B-B14F-4D97-AF65-F5344CB8AC3E}">
        <p14:creationId xmlns:p14="http://schemas.microsoft.com/office/powerpoint/2010/main" val="2925415127"/>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1169551"/>
          </a:xfrm>
          <a:prstGeom prst="rect">
            <a:avLst/>
          </a:prstGeom>
          <a:noFill/>
        </p:spPr>
        <p:txBody>
          <a:bodyPr wrap="square" rtlCol="0">
            <a:spAutoFit/>
          </a:bodyPr>
          <a:lstStyle/>
          <a:p>
            <a:r>
              <a:rPr lang="en-US" sz="7000" dirty="0" smtClean="0">
                <a:latin typeface="Century Gothic"/>
                <a:cs typeface="Century Gothic"/>
              </a:rPr>
              <a:t> l</a:t>
            </a:r>
            <a:r>
              <a:rPr lang="en-US" sz="7000" dirty="0" smtClean="0">
                <a:solidFill>
                  <a:srgbClr val="FF0000"/>
                </a:solidFill>
                <a:latin typeface="Century Gothic"/>
                <a:cs typeface="Century Gothic"/>
              </a:rPr>
              <a:t>o</a:t>
            </a:r>
            <a:r>
              <a:rPr lang="en-US" sz="7000" dirty="0" smtClean="0">
                <a:latin typeface="Century Gothic"/>
                <a:cs typeface="Century Gothic"/>
              </a:rPr>
              <a:t>g</a:t>
            </a:r>
            <a:endParaRPr lang="en-US" sz="7000" dirty="0">
              <a:latin typeface="Century Gothic"/>
              <a:cs typeface="Century Gothic"/>
            </a:endParaRPr>
          </a:p>
        </p:txBody>
      </p:sp>
    </p:spTree>
    <p:extLst>
      <p:ext uri="{BB962C8B-B14F-4D97-AF65-F5344CB8AC3E}">
        <p14:creationId xmlns:p14="http://schemas.microsoft.com/office/powerpoint/2010/main" val="3413401180"/>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1169551"/>
          </a:xfrm>
          <a:prstGeom prst="rect">
            <a:avLst/>
          </a:prstGeom>
          <a:noFill/>
        </p:spPr>
        <p:txBody>
          <a:bodyPr wrap="square" rtlCol="0">
            <a:spAutoFit/>
          </a:bodyPr>
          <a:lstStyle/>
          <a:p>
            <a:r>
              <a:rPr lang="en-US" sz="7000" dirty="0" smtClean="0">
                <a:latin typeface="Century Gothic"/>
                <a:cs typeface="Century Gothic"/>
              </a:rPr>
              <a:t> l</a:t>
            </a:r>
            <a:r>
              <a:rPr lang="en-US" sz="7000" dirty="0" smtClean="0">
                <a:solidFill>
                  <a:srgbClr val="FF0000"/>
                </a:solidFill>
                <a:latin typeface="Century Gothic"/>
                <a:cs typeface="Century Gothic"/>
              </a:rPr>
              <a:t>o</a:t>
            </a:r>
            <a:r>
              <a:rPr lang="en-US" sz="7000" dirty="0" smtClean="0">
                <a:latin typeface="Century Gothic"/>
                <a:cs typeface="Century Gothic"/>
              </a:rPr>
              <a:t>gs</a:t>
            </a:r>
            <a:endParaRPr lang="en-US" sz="7000" dirty="0">
              <a:latin typeface="Century Gothic"/>
              <a:cs typeface="Century Gothic"/>
            </a:endParaRPr>
          </a:p>
        </p:txBody>
      </p:sp>
    </p:spTree>
    <p:extLst>
      <p:ext uri="{BB962C8B-B14F-4D97-AF65-F5344CB8AC3E}">
        <p14:creationId xmlns:p14="http://schemas.microsoft.com/office/powerpoint/2010/main" val="14384831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1169551"/>
          </a:xfrm>
          <a:prstGeom prst="rect">
            <a:avLst/>
          </a:prstGeom>
          <a:noFill/>
        </p:spPr>
        <p:txBody>
          <a:bodyPr wrap="square" rtlCol="0">
            <a:spAutoFit/>
          </a:bodyPr>
          <a:lstStyle/>
          <a:p>
            <a:r>
              <a:rPr lang="en-US" sz="7000" dirty="0" smtClean="0">
                <a:latin typeface="Century Gothic"/>
                <a:cs typeface="Century Gothic"/>
              </a:rPr>
              <a:t>m</a:t>
            </a:r>
            <a:r>
              <a:rPr lang="en-US" sz="7000" dirty="0" smtClean="0">
                <a:solidFill>
                  <a:srgbClr val="FF0000"/>
                </a:solidFill>
                <a:latin typeface="Century Gothic"/>
                <a:cs typeface="Century Gothic"/>
              </a:rPr>
              <a:t>o</a:t>
            </a:r>
            <a:r>
              <a:rPr lang="en-US" sz="7000" dirty="0" smtClean="0">
                <a:latin typeface="Century Gothic"/>
                <a:cs typeface="Century Gothic"/>
              </a:rPr>
              <a:t>m   l</a:t>
            </a:r>
            <a:r>
              <a:rPr lang="en-US" sz="7000" dirty="0" smtClean="0">
                <a:solidFill>
                  <a:srgbClr val="FF0000"/>
                </a:solidFill>
                <a:latin typeface="Century Gothic"/>
                <a:cs typeface="Century Gothic"/>
              </a:rPr>
              <a:t>o</a:t>
            </a:r>
            <a:r>
              <a:rPr lang="en-US" sz="7000" dirty="0" smtClean="0">
                <a:latin typeface="Century Gothic"/>
                <a:cs typeface="Century Gothic"/>
              </a:rPr>
              <a:t>t   g</a:t>
            </a:r>
            <a:r>
              <a:rPr lang="en-US" sz="7000" dirty="0" smtClean="0">
                <a:solidFill>
                  <a:srgbClr val="FF0000"/>
                </a:solidFill>
                <a:latin typeface="Century Gothic"/>
                <a:cs typeface="Century Gothic"/>
              </a:rPr>
              <a:t>o</a:t>
            </a:r>
            <a:endParaRPr lang="en-US" sz="7000" dirty="0">
              <a:latin typeface="Century Gothic"/>
              <a:cs typeface="Century Gothic"/>
            </a:endParaRPr>
          </a:p>
        </p:txBody>
      </p:sp>
    </p:spTree>
    <p:extLst>
      <p:ext uri="{BB962C8B-B14F-4D97-AF65-F5344CB8AC3E}">
        <p14:creationId xmlns:p14="http://schemas.microsoft.com/office/powerpoint/2010/main" val="1957668648"/>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1169551"/>
          </a:xfrm>
          <a:prstGeom prst="rect">
            <a:avLst/>
          </a:prstGeom>
          <a:noFill/>
        </p:spPr>
        <p:txBody>
          <a:bodyPr wrap="square" rtlCol="0">
            <a:spAutoFit/>
          </a:bodyPr>
          <a:lstStyle/>
          <a:p>
            <a:r>
              <a:rPr lang="en-US" sz="7000" dirty="0" smtClean="0">
                <a:latin typeface="Century Gothic"/>
                <a:cs typeface="Century Gothic"/>
              </a:rPr>
              <a:t> l</a:t>
            </a:r>
            <a:r>
              <a:rPr lang="en-US" sz="7000" dirty="0" smtClean="0">
                <a:solidFill>
                  <a:srgbClr val="FF0000"/>
                </a:solidFill>
                <a:latin typeface="Century Gothic"/>
                <a:cs typeface="Century Gothic"/>
              </a:rPr>
              <a:t>o</a:t>
            </a:r>
            <a:r>
              <a:rPr lang="en-US" sz="7000" dirty="0" smtClean="0">
                <a:latin typeface="Century Gothic"/>
                <a:cs typeface="Century Gothic"/>
              </a:rPr>
              <a:t>gs    l</a:t>
            </a:r>
            <a:endParaRPr lang="en-US" sz="7000" dirty="0">
              <a:latin typeface="Century Gothic"/>
              <a:cs typeface="Century Gothic"/>
            </a:endParaRPr>
          </a:p>
        </p:txBody>
      </p:sp>
    </p:spTree>
    <p:extLst>
      <p:ext uri="{BB962C8B-B14F-4D97-AF65-F5344CB8AC3E}">
        <p14:creationId xmlns:p14="http://schemas.microsoft.com/office/powerpoint/2010/main" val="3002116590"/>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1169551"/>
          </a:xfrm>
          <a:prstGeom prst="rect">
            <a:avLst/>
          </a:prstGeom>
          <a:noFill/>
        </p:spPr>
        <p:txBody>
          <a:bodyPr wrap="square" rtlCol="0">
            <a:spAutoFit/>
          </a:bodyPr>
          <a:lstStyle/>
          <a:p>
            <a:r>
              <a:rPr lang="en-US" sz="7000" dirty="0" smtClean="0">
                <a:latin typeface="Century Gothic"/>
                <a:cs typeface="Century Gothic"/>
              </a:rPr>
              <a:t> l</a:t>
            </a:r>
            <a:r>
              <a:rPr lang="en-US" sz="7000" dirty="0" smtClean="0">
                <a:solidFill>
                  <a:srgbClr val="FF0000"/>
                </a:solidFill>
                <a:latin typeface="Century Gothic"/>
                <a:cs typeface="Century Gothic"/>
              </a:rPr>
              <a:t>o</a:t>
            </a:r>
            <a:r>
              <a:rPr lang="en-US" sz="7000" dirty="0" smtClean="0">
                <a:latin typeface="Century Gothic"/>
                <a:cs typeface="Century Gothic"/>
              </a:rPr>
              <a:t>gs    l</a:t>
            </a:r>
            <a:r>
              <a:rPr lang="en-US" sz="7000" dirty="0" smtClean="0">
                <a:solidFill>
                  <a:srgbClr val="FF0000"/>
                </a:solidFill>
                <a:latin typeface="Century Gothic"/>
                <a:cs typeface="Century Gothic"/>
              </a:rPr>
              <a:t>o</a:t>
            </a:r>
            <a:endParaRPr lang="en-US" sz="7000" dirty="0">
              <a:latin typeface="Century Gothic"/>
              <a:cs typeface="Century Gothic"/>
            </a:endParaRPr>
          </a:p>
        </p:txBody>
      </p:sp>
    </p:spTree>
    <p:extLst>
      <p:ext uri="{BB962C8B-B14F-4D97-AF65-F5344CB8AC3E}">
        <p14:creationId xmlns:p14="http://schemas.microsoft.com/office/powerpoint/2010/main" val="4125522730"/>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1169551"/>
          </a:xfrm>
          <a:prstGeom prst="rect">
            <a:avLst/>
          </a:prstGeom>
          <a:noFill/>
        </p:spPr>
        <p:txBody>
          <a:bodyPr wrap="square" rtlCol="0">
            <a:spAutoFit/>
          </a:bodyPr>
          <a:lstStyle/>
          <a:p>
            <a:r>
              <a:rPr lang="en-US" sz="7000" dirty="0" smtClean="0">
                <a:latin typeface="Century Gothic"/>
                <a:cs typeface="Century Gothic"/>
              </a:rPr>
              <a:t> l</a:t>
            </a:r>
            <a:r>
              <a:rPr lang="en-US" sz="7000" dirty="0" smtClean="0">
                <a:solidFill>
                  <a:srgbClr val="FF0000"/>
                </a:solidFill>
                <a:latin typeface="Century Gothic"/>
                <a:cs typeface="Century Gothic"/>
              </a:rPr>
              <a:t>o</a:t>
            </a:r>
            <a:r>
              <a:rPr lang="en-US" sz="7000" dirty="0" smtClean="0">
                <a:latin typeface="Century Gothic"/>
                <a:cs typeface="Century Gothic"/>
              </a:rPr>
              <a:t>gs    l</a:t>
            </a:r>
            <a:r>
              <a:rPr lang="en-US" sz="7000" dirty="0" smtClean="0">
                <a:solidFill>
                  <a:srgbClr val="FF0000"/>
                </a:solidFill>
                <a:latin typeface="Century Gothic"/>
                <a:cs typeface="Century Gothic"/>
              </a:rPr>
              <a:t>o</a:t>
            </a:r>
            <a:r>
              <a:rPr lang="en-US" sz="7000" dirty="0" smtClean="0">
                <a:latin typeface="Century Gothic"/>
                <a:cs typeface="Century Gothic"/>
              </a:rPr>
              <a:t>ck</a:t>
            </a:r>
            <a:endParaRPr lang="en-US" sz="7000" dirty="0">
              <a:latin typeface="Century Gothic"/>
              <a:cs typeface="Century Gothic"/>
            </a:endParaRPr>
          </a:p>
        </p:txBody>
      </p:sp>
    </p:spTree>
    <p:extLst>
      <p:ext uri="{BB962C8B-B14F-4D97-AF65-F5344CB8AC3E}">
        <p14:creationId xmlns:p14="http://schemas.microsoft.com/office/powerpoint/2010/main" val="3729249508"/>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1169551"/>
          </a:xfrm>
          <a:prstGeom prst="rect">
            <a:avLst/>
          </a:prstGeom>
          <a:noFill/>
        </p:spPr>
        <p:txBody>
          <a:bodyPr wrap="square" rtlCol="0">
            <a:spAutoFit/>
          </a:bodyPr>
          <a:lstStyle/>
          <a:p>
            <a:r>
              <a:rPr lang="en-US" sz="7000" dirty="0" smtClean="0">
                <a:latin typeface="Century Gothic"/>
                <a:cs typeface="Century Gothic"/>
              </a:rPr>
              <a:t> l</a:t>
            </a:r>
            <a:r>
              <a:rPr lang="en-US" sz="7000" dirty="0" smtClean="0">
                <a:solidFill>
                  <a:srgbClr val="FF0000"/>
                </a:solidFill>
                <a:latin typeface="Century Gothic"/>
                <a:cs typeface="Century Gothic"/>
              </a:rPr>
              <a:t>o</a:t>
            </a:r>
            <a:r>
              <a:rPr lang="en-US" sz="7000" dirty="0" smtClean="0">
                <a:latin typeface="Century Gothic"/>
                <a:cs typeface="Century Gothic"/>
              </a:rPr>
              <a:t>gs    l</a:t>
            </a:r>
            <a:r>
              <a:rPr lang="en-US" sz="7000" dirty="0" smtClean="0">
                <a:solidFill>
                  <a:srgbClr val="FF0000"/>
                </a:solidFill>
                <a:latin typeface="Century Gothic"/>
                <a:cs typeface="Century Gothic"/>
              </a:rPr>
              <a:t>o</a:t>
            </a:r>
            <a:r>
              <a:rPr lang="en-US" sz="7000" dirty="0" smtClean="0">
                <a:latin typeface="Century Gothic"/>
                <a:cs typeface="Century Gothic"/>
              </a:rPr>
              <a:t>cks</a:t>
            </a:r>
            <a:endParaRPr lang="en-US" sz="7000" dirty="0">
              <a:latin typeface="Century Gothic"/>
              <a:cs typeface="Century Gothic"/>
            </a:endParaRPr>
          </a:p>
        </p:txBody>
      </p:sp>
    </p:spTree>
    <p:extLst>
      <p:ext uri="{BB962C8B-B14F-4D97-AF65-F5344CB8AC3E}">
        <p14:creationId xmlns:p14="http://schemas.microsoft.com/office/powerpoint/2010/main" val="1721315009"/>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3323987"/>
          </a:xfrm>
          <a:prstGeom prst="rect">
            <a:avLst/>
          </a:prstGeom>
          <a:noFill/>
        </p:spPr>
        <p:txBody>
          <a:bodyPr wrap="square" rtlCol="0">
            <a:spAutoFit/>
          </a:bodyPr>
          <a:lstStyle/>
          <a:p>
            <a:r>
              <a:rPr lang="en-US" sz="7000" dirty="0" smtClean="0">
                <a:latin typeface="Century Gothic"/>
                <a:cs typeface="Century Gothic"/>
              </a:rPr>
              <a:t> l</a:t>
            </a:r>
            <a:r>
              <a:rPr lang="en-US" sz="7000" dirty="0" smtClean="0">
                <a:solidFill>
                  <a:srgbClr val="FF0000"/>
                </a:solidFill>
                <a:latin typeface="Century Gothic"/>
                <a:cs typeface="Century Gothic"/>
              </a:rPr>
              <a:t>o</a:t>
            </a:r>
            <a:r>
              <a:rPr lang="en-US" sz="7000" dirty="0" smtClean="0">
                <a:latin typeface="Century Gothic"/>
                <a:cs typeface="Century Gothic"/>
              </a:rPr>
              <a:t>gs    l</a:t>
            </a:r>
            <a:r>
              <a:rPr lang="en-US" sz="7000" dirty="0" smtClean="0">
                <a:solidFill>
                  <a:srgbClr val="FF0000"/>
                </a:solidFill>
                <a:latin typeface="Century Gothic"/>
                <a:cs typeface="Century Gothic"/>
              </a:rPr>
              <a:t>o</a:t>
            </a:r>
            <a:r>
              <a:rPr lang="en-US" sz="7000" dirty="0" smtClean="0">
                <a:latin typeface="Century Gothic"/>
                <a:cs typeface="Century Gothic"/>
              </a:rPr>
              <a:t>cks    s</a:t>
            </a:r>
          </a:p>
          <a:p>
            <a:endParaRPr lang="en-US" sz="7000" dirty="0" smtClean="0">
              <a:latin typeface="Century Gothic"/>
              <a:cs typeface="Century Gothic"/>
            </a:endParaRPr>
          </a:p>
          <a:p>
            <a:r>
              <a:rPr lang="en-US" sz="7000" dirty="0" smtClean="0">
                <a:latin typeface="Century Gothic"/>
                <a:cs typeface="Century Gothic"/>
              </a:rPr>
              <a:t>	</a:t>
            </a:r>
            <a:endParaRPr lang="en-US" sz="7000" dirty="0">
              <a:latin typeface="Century Gothic"/>
              <a:cs typeface="Century Gothic"/>
            </a:endParaRPr>
          </a:p>
        </p:txBody>
      </p:sp>
    </p:spTree>
    <p:extLst>
      <p:ext uri="{BB962C8B-B14F-4D97-AF65-F5344CB8AC3E}">
        <p14:creationId xmlns:p14="http://schemas.microsoft.com/office/powerpoint/2010/main" val="628780909"/>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3323987"/>
          </a:xfrm>
          <a:prstGeom prst="rect">
            <a:avLst/>
          </a:prstGeom>
          <a:noFill/>
        </p:spPr>
        <p:txBody>
          <a:bodyPr wrap="square" rtlCol="0">
            <a:spAutoFit/>
          </a:bodyPr>
          <a:lstStyle/>
          <a:p>
            <a:r>
              <a:rPr lang="en-US" sz="7000" dirty="0" smtClean="0">
                <a:latin typeface="Century Gothic"/>
                <a:cs typeface="Century Gothic"/>
              </a:rPr>
              <a:t> l</a:t>
            </a:r>
            <a:r>
              <a:rPr lang="en-US" sz="7000" dirty="0" smtClean="0">
                <a:solidFill>
                  <a:srgbClr val="FF0000"/>
                </a:solidFill>
                <a:latin typeface="Century Gothic"/>
                <a:cs typeface="Century Gothic"/>
              </a:rPr>
              <a:t>o</a:t>
            </a:r>
            <a:r>
              <a:rPr lang="en-US" sz="7000" dirty="0" smtClean="0">
                <a:latin typeface="Century Gothic"/>
                <a:cs typeface="Century Gothic"/>
              </a:rPr>
              <a:t>gs    l</a:t>
            </a:r>
            <a:r>
              <a:rPr lang="en-US" sz="7000" dirty="0" smtClean="0">
                <a:solidFill>
                  <a:srgbClr val="FF0000"/>
                </a:solidFill>
                <a:latin typeface="Century Gothic"/>
                <a:cs typeface="Century Gothic"/>
              </a:rPr>
              <a:t>o</a:t>
            </a:r>
            <a:r>
              <a:rPr lang="en-US" sz="7000" dirty="0" smtClean="0">
                <a:latin typeface="Century Gothic"/>
                <a:cs typeface="Century Gothic"/>
              </a:rPr>
              <a:t>cks    s</a:t>
            </a:r>
            <a:r>
              <a:rPr lang="en-US" sz="7000" dirty="0" smtClean="0">
                <a:solidFill>
                  <a:srgbClr val="FF0000"/>
                </a:solidFill>
                <a:latin typeface="Century Gothic"/>
                <a:cs typeface="Century Gothic"/>
              </a:rPr>
              <a:t>o</a:t>
            </a:r>
            <a:endParaRPr lang="en-US" sz="7000" dirty="0" smtClean="0">
              <a:latin typeface="Century Gothic"/>
              <a:cs typeface="Century Gothic"/>
            </a:endParaRPr>
          </a:p>
          <a:p>
            <a:endParaRPr lang="en-US" sz="7000" dirty="0" smtClean="0">
              <a:latin typeface="Century Gothic"/>
              <a:cs typeface="Century Gothic"/>
            </a:endParaRPr>
          </a:p>
          <a:p>
            <a:r>
              <a:rPr lang="en-US" sz="7000" dirty="0" smtClean="0">
                <a:latin typeface="Century Gothic"/>
                <a:cs typeface="Century Gothic"/>
              </a:rPr>
              <a:t>	</a:t>
            </a:r>
            <a:endParaRPr lang="en-US" sz="7000" dirty="0">
              <a:latin typeface="Century Gothic"/>
              <a:cs typeface="Century Gothic"/>
            </a:endParaRPr>
          </a:p>
        </p:txBody>
      </p:sp>
    </p:spTree>
    <p:extLst>
      <p:ext uri="{BB962C8B-B14F-4D97-AF65-F5344CB8AC3E}">
        <p14:creationId xmlns:p14="http://schemas.microsoft.com/office/powerpoint/2010/main" val="2419342381"/>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3323987"/>
          </a:xfrm>
          <a:prstGeom prst="rect">
            <a:avLst/>
          </a:prstGeom>
          <a:noFill/>
        </p:spPr>
        <p:txBody>
          <a:bodyPr wrap="square" rtlCol="0">
            <a:spAutoFit/>
          </a:bodyPr>
          <a:lstStyle/>
          <a:p>
            <a:r>
              <a:rPr lang="en-US" sz="7000" dirty="0" smtClean="0">
                <a:latin typeface="Century Gothic"/>
                <a:cs typeface="Century Gothic"/>
              </a:rPr>
              <a:t> l</a:t>
            </a:r>
            <a:r>
              <a:rPr lang="en-US" sz="7000" dirty="0" smtClean="0">
                <a:solidFill>
                  <a:srgbClr val="FF0000"/>
                </a:solidFill>
                <a:latin typeface="Century Gothic"/>
                <a:cs typeface="Century Gothic"/>
              </a:rPr>
              <a:t>o</a:t>
            </a:r>
            <a:r>
              <a:rPr lang="en-US" sz="7000" dirty="0" smtClean="0">
                <a:latin typeface="Century Gothic"/>
                <a:cs typeface="Century Gothic"/>
              </a:rPr>
              <a:t>gs    l</a:t>
            </a:r>
            <a:r>
              <a:rPr lang="en-US" sz="7000" dirty="0" smtClean="0">
                <a:solidFill>
                  <a:srgbClr val="FF0000"/>
                </a:solidFill>
                <a:latin typeface="Century Gothic"/>
                <a:cs typeface="Century Gothic"/>
              </a:rPr>
              <a:t>o</a:t>
            </a:r>
            <a:r>
              <a:rPr lang="en-US" sz="7000" dirty="0" smtClean="0">
                <a:latin typeface="Century Gothic"/>
                <a:cs typeface="Century Gothic"/>
              </a:rPr>
              <a:t>cks    s</a:t>
            </a:r>
            <a:r>
              <a:rPr lang="en-US" sz="7000" dirty="0" smtClean="0">
                <a:solidFill>
                  <a:srgbClr val="FF0000"/>
                </a:solidFill>
                <a:latin typeface="Century Gothic"/>
                <a:cs typeface="Century Gothic"/>
              </a:rPr>
              <a:t>o</a:t>
            </a:r>
            <a:r>
              <a:rPr lang="en-US" sz="7000" dirty="0" smtClean="0">
                <a:latin typeface="Century Gothic"/>
                <a:cs typeface="Century Gothic"/>
              </a:rPr>
              <a:t>b</a:t>
            </a:r>
          </a:p>
          <a:p>
            <a:endParaRPr lang="en-US" sz="7000" dirty="0" smtClean="0">
              <a:latin typeface="Century Gothic"/>
              <a:cs typeface="Century Gothic"/>
            </a:endParaRPr>
          </a:p>
          <a:p>
            <a:r>
              <a:rPr lang="en-US" sz="7000" dirty="0" smtClean="0">
                <a:latin typeface="Century Gothic"/>
                <a:cs typeface="Century Gothic"/>
              </a:rPr>
              <a:t>	</a:t>
            </a:r>
            <a:endParaRPr lang="en-US" sz="7000" dirty="0">
              <a:latin typeface="Century Gothic"/>
              <a:cs typeface="Century Gothic"/>
            </a:endParaRPr>
          </a:p>
        </p:txBody>
      </p:sp>
    </p:spTree>
    <p:extLst>
      <p:ext uri="{BB962C8B-B14F-4D97-AF65-F5344CB8AC3E}">
        <p14:creationId xmlns:p14="http://schemas.microsoft.com/office/powerpoint/2010/main" val="4103934394"/>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3323987"/>
          </a:xfrm>
          <a:prstGeom prst="rect">
            <a:avLst/>
          </a:prstGeom>
          <a:noFill/>
        </p:spPr>
        <p:txBody>
          <a:bodyPr wrap="square" rtlCol="0">
            <a:spAutoFit/>
          </a:bodyPr>
          <a:lstStyle/>
          <a:p>
            <a:r>
              <a:rPr lang="en-US" sz="7000" dirty="0" smtClean="0">
                <a:latin typeface="Century Gothic"/>
                <a:cs typeface="Century Gothic"/>
              </a:rPr>
              <a:t> l</a:t>
            </a:r>
            <a:r>
              <a:rPr lang="en-US" sz="7000" dirty="0" smtClean="0">
                <a:solidFill>
                  <a:srgbClr val="FF0000"/>
                </a:solidFill>
                <a:latin typeface="Century Gothic"/>
                <a:cs typeface="Century Gothic"/>
              </a:rPr>
              <a:t>o</a:t>
            </a:r>
            <a:r>
              <a:rPr lang="en-US" sz="7000" dirty="0" smtClean="0">
                <a:latin typeface="Century Gothic"/>
                <a:cs typeface="Century Gothic"/>
              </a:rPr>
              <a:t>gs    l</a:t>
            </a:r>
            <a:r>
              <a:rPr lang="en-US" sz="7000" dirty="0" smtClean="0">
                <a:solidFill>
                  <a:srgbClr val="FF0000"/>
                </a:solidFill>
                <a:latin typeface="Century Gothic"/>
                <a:cs typeface="Century Gothic"/>
              </a:rPr>
              <a:t>o</a:t>
            </a:r>
            <a:r>
              <a:rPr lang="en-US" sz="7000" dirty="0" smtClean="0">
                <a:latin typeface="Century Gothic"/>
                <a:cs typeface="Century Gothic"/>
              </a:rPr>
              <a:t>cks    s</a:t>
            </a:r>
            <a:r>
              <a:rPr lang="en-US" sz="7000" dirty="0" smtClean="0">
                <a:solidFill>
                  <a:srgbClr val="FF0000"/>
                </a:solidFill>
                <a:latin typeface="Century Gothic"/>
                <a:cs typeface="Century Gothic"/>
              </a:rPr>
              <a:t>o</a:t>
            </a:r>
            <a:r>
              <a:rPr lang="en-US" sz="7000" dirty="0" smtClean="0">
                <a:latin typeface="Century Gothic"/>
                <a:cs typeface="Century Gothic"/>
              </a:rPr>
              <a:t>bs</a:t>
            </a:r>
          </a:p>
          <a:p>
            <a:endParaRPr lang="en-US" sz="7000" dirty="0" smtClean="0">
              <a:latin typeface="Century Gothic"/>
              <a:cs typeface="Century Gothic"/>
            </a:endParaRPr>
          </a:p>
          <a:p>
            <a:r>
              <a:rPr lang="en-US" sz="7000" dirty="0" smtClean="0">
                <a:latin typeface="Century Gothic"/>
                <a:cs typeface="Century Gothic"/>
              </a:rPr>
              <a:t>	</a:t>
            </a:r>
            <a:endParaRPr lang="en-US" sz="7000" dirty="0">
              <a:latin typeface="Century Gothic"/>
              <a:cs typeface="Century Gothic"/>
            </a:endParaRPr>
          </a:p>
        </p:txBody>
      </p:sp>
    </p:spTree>
    <p:extLst>
      <p:ext uri="{BB962C8B-B14F-4D97-AF65-F5344CB8AC3E}">
        <p14:creationId xmlns:p14="http://schemas.microsoft.com/office/powerpoint/2010/main" val="2046964589"/>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3323987"/>
          </a:xfrm>
          <a:prstGeom prst="rect">
            <a:avLst/>
          </a:prstGeom>
          <a:noFill/>
        </p:spPr>
        <p:txBody>
          <a:bodyPr wrap="square" rtlCol="0">
            <a:spAutoFit/>
          </a:bodyPr>
          <a:lstStyle/>
          <a:p>
            <a:r>
              <a:rPr lang="en-US" sz="7000" dirty="0" smtClean="0">
                <a:latin typeface="Century Gothic"/>
                <a:cs typeface="Century Gothic"/>
              </a:rPr>
              <a:t> l</a:t>
            </a:r>
            <a:r>
              <a:rPr lang="en-US" sz="7000" dirty="0" smtClean="0">
                <a:solidFill>
                  <a:srgbClr val="FF0000"/>
                </a:solidFill>
                <a:latin typeface="Century Gothic"/>
                <a:cs typeface="Century Gothic"/>
              </a:rPr>
              <a:t>o</a:t>
            </a:r>
            <a:r>
              <a:rPr lang="en-US" sz="7000" dirty="0" smtClean="0">
                <a:latin typeface="Century Gothic"/>
                <a:cs typeface="Century Gothic"/>
              </a:rPr>
              <a:t>gs    l</a:t>
            </a:r>
            <a:r>
              <a:rPr lang="en-US" sz="7000" dirty="0" smtClean="0">
                <a:solidFill>
                  <a:srgbClr val="FF0000"/>
                </a:solidFill>
                <a:latin typeface="Century Gothic"/>
                <a:cs typeface="Century Gothic"/>
              </a:rPr>
              <a:t>o</a:t>
            </a:r>
            <a:r>
              <a:rPr lang="en-US" sz="7000" dirty="0" smtClean="0">
                <a:latin typeface="Century Gothic"/>
                <a:cs typeface="Century Gothic"/>
              </a:rPr>
              <a:t>cks    s</a:t>
            </a:r>
            <a:r>
              <a:rPr lang="en-US" sz="7000" dirty="0" smtClean="0">
                <a:solidFill>
                  <a:srgbClr val="FF0000"/>
                </a:solidFill>
                <a:latin typeface="Century Gothic"/>
                <a:cs typeface="Century Gothic"/>
              </a:rPr>
              <a:t>o</a:t>
            </a:r>
            <a:r>
              <a:rPr lang="en-US" sz="7000" dirty="0" smtClean="0">
                <a:latin typeface="Century Gothic"/>
                <a:cs typeface="Century Gothic"/>
              </a:rPr>
              <a:t>bs</a:t>
            </a:r>
          </a:p>
          <a:p>
            <a:endParaRPr lang="en-US" sz="7000" dirty="0" smtClean="0">
              <a:latin typeface="Century Gothic"/>
              <a:cs typeface="Century Gothic"/>
            </a:endParaRPr>
          </a:p>
          <a:p>
            <a:r>
              <a:rPr lang="en-US" sz="7000" dirty="0" smtClean="0">
                <a:latin typeface="Century Gothic"/>
                <a:cs typeface="Century Gothic"/>
              </a:rPr>
              <a:t>	</a:t>
            </a:r>
            <a:r>
              <a:rPr lang="en-US" sz="7000" dirty="0" err="1" smtClean="0">
                <a:latin typeface="Century Gothic"/>
                <a:cs typeface="Century Gothic"/>
              </a:rPr>
              <a:t>fl</a:t>
            </a:r>
            <a:endParaRPr lang="en-US" sz="7000" dirty="0">
              <a:latin typeface="Century Gothic"/>
              <a:cs typeface="Century Gothic"/>
            </a:endParaRPr>
          </a:p>
        </p:txBody>
      </p:sp>
    </p:spTree>
    <p:extLst>
      <p:ext uri="{BB962C8B-B14F-4D97-AF65-F5344CB8AC3E}">
        <p14:creationId xmlns:p14="http://schemas.microsoft.com/office/powerpoint/2010/main" val="3288607189"/>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3323987"/>
          </a:xfrm>
          <a:prstGeom prst="rect">
            <a:avLst/>
          </a:prstGeom>
          <a:noFill/>
        </p:spPr>
        <p:txBody>
          <a:bodyPr wrap="square" rtlCol="0">
            <a:spAutoFit/>
          </a:bodyPr>
          <a:lstStyle/>
          <a:p>
            <a:r>
              <a:rPr lang="en-US" sz="7000" dirty="0" smtClean="0">
                <a:latin typeface="Century Gothic"/>
                <a:cs typeface="Century Gothic"/>
              </a:rPr>
              <a:t> l</a:t>
            </a:r>
            <a:r>
              <a:rPr lang="en-US" sz="7000" dirty="0" smtClean="0">
                <a:solidFill>
                  <a:srgbClr val="FF0000"/>
                </a:solidFill>
                <a:latin typeface="Century Gothic"/>
                <a:cs typeface="Century Gothic"/>
              </a:rPr>
              <a:t>o</a:t>
            </a:r>
            <a:r>
              <a:rPr lang="en-US" sz="7000" dirty="0" smtClean="0">
                <a:latin typeface="Century Gothic"/>
                <a:cs typeface="Century Gothic"/>
              </a:rPr>
              <a:t>gs    l</a:t>
            </a:r>
            <a:r>
              <a:rPr lang="en-US" sz="7000" dirty="0" smtClean="0">
                <a:solidFill>
                  <a:srgbClr val="FF0000"/>
                </a:solidFill>
                <a:latin typeface="Century Gothic"/>
                <a:cs typeface="Century Gothic"/>
              </a:rPr>
              <a:t>o</a:t>
            </a:r>
            <a:r>
              <a:rPr lang="en-US" sz="7000" dirty="0" smtClean="0">
                <a:latin typeface="Century Gothic"/>
                <a:cs typeface="Century Gothic"/>
              </a:rPr>
              <a:t>cks    s</a:t>
            </a:r>
            <a:r>
              <a:rPr lang="en-US" sz="7000" dirty="0" smtClean="0">
                <a:solidFill>
                  <a:srgbClr val="FF0000"/>
                </a:solidFill>
                <a:latin typeface="Century Gothic"/>
                <a:cs typeface="Century Gothic"/>
              </a:rPr>
              <a:t>o</a:t>
            </a:r>
            <a:r>
              <a:rPr lang="en-US" sz="7000" dirty="0" smtClean="0">
                <a:latin typeface="Century Gothic"/>
                <a:cs typeface="Century Gothic"/>
              </a:rPr>
              <a:t>bs</a:t>
            </a:r>
          </a:p>
          <a:p>
            <a:endParaRPr lang="en-US" sz="7000" dirty="0" smtClean="0">
              <a:latin typeface="Century Gothic"/>
              <a:cs typeface="Century Gothic"/>
            </a:endParaRPr>
          </a:p>
          <a:p>
            <a:r>
              <a:rPr lang="en-US" sz="7000" dirty="0" smtClean="0">
                <a:latin typeface="Century Gothic"/>
                <a:cs typeface="Century Gothic"/>
              </a:rPr>
              <a:t>	</a:t>
            </a:r>
            <a:r>
              <a:rPr lang="en-US" sz="7000" dirty="0" err="1" smtClean="0">
                <a:latin typeface="Century Gothic"/>
                <a:cs typeface="Century Gothic"/>
              </a:rPr>
              <a:t>fl</a:t>
            </a:r>
            <a:r>
              <a:rPr lang="en-US" sz="7000" dirty="0" err="1" smtClean="0">
                <a:solidFill>
                  <a:srgbClr val="FF0000"/>
                </a:solidFill>
                <a:latin typeface="Century Gothic"/>
                <a:cs typeface="Century Gothic"/>
              </a:rPr>
              <a:t>i</a:t>
            </a:r>
            <a:endParaRPr lang="en-US" sz="7000" dirty="0">
              <a:latin typeface="Century Gothic"/>
              <a:cs typeface="Century Gothic"/>
            </a:endParaRPr>
          </a:p>
        </p:txBody>
      </p:sp>
    </p:spTree>
    <p:extLst>
      <p:ext uri="{BB962C8B-B14F-4D97-AF65-F5344CB8AC3E}">
        <p14:creationId xmlns:p14="http://schemas.microsoft.com/office/powerpoint/2010/main" val="1269438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41878" y="185135"/>
            <a:ext cx="4233863"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Introduce short </a:t>
            </a:r>
            <a:r>
              <a:rPr lang="en-US" sz="2800" dirty="0">
                <a:latin typeface="Century Gothic" panose="020B0502020202020204" pitchFamily="34" charset="0"/>
              </a:rPr>
              <a:t>o</a:t>
            </a:r>
            <a:endParaRPr lang="en-US" sz="2800" dirty="0" smtClean="0">
              <a:latin typeface="Century Gothic" panose="020B0502020202020204" pitchFamily="34" charset="0"/>
            </a:endParaRPr>
          </a:p>
        </p:txBody>
      </p:sp>
      <p:sp>
        <p:nvSpPr>
          <p:cNvPr id="4" name="Rectangle 3"/>
          <p:cNvSpPr/>
          <p:nvPr/>
        </p:nvSpPr>
        <p:spPr>
          <a:xfrm>
            <a:off x="114028" y="2278455"/>
            <a:ext cx="2212994" cy="186383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smtClean="0">
                <a:latin typeface="Century Gothic"/>
                <a:cs typeface="Century Gothic"/>
              </a:rPr>
              <a:t>This is the Octopus Sound-Spelling Card.</a:t>
            </a:r>
          </a:p>
          <a:p>
            <a:pPr algn="ctr"/>
            <a:r>
              <a:rPr lang="en-US" sz="1000" dirty="0" smtClean="0">
                <a:latin typeface="Century Gothic"/>
                <a:cs typeface="Century Gothic"/>
              </a:rPr>
              <a:t> The sound is /o/.</a:t>
            </a:r>
          </a:p>
          <a:p>
            <a:pPr algn="ctr"/>
            <a:r>
              <a:rPr lang="en-US" sz="1000" dirty="0" smtClean="0">
                <a:latin typeface="Century Gothic"/>
                <a:cs typeface="Century Gothic"/>
              </a:rPr>
              <a:t>The /o/ sound is spelled with the letter o.</a:t>
            </a:r>
          </a:p>
          <a:p>
            <a:pPr algn="ctr"/>
            <a:r>
              <a:rPr lang="en-US" sz="1000" dirty="0" smtClean="0">
                <a:latin typeface="Century Gothic"/>
                <a:cs typeface="Century Gothic"/>
              </a:rPr>
              <a:t>Say it with me: /o/.</a:t>
            </a:r>
          </a:p>
          <a:p>
            <a:pPr algn="ctr"/>
            <a:r>
              <a:rPr lang="en-US" sz="1000" dirty="0" smtClean="0">
                <a:latin typeface="Century Gothic"/>
                <a:cs typeface="Century Gothic"/>
              </a:rPr>
              <a:t>This sound is at the beginning of the word octopus.</a:t>
            </a:r>
          </a:p>
          <a:p>
            <a:pPr algn="ctr"/>
            <a:r>
              <a:rPr lang="en-US" sz="1000" dirty="0" smtClean="0">
                <a:latin typeface="Century Gothic"/>
                <a:cs typeface="Century Gothic"/>
              </a:rPr>
              <a:t>Listen /</a:t>
            </a:r>
            <a:r>
              <a:rPr lang="en-US" sz="1000" dirty="0" err="1" smtClean="0">
                <a:latin typeface="Century Gothic"/>
                <a:cs typeface="Century Gothic"/>
              </a:rPr>
              <a:t>oooktopus</a:t>
            </a:r>
            <a:r>
              <a:rPr lang="en-US" sz="1000" dirty="0" smtClean="0">
                <a:latin typeface="Century Gothic"/>
                <a:cs typeface="Century Gothic"/>
              </a:rPr>
              <a:t>/, octopus.</a:t>
            </a:r>
          </a:p>
          <a:p>
            <a:pPr algn="ctr"/>
            <a:r>
              <a:rPr lang="en-US" sz="1000" dirty="0" smtClean="0">
                <a:latin typeface="Century Gothic"/>
                <a:cs typeface="Century Gothic"/>
              </a:rPr>
              <a:t>I’ll say /o/ as I write the letter several times.</a:t>
            </a:r>
            <a:endParaRPr lang="en-US" sz="1000" dirty="0">
              <a:latin typeface="Century Gothic"/>
              <a:cs typeface="Century Gothic"/>
            </a:endParaRPr>
          </a:p>
        </p:txBody>
      </p:sp>
      <p:pic>
        <p:nvPicPr>
          <p:cNvPr id="7" name="Picture 6" descr="Screen Shot 2016-09-14 at 9.38.5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485" y="810059"/>
            <a:ext cx="4359256" cy="5718732"/>
          </a:xfrm>
          <a:prstGeom prst="rect">
            <a:avLst/>
          </a:prstGeom>
        </p:spPr>
      </p:pic>
    </p:spTree>
    <p:extLst>
      <p:ext uri="{BB962C8B-B14F-4D97-AF65-F5344CB8AC3E}">
        <p14:creationId xmlns:p14="http://schemas.microsoft.com/office/powerpoint/2010/main" val="23951749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1169551"/>
          </a:xfrm>
          <a:prstGeom prst="rect">
            <a:avLst/>
          </a:prstGeom>
          <a:noFill/>
        </p:spPr>
        <p:txBody>
          <a:bodyPr wrap="square" rtlCol="0">
            <a:spAutoFit/>
          </a:bodyPr>
          <a:lstStyle/>
          <a:p>
            <a:r>
              <a:rPr lang="en-US" sz="7000" dirty="0" smtClean="0">
                <a:latin typeface="Century Gothic"/>
                <a:cs typeface="Century Gothic"/>
              </a:rPr>
              <a:t>m</a:t>
            </a:r>
            <a:r>
              <a:rPr lang="en-US" sz="7000" dirty="0" smtClean="0">
                <a:solidFill>
                  <a:srgbClr val="FF0000"/>
                </a:solidFill>
                <a:latin typeface="Century Gothic"/>
                <a:cs typeface="Century Gothic"/>
              </a:rPr>
              <a:t>o</a:t>
            </a:r>
            <a:r>
              <a:rPr lang="en-US" sz="7000" dirty="0" smtClean="0">
                <a:latin typeface="Century Gothic"/>
                <a:cs typeface="Century Gothic"/>
              </a:rPr>
              <a:t>m   l</a:t>
            </a:r>
            <a:r>
              <a:rPr lang="en-US" sz="7000" dirty="0" smtClean="0">
                <a:solidFill>
                  <a:srgbClr val="FF0000"/>
                </a:solidFill>
                <a:latin typeface="Century Gothic"/>
                <a:cs typeface="Century Gothic"/>
              </a:rPr>
              <a:t>o</a:t>
            </a:r>
            <a:r>
              <a:rPr lang="en-US" sz="7000" dirty="0" smtClean="0">
                <a:latin typeface="Century Gothic"/>
                <a:cs typeface="Century Gothic"/>
              </a:rPr>
              <a:t>t   g</a:t>
            </a:r>
            <a:r>
              <a:rPr lang="en-US" sz="7000" dirty="0" smtClean="0">
                <a:solidFill>
                  <a:srgbClr val="FF0000"/>
                </a:solidFill>
                <a:latin typeface="Century Gothic"/>
                <a:cs typeface="Century Gothic"/>
              </a:rPr>
              <a:t>o</a:t>
            </a:r>
            <a:r>
              <a:rPr lang="en-US" sz="7000" dirty="0" smtClean="0">
                <a:latin typeface="Century Gothic"/>
                <a:cs typeface="Century Gothic"/>
              </a:rPr>
              <a:t>t</a:t>
            </a:r>
            <a:endParaRPr lang="en-US" sz="7000" dirty="0">
              <a:latin typeface="Century Gothic"/>
              <a:cs typeface="Century Gothic"/>
            </a:endParaRPr>
          </a:p>
        </p:txBody>
      </p:sp>
    </p:spTree>
    <p:extLst>
      <p:ext uri="{BB962C8B-B14F-4D97-AF65-F5344CB8AC3E}">
        <p14:creationId xmlns:p14="http://schemas.microsoft.com/office/powerpoint/2010/main" val="2995868150"/>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3323987"/>
          </a:xfrm>
          <a:prstGeom prst="rect">
            <a:avLst/>
          </a:prstGeom>
          <a:noFill/>
        </p:spPr>
        <p:txBody>
          <a:bodyPr wrap="square" rtlCol="0">
            <a:spAutoFit/>
          </a:bodyPr>
          <a:lstStyle/>
          <a:p>
            <a:r>
              <a:rPr lang="en-US" sz="7000" dirty="0" smtClean="0">
                <a:latin typeface="Century Gothic"/>
                <a:cs typeface="Century Gothic"/>
              </a:rPr>
              <a:t> l</a:t>
            </a:r>
            <a:r>
              <a:rPr lang="en-US" sz="7000" dirty="0" smtClean="0">
                <a:solidFill>
                  <a:srgbClr val="FF0000"/>
                </a:solidFill>
                <a:latin typeface="Century Gothic"/>
                <a:cs typeface="Century Gothic"/>
              </a:rPr>
              <a:t>o</a:t>
            </a:r>
            <a:r>
              <a:rPr lang="en-US" sz="7000" dirty="0" smtClean="0">
                <a:latin typeface="Century Gothic"/>
                <a:cs typeface="Century Gothic"/>
              </a:rPr>
              <a:t>gs    l</a:t>
            </a:r>
            <a:r>
              <a:rPr lang="en-US" sz="7000" dirty="0" smtClean="0">
                <a:solidFill>
                  <a:srgbClr val="FF0000"/>
                </a:solidFill>
                <a:latin typeface="Century Gothic"/>
                <a:cs typeface="Century Gothic"/>
              </a:rPr>
              <a:t>o</a:t>
            </a:r>
            <a:r>
              <a:rPr lang="en-US" sz="7000" dirty="0" smtClean="0">
                <a:latin typeface="Century Gothic"/>
                <a:cs typeface="Century Gothic"/>
              </a:rPr>
              <a:t>cks    s</a:t>
            </a:r>
            <a:r>
              <a:rPr lang="en-US" sz="7000" dirty="0" smtClean="0">
                <a:solidFill>
                  <a:srgbClr val="FF0000"/>
                </a:solidFill>
                <a:latin typeface="Century Gothic"/>
                <a:cs typeface="Century Gothic"/>
              </a:rPr>
              <a:t>o</a:t>
            </a:r>
            <a:r>
              <a:rPr lang="en-US" sz="7000" dirty="0" smtClean="0">
                <a:latin typeface="Century Gothic"/>
                <a:cs typeface="Century Gothic"/>
              </a:rPr>
              <a:t>bs</a:t>
            </a:r>
          </a:p>
          <a:p>
            <a:endParaRPr lang="en-US" sz="7000" dirty="0" smtClean="0">
              <a:latin typeface="Century Gothic"/>
              <a:cs typeface="Century Gothic"/>
            </a:endParaRPr>
          </a:p>
          <a:p>
            <a:r>
              <a:rPr lang="en-US" sz="7000" dirty="0" smtClean="0">
                <a:latin typeface="Century Gothic"/>
                <a:cs typeface="Century Gothic"/>
              </a:rPr>
              <a:t>	fl</a:t>
            </a:r>
            <a:r>
              <a:rPr lang="en-US" sz="7000" dirty="0" smtClean="0">
                <a:solidFill>
                  <a:srgbClr val="FF0000"/>
                </a:solidFill>
                <a:latin typeface="Century Gothic"/>
                <a:cs typeface="Century Gothic"/>
              </a:rPr>
              <a:t>i</a:t>
            </a:r>
            <a:r>
              <a:rPr lang="en-US" sz="7000" dirty="0" smtClean="0">
                <a:solidFill>
                  <a:srgbClr val="000000"/>
                </a:solidFill>
                <a:latin typeface="Century Gothic"/>
                <a:cs typeface="Century Gothic"/>
              </a:rPr>
              <a:t>p</a:t>
            </a:r>
            <a:r>
              <a:rPr lang="en-US" sz="7000" dirty="0" smtClean="0">
                <a:latin typeface="Century Gothic"/>
                <a:cs typeface="Century Gothic"/>
              </a:rPr>
              <a:t>    		</a:t>
            </a:r>
            <a:endParaRPr lang="en-US" sz="7000" dirty="0">
              <a:latin typeface="Century Gothic"/>
              <a:cs typeface="Century Gothic"/>
            </a:endParaRPr>
          </a:p>
        </p:txBody>
      </p:sp>
    </p:spTree>
    <p:extLst>
      <p:ext uri="{BB962C8B-B14F-4D97-AF65-F5344CB8AC3E}">
        <p14:creationId xmlns:p14="http://schemas.microsoft.com/office/powerpoint/2010/main" val="2357148992"/>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3323987"/>
          </a:xfrm>
          <a:prstGeom prst="rect">
            <a:avLst/>
          </a:prstGeom>
          <a:noFill/>
        </p:spPr>
        <p:txBody>
          <a:bodyPr wrap="square" rtlCol="0">
            <a:spAutoFit/>
          </a:bodyPr>
          <a:lstStyle/>
          <a:p>
            <a:r>
              <a:rPr lang="en-US" sz="7000" dirty="0" smtClean="0">
                <a:latin typeface="Century Gothic"/>
                <a:cs typeface="Century Gothic"/>
              </a:rPr>
              <a:t> l</a:t>
            </a:r>
            <a:r>
              <a:rPr lang="en-US" sz="7000" dirty="0" smtClean="0">
                <a:solidFill>
                  <a:srgbClr val="FF0000"/>
                </a:solidFill>
                <a:latin typeface="Century Gothic"/>
                <a:cs typeface="Century Gothic"/>
              </a:rPr>
              <a:t>o</a:t>
            </a:r>
            <a:r>
              <a:rPr lang="en-US" sz="7000" dirty="0" smtClean="0">
                <a:latin typeface="Century Gothic"/>
                <a:cs typeface="Century Gothic"/>
              </a:rPr>
              <a:t>gs    l</a:t>
            </a:r>
            <a:r>
              <a:rPr lang="en-US" sz="7000" dirty="0" smtClean="0">
                <a:solidFill>
                  <a:srgbClr val="FF0000"/>
                </a:solidFill>
                <a:latin typeface="Century Gothic"/>
                <a:cs typeface="Century Gothic"/>
              </a:rPr>
              <a:t>o</a:t>
            </a:r>
            <a:r>
              <a:rPr lang="en-US" sz="7000" dirty="0" smtClean="0">
                <a:latin typeface="Century Gothic"/>
                <a:cs typeface="Century Gothic"/>
              </a:rPr>
              <a:t>cks    s</a:t>
            </a:r>
            <a:r>
              <a:rPr lang="en-US" sz="7000" dirty="0" smtClean="0">
                <a:solidFill>
                  <a:srgbClr val="FF0000"/>
                </a:solidFill>
                <a:latin typeface="Century Gothic"/>
                <a:cs typeface="Century Gothic"/>
              </a:rPr>
              <a:t>o</a:t>
            </a:r>
            <a:r>
              <a:rPr lang="en-US" sz="7000" dirty="0" smtClean="0">
                <a:latin typeface="Century Gothic"/>
                <a:cs typeface="Century Gothic"/>
              </a:rPr>
              <a:t>bs</a:t>
            </a:r>
          </a:p>
          <a:p>
            <a:endParaRPr lang="en-US" sz="7000" dirty="0" smtClean="0">
              <a:latin typeface="Century Gothic"/>
              <a:cs typeface="Century Gothic"/>
            </a:endParaRPr>
          </a:p>
          <a:p>
            <a:r>
              <a:rPr lang="en-US" sz="7000" dirty="0" smtClean="0">
                <a:latin typeface="Century Gothic"/>
                <a:cs typeface="Century Gothic"/>
              </a:rPr>
              <a:t>	fl</a:t>
            </a:r>
            <a:r>
              <a:rPr lang="en-US" sz="7000" dirty="0" smtClean="0">
                <a:solidFill>
                  <a:srgbClr val="FF0000"/>
                </a:solidFill>
                <a:latin typeface="Century Gothic"/>
                <a:cs typeface="Century Gothic"/>
              </a:rPr>
              <a:t>i</a:t>
            </a:r>
            <a:r>
              <a:rPr lang="en-US" sz="7000" dirty="0" smtClean="0">
                <a:solidFill>
                  <a:srgbClr val="000000"/>
                </a:solidFill>
                <a:latin typeface="Century Gothic"/>
                <a:cs typeface="Century Gothic"/>
              </a:rPr>
              <a:t>p</a:t>
            </a:r>
            <a:r>
              <a:rPr lang="en-US" sz="7000" dirty="0" smtClean="0">
                <a:latin typeface="Century Gothic"/>
                <a:cs typeface="Century Gothic"/>
              </a:rPr>
              <a:t>    		</a:t>
            </a:r>
            <a:r>
              <a:rPr lang="en-US" sz="7000" dirty="0" err="1" smtClean="0">
                <a:latin typeface="Century Gothic"/>
                <a:cs typeface="Century Gothic"/>
              </a:rPr>
              <a:t>fl</a:t>
            </a:r>
            <a:endParaRPr lang="en-US" sz="7000" dirty="0">
              <a:latin typeface="Century Gothic"/>
              <a:cs typeface="Century Gothic"/>
            </a:endParaRPr>
          </a:p>
        </p:txBody>
      </p:sp>
    </p:spTree>
    <p:extLst>
      <p:ext uri="{BB962C8B-B14F-4D97-AF65-F5344CB8AC3E}">
        <p14:creationId xmlns:p14="http://schemas.microsoft.com/office/powerpoint/2010/main" val="2924900144"/>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3323987"/>
          </a:xfrm>
          <a:prstGeom prst="rect">
            <a:avLst/>
          </a:prstGeom>
          <a:noFill/>
        </p:spPr>
        <p:txBody>
          <a:bodyPr wrap="square" rtlCol="0">
            <a:spAutoFit/>
          </a:bodyPr>
          <a:lstStyle/>
          <a:p>
            <a:r>
              <a:rPr lang="en-US" sz="7000" dirty="0" smtClean="0">
                <a:latin typeface="Century Gothic"/>
                <a:cs typeface="Century Gothic"/>
              </a:rPr>
              <a:t> l</a:t>
            </a:r>
            <a:r>
              <a:rPr lang="en-US" sz="7000" dirty="0" smtClean="0">
                <a:solidFill>
                  <a:srgbClr val="FF0000"/>
                </a:solidFill>
                <a:latin typeface="Century Gothic"/>
                <a:cs typeface="Century Gothic"/>
              </a:rPr>
              <a:t>o</a:t>
            </a:r>
            <a:r>
              <a:rPr lang="en-US" sz="7000" dirty="0" smtClean="0">
                <a:latin typeface="Century Gothic"/>
                <a:cs typeface="Century Gothic"/>
              </a:rPr>
              <a:t>gs    l</a:t>
            </a:r>
            <a:r>
              <a:rPr lang="en-US" sz="7000" dirty="0" smtClean="0">
                <a:solidFill>
                  <a:srgbClr val="FF0000"/>
                </a:solidFill>
                <a:latin typeface="Century Gothic"/>
                <a:cs typeface="Century Gothic"/>
              </a:rPr>
              <a:t>o</a:t>
            </a:r>
            <a:r>
              <a:rPr lang="en-US" sz="7000" dirty="0" smtClean="0">
                <a:latin typeface="Century Gothic"/>
                <a:cs typeface="Century Gothic"/>
              </a:rPr>
              <a:t>cks    s</a:t>
            </a:r>
            <a:r>
              <a:rPr lang="en-US" sz="7000" dirty="0" smtClean="0">
                <a:solidFill>
                  <a:srgbClr val="FF0000"/>
                </a:solidFill>
                <a:latin typeface="Century Gothic"/>
                <a:cs typeface="Century Gothic"/>
              </a:rPr>
              <a:t>o</a:t>
            </a:r>
            <a:r>
              <a:rPr lang="en-US" sz="7000" dirty="0" smtClean="0">
                <a:latin typeface="Century Gothic"/>
                <a:cs typeface="Century Gothic"/>
              </a:rPr>
              <a:t>bs</a:t>
            </a:r>
          </a:p>
          <a:p>
            <a:endParaRPr lang="en-US" sz="7000" dirty="0" smtClean="0">
              <a:latin typeface="Century Gothic"/>
              <a:cs typeface="Century Gothic"/>
            </a:endParaRPr>
          </a:p>
          <a:p>
            <a:r>
              <a:rPr lang="en-US" sz="7000" dirty="0" smtClean="0">
                <a:latin typeface="Century Gothic"/>
                <a:cs typeface="Century Gothic"/>
              </a:rPr>
              <a:t>	fl</a:t>
            </a:r>
            <a:r>
              <a:rPr lang="en-US" sz="7000" dirty="0" smtClean="0">
                <a:solidFill>
                  <a:srgbClr val="FF0000"/>
                </a:solidFill>
                <a:latin typeface="Century Gothic"/>
                <a:cs typeface="Century Gothic"/>
              </a:rPr>
              <a:t>i</a:t>
            </a:r>
            <a:r>
              <a:rPr lang="en-US" sz="7000" dirty="0" smtClean="0">
                <a:solidFill>
                  <a:srgbClr val="000000"/>
                </a:solidFill>
                <a:latin typeface="Century Gothic"/>
                <a:cs typeface="Century Gothic"/>
              </a:rPr>
              <a:t>p</a:t>
            </a:r>
            <a:r>
              <a:rPr lang="en-US" sz="7000" dirty="0" smtClean="0">
                <a:latin typeface="Century Gothic"/>
                <a:cs typeface="Century Gothic"/>
              </a:rPr>
              <a:t>    		</a:t>
            </a:r>
            <a:r>
              <a:rPr lang="en-US" sz="7000" dirty="0" err="1" smtClean="0">
                <a:latin typeface="Century Gothic"/>
                <a:cs typeface="Century Gothic"/>
              </a:rPr>
              <a:t>fl</a:t>
            </a:r>
            <a:r>
              <a:rPr lang="en-US" sz="7000" dirty="0" err="1" smtClean="0">
                <a:solidFill>
                  <a:srgbClr val="FF0000"/>
                </a:solidFill>
                <a:latin typeface="Century Gothic"/>
                <a:cs typeface="Century Gothic"/>
              </a:rPr>
              <a:t>o</a:t>
            </a:r>
            <a:endParaRPr lang="en-US" sz="7000" dirty="0">
              <a:latin typeface="Century Gothic"/>
              <a:cs typeface="Century Gothic"/>
            </a:endParaRPr>
          </a:p>
        </p:txBody>
      </p:sp>
    </p:spTree>
    <p:extLst>
      <p:ext uri="{BB962C8B-B14F-4D97-AF65-F5344CB8AC3E}">
        <p14:creationId xmlns:p14="http://schemas.microsoft.com/office/powerpoint/2010/main" val="151030912"/>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3323987"/>
          </a:xfrm>
          <a:prstGeom prst="rect">
            <a:avLst/>
          </a:prstGeom>
          <a:noFill/>
        </p:spPr>
        <p:txBody>
          <a:bodyPr wrap="square" rtlCol="0">
            <a:spAutoFit/>
          </a:bodyPr>
          <a:lstStyle/>
          <a:p>
            <a:r>
              <a:rPr lang="en-US" sz="7000" dirty="0" smtClean="0">
                <a:latin typeface="Century Gothic"/>
                <a:cs typeface="Century Gothic"/>
              </a:rPr>
              <a:t> l</a:t>
            </a:r>
            <a:r>
              <a:rPr lang="en-US" sz="7000" dirty="0" smtClean="0">
                <a:solidFill>
                  <a:srgbClr val="FF0000"/>
                </a:solidFill>
                <a:latin typeface="Century Gothic"/>
                <a:cs typeface="Century Gothic"/>
              </a:rPr>
              <a:t>o</a:t>
            </a:r>
            <a:r>
              <a:rPr lang="en-US" sz="7000" dirty="0" smtClean="0">
                <a:latin typeface="Century Gothic"/>
                <a:cs typeface="Century Gothic"/>
              </a:rPr>
              <a:t>gs    l</a:t>
            </a:r>
            <a:r>
              <a:rPr lang="en-US" sz="7000" dirty="0" smtClean="0">
                <a:solidFill>
                  <a:srgbClr val="FF0000"/>
                </a:solidFill>
                <a:latin typeface="Century Gothic"/>
                <a:cs typeface="Century Gothic"/>
              </a:rPr>
              <a:t>o</a:t>
            </a:r>
            <a:r>
              <a:rPr lang="en-US" sz="7000" dirty="0" smtClean="0">
                <a:latin typeface="Century Gothic"/>
                <a:cs typeface="Century Gothic"/>
              </a:rPr>
              <a:t>cks    s</a:t>
            </a:r>
            <a:r>
              <a:rPr lang="en-US" sz="7000" dirty="0" smtClean="0">
                <a:solidFill>
                  <a:srgbClr val="FF0000"/>
                </a:solidFill>
                <a:latin typeface="Century Gothic"/>
                <a:cs typeface="Century Gothic"/>
              </a:rPr>
              <a:t>o</a:t>
            </a:r>
            <a:r>
              <a:rPr lang="en-US" sz="7000" dirty="0" smtClean="0">
                <a:latin typeface="Century Gothic"/>
                <a:cs typeface="Century Gothic"/>
              </a:rPr>
              <a:t>bs</a:t>
            </a:r>
          </a:p>
          <a:p>
            <a:endParaRPr lang="en-US" sz="7000" dirty="0" smtClean="0">
              <a:latin typeface="Century Gothic"/>
              <a:cs typeface="Century Gothic"/>
            </a:endParaRPr>
          </a:p>
          <a:p>
            <a:r>
              <a:rPr lang="en-US" sz="7000" dirty="0" smtClean="0">
                <a:latin typeface="Century Gothic"/>
                <a:cs typeface="Century Gothic"/>
              </a:rPr>
              <a:t>	fl</a:t>
            </a:r>
            <a:r>
              <a:rPr lang="en-US" sz="7000" dirty="0" smtClean="0">
                <a:solidFill>
                  <a:srgbClr val="FF0000"/>
                </a:solidFill>
                <a:latin typeface="Century Gothic"/>
                <a:cs typeface="Century Gothic"/>
              </a:rPr>
              <a:t>i</a:t>
            </a:r>
            <a:r>
              <a:rPr lang="en-US" sz="7000" dirty="0" smtClean="0">
                <a:solidFill>
                  <a:srgbClr val="000000"/>
                </a:solidFill>
                <a:latin typeface="Century Gothic"/>
                <a:cs typeface="Century Gothic"/>
              </a:rPr>
              <a:t>p</a:t>
            </a:r>
            <a:r>
              <a:rPr lang="en-US" sz="7000" dirty="0" smtClean="0">
                <a:latin typeface="Century Gothic"/>
                <a:cs typeface="Century Gothic"/>
              </a:rPr>
              <a:t>    		fl</a:t>
            </a:r>
            <a:r>
              <a:rPr lang="en-US" sz="7000" dirty="0" smtClean="0">
                <a:solidFill>
                  <a:srgbClr val="FF0000"/>
                </a:solidFill>
                <a:latin typeface="Century Gothic"/>
                <a:cs typeface="Century Gothic"/>
              </a:rPr>
              <a:t>o</a:t>
            </a:r>
            <a:r>
              <a:rPr lang="en-US" sz="7000" dirty="0" smtClean="0">
                <a:latin typeface="Century Gothic"/>
                <a:cs typeface="Century Gothic"/>
              </a:rPr>
              <a:t>p  		</a:t>
            </a:r>
            <a:endParaRPr lang="en-US" sz="7000" dirty="0">
              <a:latin typeface="Century Gothic"/>
              <a:cs typeface="Century Gothic"/>
            </a:endParaRPr>
          </a:p>
        </p:txBody>
      </p:sp>
    </p:spTree>
    <p:extLst>
      <p:ext uri="{BB962C8B-B14F-4D97-AF65-F5344CB8AC3E}">
        <p14:creationId xmlns:p14="http://schemas.microsoft.com/office/powerpoint/2010/main" val="3394441409"/>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4401205"/>
          </a:xfrm>
          <a:prstGeom prst="rect">
            <a:avLst/>
          </a:prstGeom>
          <a:noFill/>
        </p:spPr>
        <p:txBody>
          <a:bodyPr wrap="square" rtlCol="0">
            <a:spAutoFit/>
          </a:bodyPr>
          <a:lstStyle/>
          <a:p>
            <a:r>
              <a:rPr lang="en-US" sz="7000" dirty="0" smtClean="0">
                <a:latin typeface="Century Gothic"/>
                <a:cs typeface="Century Gothic"/>
              </a:rPr>
              <a:t> l</a:t>
            </a:r>
            <a:r>
              <a:rPr lang="en-US" sz="7000" dirty="0" smtClean="0">
                <a:solidFill>
                  <a:srgbClr val="FF0000"/>
                </a:solidFill>
                <a:latin typeface="Century Gothic"/>
                <a:cs typeface="Century Gothic"/>
              </a:rPr>
              <a:t>o</a:t>
            </a:r>
            <a:r>
              <a:rPr lang="en-US" sz="7000" dirty="0" smtClean="0">
                <a:latin typeface="Century Gothic"/>
                <a:cs typeface="Century Gothic"/>
              </a:rPr>
              <a:t>gs    l</a:t>
            </a:r>
            <a:r>
              <a:rPr lang="en-US" sz="7000" dirty="0" smtClean="0">
                <a:solidFill>
                  <a:srgbClr val="FF0000"/>
                </a:solidFill>
                <a:latin typeface="Century Gothic"/>
                <a:cs typeface="Century Gothic"/>
              </a:rPr>
              <a:t>o</a:t>
            </a:r>
            <a:r>
              <a:rPr lang="en-US" sz="7000" dirty="0" smtClean="0">
                <a:latin typeface="Century Gothic"/>
                <a:cs typeface="Century Gothic"/>
              </a:rPr>
              <a:t>cks    s</a:t>
            </a:r>
            <a:r>
              <a:rPr lang="en-US" sz="7000" dirty="0" smtClean="0">
                <a:solidFill>
                  <a:srgbClr val="FF0000"/>
                </a:solidFill>
                <a:latin typeface="Century Gothic"/>
                <a:cs typeface="Century Gothic"/>
              </a:rPr>
              <a:t>o</a:t>
            </a:r>
            <a:r>
              <a:rPr lang="en-US" sz="7000" dirty="0" smtClean="0">
                <a:latin typeface="Century Gothic"/>
                <a:cs typeface="Century Gothic"/>
              </a:rPr>
              <a:t>bs</a:t>
            </a:r>
          </a:p>
          <a:p>
            <a:endParaRPr lang="en-US" sz="7000" dirty="0" smtClean="0">
              <a:latin typeface="Century Gothic"/>
              <a:cs typeface="Century Gothic"/>
            </a:endParaRPr>
          </a:p>
          <a:p>
            <a:r>
              <a:rPr lang="en-US" sz="7000" dirty="0" smtClean="0">
                <a:latin typeface="Century Gothic"/>
                <a:cs typeface="Century Gothic"/>
              </a:rPr>
              <a:t>	fl</a:t>
            </a:r>
            <a:r>
              <a:rPr lang="en-US" sz="7000" dirty="0" smtClean="0">
                <a:solidFill>
                  <a:srgbClr val="FF0000"/>
                </a:solidFill>
                <a:latin typeface="Century Gothic"/>
                <a:cs typeface="Century Gothic"/>
              </a:rPr>
              <a:t>i</a:t>
            </a:r>
            <a:r>
              <a:rPr lang="en-US" sz="7000" dirty="0" smtClean="0">
                <a:solidFill>
                  <a:srgbClr val="000000"/>
                </a:solidFill>
                <a:latin typeface="Century Gothic"/>
                <a:cs typeface="Century Gothic"/>
              </a:rPr>
              <a:t>p</a:t>
            </a:r>
            <a:r>
              <a:rPr lang="en-US" sz="7000" dirty="0" smtClean="0">
                <a:latin typeface="Century Gothic"/>
                <a:cs typeface="Century Gothic"/>
              </a:rPr>
              <a:t>    		fl</a:t>
            </a:r>
            <a:r>
              <a:rPr lang="en-US" sz="7000" dirty="0" smtClean="0">
                <a:solidFill>
                  <a:srgbClr val="FF0000"/>
                </a:solidFill>
                <a:latin typeface="Century Gothic"/>
                <a:cs typeface="Century Gothic"/>
              </a:rPr>
              <a:t>o</a:t>
            </a:r>
            <a:r>
              <a:rPr lang="en-US" sz="7000" dirty="0" smtClean="0">
                <a:latin typeface="Century Gothic"/>
                <a:cs typeface="Century Gothic"/>
              </a:rPr>
              <a:t>p  		 </a:t>
            </a:r>
            <a:r>
              <a:rPr lang="en-US" sz="7000" dirty="0" err="1" smtClean="0">
                <a:latin typeface="Century Gothic"/>
                <a:cs typeface="Century Gothic"/>
              </a:rPr>
              <a:t>sl</a:t>
            </a:r>
            <a:endParaRPr lang="en-US" sz="7000" dirty="0">
              <a:solidFill>
                <a:srgbClr val="FF0000"/>
              </a:solidFill>
              <a:latin typeface="Century Gothic"/>
              <a:cs typeface="Century Gothic"/>
            </a:endParaRPr>
          </a:p>
          <a:p>
            <a:r>
              <a:rPr lang="en-US" sz="7000" dirty="0" smtClean="0">
                <a:solidFill>
                  <a:srgbClr val="FF0000"/>
                </a:solidFill>
                <a:latin typeface="Century Gothic"/>
                <a:cs typeface="Century Gothic"/>
              </a:rPr>
              <a:t>  </a:t>
            </a:r>
          </a:p>
        </p:txBody>
      </p:sp>
    </p:spTree>
    <p:extLst>
      <p:ext uri="{BB962C8B-B14F-4D97-AF65-F5344CB8AC3E}">
        <p14:creationId xmlns:p14="http://schemas.microsoft.com/office/powerpoint/2010/main" val="575713468"/>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4401205"/>
          </a:xfrm>
          <a:prstGeom prst="rect">
            <a:avLst/>
          </a:prstGeom>
          <a:noFill/>
        </p:spPr>
        <p:txBody>
          <a:bodyPr wrap="square" rtlCol="0">
            <a:spAutoFit/>
          </a:bodyPr>
          <a:lstStyle/>
          <a:p>
            <a:r>
              <a:rPr lang="en-US" sz="7000" dirty="0" smtClean="0">
                <a:latin typeface="Century Gothic"/>
                <a:cs typeface="Century Gothic"/>
              </a:rPr>
              <a:t> l</a:t>
            </a:r>
            <a:r>
              <a:rPr lang="en-US" sz="7000" dirty="0" smtClean="0">
                <a:solidFill>
                  <a:srgbClr val="FF0000"/>
                </a:solidFill>
                <a:latin typeface="Century Gothic"/>
                <a:cs typeface="Century Gothic"/>
              </a:rPr>
              <a:t>o</a:t>
            </a:r>
            <a:r>
              <a:rPr lang="en-US" sz="7000" dirty="0" smtClean="0">
                <a:latin typeface="Century Gothic"/>
                <a:cs typeface="Century Gothic"/>
              </a:rPr>
              <a:t>gs    l</a:t>
            </a:r>
            <a:r>
              <a:rPr lang="en-US" sz="7000" dirty="0" smtClean="0">
                <a:solidFill>
                  <a:srgbClr val="FF0000"/>
                </a:solidFill>
                <a:latin typeface="Century Gothic"/>
                <a:cs typeface="Century Gothic"/>
              </a:rPr>
              <a:t>o</a:t>
            </a:r>
            <a:r>
              <a:rPr lang="en-US" sz="7000" dirty="0" smtClean="0">
                <a:latin typeface="Century Gothic"/>
                <a:cs typeface="Century Gothic"/>
              </a:rPr>
              <a:t>cks    s</a:t>
            </a:r>
            <a:r>
              <a:rPr lang="en-US" sz="7000" dirty="0" smtClean="0">
                <a:solidFill>
                  <a:srgbClr val="FF0000"/>
                </a:solidFill>
                <a:latin typeface="Century Gothic"/>
                <a:cs typeface="Century Gothic"/>
              </a:rPr>
              <a:t>o</a:t>
            </a:r>
            <a:r>
              <a:rPr lang="en-US" sz="7000" dirty="0" smtClean="0">
                <a:latin typeface="Century Gothic"/>
                <a:cs typeface="Century Gothic"/>
              </a:rPr>
              <a:t>bs</a:t>
            </a:r>
          </a:p>
          <a:p>
            <a:endParaRPr lang="en-US" sz="7000" dirty="0" smtClean="0">
              <a:latin typeface="Century Gothic"/>
              <a:cs typeface="Century Gothic"/>
            </a:endParaRPr>
          </a:p>
          <a:p>
            <a:r>
              <a:rPr lang="en-US" sz="7000" dirty="0" smtClean="0">
                <a:latin typeface="Century Gothic"/>
                <a:cs typeface="Century Gothic"/>
              </a:rPr>
              <a:t>	fl</a:t>
            </a:r>
            <a:r>
              <a:rPr lang="en-US" sz="7000" dirty="0" smtClean="0">
                <a:solidFill>
                  <a:srgbClr val="FF0000"/>
                </a:solidFill>
                <a:latin typeface="Century Gothic"/>
                <a:cs typeface="Century Gothic"/>
              </a:rPr>
              <a:t>i</a:t>
            </a:r>
            <a:r>
              <a:rPr lang="en-US" sz="7000" dirty="0" smtClean="0">
                <a:solidFill>
                  <a:srgbClr val="000000"/>
                </a:solidFill>
                <a:latin typeface="Century Gothic"/>
                <a:cs typeface="Century Gothic"/>
              </a:rPr>
              <a:t>p</a:t>
            </a:r>
            <a:r>
              <a:rPr lang="en-US" sz="7000" dirty="0" smtClean="0">
                <a:latin typeface="Century Gothic"/>
                <a:cs typeface="Century Gothic"/>
              </a:rPr>
              <a:t>    		fl</a:t>
            </a:r>
            <a:r>
              <a:rPr lang="en-US" sz="7000" dirty="0" smtClean="0">
                <a:solidFill>
                  <a:srgbClr val="FF0000"/>
                </a:solidFill>
                <a:latin typeface="Century Gothic"/>
                <a:cs typeface="Century Gothic"/>
              </a:rPr>
              <a:t>o</a:t>
            </a:r>
            <a:r>
              <a:rPr lang="en-US" sz="7000" dirty="0" smtClean="0">
                <a:latin typeface="Century Gothic"/>
                <a:cs typeface="Century Gothic"/>
              </a:rPr>
              <a:t>p  		 </a:t>
            </a:r>
            <a:r>
              <a:rPr lang="en-US" sz="7000" dirty="0" err="1" smtClean="0">
                <a:latin typeface="Century Gothic"/>
                <a:cs typeface="Century Gothic"/>
              </a:rPr>
              <a:t>sl</a:t>
            </a:r>
            <a:r>
              <a:rPr lang="en-US" sz="7000" dirty="0" err="1" smtClean="0">
                <a:solidFill>
                  <a:srgbClr val="FF0000"/>
                </a:solidFill>
                <a:latin typeface="Century Gothic"/>
                <a:cs typeface="Century Gothic"/>
              </a:rPr>
              <a:t>i</a:t>
            </a:r>
            <a:endParaRPr lang="en-US" sz="7000" dirty="0">
              <a:solidFill>
                <a:srgbClr val="FF0000"/>
              </a:solidFill>
              <a:latin typeface="Century Gothic"/>
              <a:cs typeface="Century Gothic"/>
            </a:endParaRPr>
          </a:p>
          <a:p>
            <a:r>
              <a:rPr lang="en-US" sz="7000" dirty="0" smtClean="0">
                <a:solidFill>
                  <a:srgbClr val="FF0000"/>
                </a:solidFill>
                <a:latin typeface="Century Gothic"/>
                <a:cs typeface="Century Gothic"/>
              </a:rPr>
              <a:t>  </a:t>
            </a:r>
          </a:p>
        </p:txBody>
      </p:sp>
    </p:spTree>
    <p:extLst>
      <p:ext uri="{BB962C8B-B14F-4D97-AF65-F5344CB8AC3E}">
        <p14:creationId xmlns:p14="http://schemas.microsoft.com/office/powerpoint/2010/main" val="1627766829"/>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4401205"/>
          </a:xfrm>
          <a:prstGeom prst="rect">
            <a:avLst/>
          </a:prstGeom>
          <a:noFill/>
        </p:spPr>
        <p:txBody>
          <a:bodyPr wrap="square" rtlCol="0">
            <a:spAutoFit/>
          </a:bodyPr>
          <a:lstStyle/>
          <a:p>
            <a:r>
              <a:rPr lang="en-US" sz="7000" dirty="0" smtClean="0">
                <a:latin typeface="Century Gothic"/>
                <a:cs typeface="Century Gothic"/>
              </a:rPr>
              <a:t> l</a:t>
            </a:r>
            <a:r>
              <a:rPr lang="en-US" sz="7000" dirty="0" smtClean="0">
                <a:solidFill>
                  <a:srgbClr val="FF0000"/>
                </a:solidFill>
                <a:latin typeface="Century Gothic"/>
                <a:cs typeface="Century Gothic"/>
              </a:rPr>
              <a:t>o</a:t>
            </a:r>
            <a:r>
              <a:rPr lang="en-US" sz="7000" dirty="0" smtClean="0">
                <a:latin typeface="Century Gothic"/>
                <a:cs typeface="Century Gothic"/>
              </a:rPr>
              <a:t>gs    l</a:t>
            </a:r>
            <a:r>
              <a:rPr lang="en-US" sz="7000" dirty="0" smtClean="0">
                <a:solidFill>
                  <a:srgbClr val="FF0000"/>
                </a:solidFill>
                <a:latin typeface="Century Gothic"/>
                <a:cs typeface="Century Gothic"/>
              </a:rPr>
              <a:t>o</a:t>
            </a:r>
            <a:r>
              <a:rPr lang="en-US" sz="7000" dirty="0" smtClean="0">
                <a:latin typeface="Century Gothic"/>
                <a:cs typeface="Century Gothic"/>
              </a:rPr>
              <a:t>cks    s</a:t>
            </a:r>
            <a:r>
              <a:rPr lang="en-US" sz="7000" dirty="0" smtClean="0">
                <a:solidFill>
                  <a:srgbClr val="FF0000"/>
                </a:solidFill>
                <a:latin typeface="Century Gothic"/>
                <a:cs typeface="Century Gothic"/>
              </a:rPr>
              <a:t>o</a:t>
            </a:r>
            <a:r>
              <a:rPr lang="en-US" sz="7000" dirty="0" smtClean="0">
                <a:latin typeface="Century Gothic"/>
                <a:cs typeface="Century Gothic"/>
              </a:rPr>
              <a:t>bs</a:t>
            </a:r>
          </a:p>
          <a:p>
            <a:endParaRPr lang="en-US" sz="7000" dirty="0" smtClean="0">
              <a:latin typeface="Century Gothic"/>
              <a:cs typeface="Century Gothic"/>
            </a:endParaRPr>
          </a:p>
          <a:p>
            <a:r>
              <a:rPr lang="en-US" sz="7000" dirty="0" smtClean="0">
                <a:latin typeface="Century Gothic"/>
                <a:cs typeface="Century Gothic"/>
              </a:rPr>
              <a:t>	fl</a:t>
            </a:r>
            <a:r>
              <a:rPr lang="en-US" sz="7000" dirty="0" smtClean="0">
                <a:solidFill>
                  <a:srgbClr val="FF0000"/>
                </a:solidFill>
                <a:latin typeface="Century Gothic"/>
                <a:cs typeface="Century Gothic"/>
              </a:rPr>
              <a:t>i</a:t>
            </a:r>
            <a:r>
              <a:rPr lang="en-US" sz="7000" dirty="0" smtClean="0">
                <a:solidFill>
                  <a:srgbClr val="000000"/>
                </a:solidFill>
                <a:latin typeface="Century Gothic"/>
                <a:cs typeface="Century Gothic"/>
              </a:rPr>
              <a:t>p</a:t>
            </a:r>
            <a:r>
              <a:rPr lang="en-US" sz="7000" dirty="0" smtClean="0">
                <a:latin typeface="Century Gothic"/>
                <a:cs typeface="Century Gothic"/>
              </a:rPr>
              <a:t>    		fl</a:t>
            </a:r>
            <a:r>
              <a:rPr lang="en-US" sz="7000" dirty="0" smtClean="0">
                <a:solidFill>
                  <a:srgbClr val="FF0000"/>
                </a:solidFill>
                <a:latin typeface="Century Gothic"/>
                <a:cs typeface="Century Gothic"/>
              </a:rPr>
              <a:t>o</a:t>
            </a:r>
            <a:r>
              <a:rPr lang="en-US" sz="7000" dirty="0" smtClean="0">
                <a:latin typeface="Century Gothic"/>
                <a:cs typeface="Century Gothic"/>
              </a:rPr>
              <a:t>p  		 sl</a:t>
            </a:r>
            <a:r>
              <a:rPr lang="en-US" sz="7000" dirty="0" smtClean="0">
                <a:solidFill>
                  <a:srgbClr val="FF0000"/>
                </a:solidFill>
                <a:latin typeface="Century Gothic"/>
                <a:cs typeface="Century Gothic"/>
              </a:rPr>
              <a:t>i</a:t>
            </a:r>
            <a:r>
              <a:rPr lang="en-US" sz="7000" dirty="0" smtClean="0">
                <a:latin typeface="Century Gothic"/>
                <a:cs typeface="Century Gothic"/>
              </a:rPr>
              <a:t>p</a:t>
            </a:r>
            <a:endParaRPr lang="en-US" sz="7000" dirty="0">
              <a:solidFill>
                <a:srgbClr val="FF0000"/>
              </a:solidFill>
              <a:latin typeface="Century Gothic"/>
              <a:cs typeface="Century Gothic"/>
            </a:endParaRPr>
          </a:p>
          <a:p>
            <a:r>
              <a:rPr lang="en-US" sz="7000" dirty="0" smtClean="0">
                <a:solidFill>
                  <a:srgbClr val="FF0000"/>
                </a:solidFill>
                <a:latin typeface="Century Gothic"/>
                <a:cs typeface="Century Gothic"/>
              </a:rPr>
              <a:t>  </a:t>
            </a:r>
          </a:p>
        </p:txBody>
      </p:sp>
    </p:spTree>
    <p:extLst>
      <p:ext uri="{BB962C8B-B14F-4D97-AF65-F5344CB8AC3E}">
        <p14:creationId xmlns:p14="http://schemas.microsoft.com/office/powerpoint/2010/main" val="2099346626"/>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5478423"/>
          </a:xfrm>
          <a:prstGeom prst="rect">
            <a:avLst/>
          </a:prstGeom>
          <a:noFill/>
        </p:spPr>
        <p:txBody>
          <a:bodyPr wrap="square" rtlCol="0">
            <a:spAutoFit/>
          </a:bodyPr>
          <a:lstStyle/>
          <a:p>
            <a:r>
              <a:rPr lang="en-US" sz="7000" dirty="0" smtClean="0">
                <a:latin typeface="Century Gothic"/>
                <a:cs typeface="Century Gothic"/>
              </a:rPr>
              <a:t> l</a:t>
            </a:r>
            <a:r>
              <a:rPr lang="en-US" sz="7000" dirty="0" smtClean="0">
                <a:solidFill>
                  <a:srgbClr val="FF0000"/>
                </a:solidFill>
                <a:latin typeface="Century Gothic"/>
                <a:cs typeface="Century Gothic"/>
              </a:rPr>
              <a:t>o</a:t>
            </a:r>
            <a:r>
              <a:rPr lang="en-US" sz="7000" dirty="0" smtClean="0">
                <a:latin typeface="Century Gothic"/>
                <a:cs typeface="Century Gothic"/>
              </a:rPr>
              <a:t>gs    l</a:t>
            </a:r>
            <a:r>
              <a:rPr lang="en-US" sz="7000" dirty="0" smtClean="0">
                <a:solidFill>
                  <a:srgbClr val="FF0000"/>
                </a:solidFill>
                <a:latin typeface="Century Gothic"/>
                <a:cs typeface="Century Gothic"/>
              </a:rPr>
              <a:t>o</a:t>
            </a:r>
            <a:r>
              <a:rPr lang="en-US" sz="7000" dirty="0" smtClean="0">
                <a:latin typeface="Century Gothic"/>
                <a:cs typeface="Century Gothic"/>
              </a:rPr>
              <a:t>cks    s</a:t>
            </a:r>
            <a:r>
              <a:rPr lang="en-US" sz="7000" dirty="0" smtClean="0">
                <a:solidFill>
                  <a:srgbClr val="FF0000"/>
                </a:solidFill>
                <a:latin typeface="Century Gothic"/>
                <a:cs typeface="Century Gothic"/>
              </a:rPr>
              <a:t>o</a:t>
            </a:r>
            <a:r>
              <a:rPr lang="en-US" sz="7000" dirty="0" smtClean="0">
                <a:latin typeface="Century Gothic"/>
                <a:cs typeface="Century Gothic"/>
              </a:rPr>
              <a:t>bs</a:t>
            </a:r>
          </a:p>
          <a:p>
            <a:endParaRPr lang="en-US" sz="7000" dirty="0" smtClean="0">
              <a:latin typeface="Century Gothic"/>
              <a:cs typeface="Century Gothic"/>
            </a:endParaRPr>
          </a:p>
          <a:p>
            <a:r>
              <a:rPr lang="en-US" sz="7000" dirty="0" smtClean="0">
                <a:latin typeface="Century Gothic"/>
                <a:cs typeface="Century Gothic"/>
              </a:rPr>
              <a:t>	fl</a:t>
            </a:r>
            <a:r>
              <a:rPr lang="en-US" sz="7000" dirty="0" smtClean="0">
                <a:solidFill>
                  <a:srgbClr val="FF0000"/>
                </a:solidFill>
                <a:latin typeface="Century Gothic"/>
                <a:cs typeface="Century Gothic"/>
              </a:rPr>
              <a:t>i</a:t>
            </a:r>
            <a:r>
              <a:rPr lang="en-US" sz="7000" dirty="0" smtClean="0">
                <a:solidFill>
                  <a:srgbClr val="000000"/>
                </a:solidFill>
                <a:latin typeface="Century Gothic"/>
                <a:cs typeface="Century Gothic"/>
              </a:rPr>
              <a:t>p</a:t>
            </a:r>
            <a:r>
              <a:rPr lang="en-US" sz="7000" dirty="0" smtClean="0">
                <a:latin typeface="Century Gothic"/>
                <a:cs typeface="Century Gothic"/>
              </a:rPr>
              <a:t>    		fl</a:t>
            </a:r>
            <a:r>
              <a:rPr lang="en-US" sz="7000" dirty="0" smtClean="0">
                <a:solidFill>
                  <a:srgbClr val="FF0000"/>
                </a:solidFill>
                <a:latin typeface="Century Gothic"/>
                <a:cs typeface="Century Gothic"/>
              </a:rPr>
              <a:t>o</a:t>
            </a:r>
            <a:r>
              <a:rPr lang="en-US" sz="7000" dirty="0" smtClean="0">
                <a:latin typeface="Century Gothic"/>
                <a:cs typeface="Century Gothic"/>
              </a:rPr>
              <a:t>p  		 sl</a:t>
            </a:r>
            <a:r>
              <a:rPr lang="en-US" sz="7000" dirty="0" smtClean="0">
                <a:solidFill>
                  <a:srgbClr val="FF0000"/>
                </a:solidFill>
                <a:latin typeface="Century Gothic"/>
                <a:cs typeface="Century Gothic"/>
              </a:rPr>
              <a:t>i</a:t>
            </a:r>
            <a:r>
              <a:rPr lang="en-US" sz="7000" dirty="0" smtClean="0">
                <a:latin typeface="Century Gothic"/>
                <a:cs typeface="Century Gothic"/>
              </a:rPr>
              <a:t>p</a:t>
            </a:r>
            <a:endParaRPr lang="en-US" sz="7000" dirty="0">
              <a:solidFill>
                <a:srgbClr val="FF0000"/>
              </a:solidFill>
              <a:latin typeface="Century Gothic"/>
              <a:cs typeface="Century Gothic"/>
            </a:endParaRPr>
          </a:p>
          <a:p>
            <a:r>
              <a:rPr lang="en-US" sz="7000" dirty="0" smtClean="0">
                <a:solidFill>
                  <a:srgbClr val="FF0000"/>
                </a:solidFill>
                <a:latin typeface="Century Gothic"/>
                <a:cs typeface="Century Gothic"/>
              </a:rPr>
              <a:t>  </a:t>
            </a:r>
          </a:p>
          <a:p>
            <a:r>
              <a:rPr lang="en-US" sz="7000" dirty="0" err="1" smtClean="0">
                <a:latin typeface="Century Gothic"/>
                <a:cs typeface="Century Gothic"/>
              </a:rPr>
              <a:t>sl</a:t>
            </a:r>
            <a:endParaRPr lang="en-US" sz="7000" dirty="0">
              <a:latin typeface="Century Gothic"/>
              <a:cs typeface="Century Gothic"/>
            </a:endParaRPr>
          </a:p>
        </p:txBody>
      </p:sp>
    </p:spTree>
    <p:extLst>
      <p:ext uri="{BB962C8B-B14F-4D97-AF65-F5344CB8AC3E}">
        <p14:creationId xmlns:p14="http://schemas.microsoft.com/office/powerpoint/2010/main" val="2273834216"/>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5478423"/>
          </a:xfrm>
          <a:prstGeom prst="rect">
            <a:avLst/>
          </a:prstGeom>
          <a:noFill/>
        </p:spPr>
        <p:txBody>
          <a:bodyPr wrap="square" rtlCol="0">
            <a:spAutoFit/>
          </a:bodyPr>
          <a:lstStyle/>
          <a:p>
            <a:r>
              <a:rPr lang="en-US" sz="7000" dirty="0" smtClean="0">
                <a:latin typeface="Century Gothic"/>
                <a:cs typeface="Century Gothic"/>
              </a:rPr>
              <a:t> l</a:t>
            </a:r>
            <a:r>
              <a:rPr lang="en-US" sz="7000" dirty="0" smtClean="0">
                <a:solidFill>
                  <a:srgbClr val="FF0000"/>
                </a:solidFill>
                <a:latin typeface="Century Gothic"/>
                <a:cs typeface="Century Gothic"/>
              </a:rPr>
              <a:t>o</a:t>
            </a:r>
            <a:r>
              <a:rPr lang="en-US" sz="7000" dirty="0" smtClean="0">
                <a:latin typeface="Century Gothic"/>
                <a:cs typeface="Century Gothic"/>
              </a:rPr>
              <a:t>gs    l</a:t>
            </a:r>
            <a:r>
              <a:rPr lang="en-US" sz="7000" dirty="0" smtClean="0">
                <a:solidFill>
                  <a:srgbClr val="FF0000"/>
                </a:solidFill>
                <a:latin typeface="Century Gothic"/>
                <a:cs typeface="Century Gothic"/>
              </a:rPr>
              <a:t>o</a:t>
            </a:r>
            <a:r>
              <a:rPr lang="en-US" sz="7000" dirty="0" smtClean="0">
                <a:latin typeface="Century Gothic"/>
                <a:cs typeface="Century Gothic"/>
              </a:rPr>
              <a:t>cks    s</a:t>
            </a:r>
            <a:r>
              <a:rPr lang="en-US" sz="7000" dirty="0" smtClean="0">
                <a:solidFill>
                  <a:srgbClr val="FF0000"/>
                </a:solidFill>
                <a:latin typeface="Century Gothic"/>
                <a:cs typeface="Century Gothic"/>
              </a:rPr>
              <a:t>o</a:t>
            </a:r>
            <a:r>
              <a:rPr lang="en-US" sz="7000" dirty="0" smtClean="0">
                <a:latin typeface="Century Gothic"/>
                <a:cs typeface="Century Gothic"/>
              </a:rPr>
              <a:t>bs</a:t>
            </a:r>
          </a:p>
          <a:p>
            <a:endParaRPr lang="en-US" sz="7000" dirty="0" smtClean="0">
              <a:latin typeface="Century Gothic"/>
              <a:cs typeface="Century Gothic"/>
            </a:endParaRPr>
          </a:p>
          <a:p>
            <a:r>
              <a:rPr lang="en-US" sz="7000" dirty="0" smtClean="0">
                <a:latin typeface="Century Gothic"/>
                <a:cs typeface="Century Gothic"/>
              </a:rPr>
              <a:t>	fl</a:t>
            </a:r>
            <a:r>
              <a:rPr lang="en-US" sz="7000" dirty="0" smtClean="0">
                <a:solidFill>
                  <a:srgbClr val="FF0000"/>
                </a:solidFill>
                <a:latin typeface="Century Gothic"/>
                <a:cs typeface="Century Gothic"/>
              </a:rPr>
              <a:t>i</a:t>
            </a:r>
            <a:r>
              <a:rPr lang="en-US" sz="7000" dirty="0" smtClean="0">
                <a:solidFill>
                  <a:srgbClr val="000000"/>
                </a:solidFill>
                <a:latin typeface="Century Gothic"/>
                <a:cs typeface="Century Gothic"/>
              </a:rPr>
              <a:t>p</a:t>
            </a:r>
            <a:r>
              <a:rPr lang="en-US" sz="7000" dirty="0" smtClean="0">
                <a:latin typeface="Century Gothic"/>
                <a:cs typeface="Century Gothic"/>
              </a:rPr>
              <a:t>    		fl</a:t>
            </a:r>
            <a:r>
              <a:rPr lang="en-US" sz="7000" dirty="0" smtClean="0">
                <a:solidFill>
                  <a:srgbClr val="FF0000"/>
                </a:solidFill>
                <a:latin typeface="Century Gothic"/>
                <a:cs typeface="Century Gothic"/>
              </a:rPr>
              <a:t>o</a:t>
            </a:r>
            <a:r>
              <a:rPr lang="en-US" sz="7000" dirty="0" smtClean="0">
                <a:latin typeface="Century Gothic"/>
                <a:cs typeface="Century Gothic"/>
              </a:rPr>
              <a:t>p  		 sl</a:t>
            </a:r>
            <a:r>
              <a:rPr lang="en-US" sz="7000" dirty="0" smtClean="0">
                <a:solidFill>
                  <a:srgbClr val="FF0000"/>
                </a:solidFill>
                <a:latin typeface="Century Gothic"/>
                <a:cs typeface="Century Gothic"/>
              </a:rPr>
              <a:t>i</a:t>
            </a:r>
            <a:r>
              <a:rPr lang="en-US" sz="7000" dirty="0" smtClean="0">
                <a:latin typeface="Century Gothic"/>
                <a:cs typeface="Century Gothic"/>
              </a:rPr>
              <a:t>p</a:t>
            </a:r>
            <a:endParaRPr lang="en-US" sz="7000" dirty="0">
              <a:solidFill>
                <a:srgbClr val="FF0000"/>
              </a:solidFill>
              <a:latin typeface="Century Gothic"/>
              <a:cs typeface="Century Gothic"/>
            </a:endParaRPr>
          </a:p>
          <a:p>
            <a:r>
              <a:rPr lang="en-US" sz="7000" dirty="0" smtClean="0">
                <a:solidFill>
                  <a:srgbClr val="FF0000"/>
                </a:solidFill>
                <a:latin typeface="Century Gothic"/>
                <a:cs typeface="Century Gothic"/>
              </a:rPr>
              <a:t>  </a:t>
            </a:r>
          </a:p>
          <a:p>
            <a:r>
              <a:rPr lang="en-US" sz="7000" dirty="0" err="1" smtClean="0">
                <a:latin typeface="Century Gothic"/>
                <a:cs typeface="Century Gothic"/>
              </a:rPr>
              <a:t>sl</a:t>
            </a:r>
            <a:r>
              <a:rPr lang="en-US" sz="7000" dirty="0" err="1" smtClean="0">
                <a:solidFill>
                  <a:srgbClr val="FF0000"/>
                </a:solidFill>
                <a:latin typeface="Century Gothic"/>
                <a:cs typeface="Century Gothic"/>
              </a:rPr>
              <a:t>o</a:t>
            </a:r>
            <a:endParaRPr lang="en-US" sz="7000" dirty="0">
              <a:latin typeface="Century Gothic"/>
              <a:cs typeface="Century Gothic"/>
            </a:endParaRPr>
          </a:p>
        </p:txBody>
      </p:sp>
    </p:spTree>
    <p:extLst>
      <p:ext uri="{BB962C8B-B14F-4D97-AF65-F5344CB8AC3E}">
        <p14:creationId xmlns:p14="http://schemas.microsoft.com/office/powerpoint/2010/main" val="1866828919"/>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5478423"/>
          </a:xfrm>
          <a:prstGeom prst="rect">
            <a:avLst/>
          </a:prstGeom>
          <a:noFill/>
        </p:spPr>
        <p:txBody>
          <a:bodyPr wrap="square" rtlCol="0">
            <a:spAutoFit/>
          </a:bodyPr>
          <a:lstStyle/>
          <a:p>
            <a:r>
              <a:rPr lang="en-US" sz="7000" dirty="0" smtClean="0">
                <a:latin typeface="Century Gothic"/>
                <a:cs typeface="Century Gothic"/>
              </a:rPr>
              <a:t> l</a:t>
            </a:r>
            <a:r>
              <a:rPr lang="en-US" sz="7000" dirty="0" smtClean="0">
                <a:solidFill>
                  <a:srgbClr val="FF0000"/>
                </a:solidFill>
                <a:latin typeface="Century Gothic"/>
                <a:cs typeface="Century Gothic"/>
              </a:rPr>
              <a:t>o</a:t>
            </a:r>
            <a:r>
              <a:rPr lang="en-US" sz="7000" dirty="0" smtClean="0">
                <a:latin typeface="Century Gothic"/>
                <a:cs typeface="Century Gothic"/>
              </a:rPr>
              <a:t>gs    l</a:t>
            </a:r>
            <a:r>
              <a:rPr lang="en-US" sz="7000" dirty="0" smtClean="0">
                <a:solidFill>
                  <a:srgbClr val="FF0000"/>
                </a:solidFill>
                <a:latin typeface="Century Gothic"/>
                <a:cs typeface="Century Gothic"/>
              </a:rPr>
              <a:t>o</a:t>
            </a:r>
            <a:r>
              <a:rPr lang="en-US" sz="7000" dirty="0" smtClean="0">
                <a:latin typeface="Century Gothic"/>
                <a:cs typeface="Century Gothic"/>
              </a:rPr>
              <a:t>cks    s</a:t>
            </a:r>
            <a:r>
              <a:rPr lang="en-US" sz="7000" dirty="0" smtClean="0">
                <a:solidFill>
                  <a:srgbClr val="FF0000"/>
                </a:solidFill>
                <a:latin typeface="Century Gothic"/>
                <a:cs typeface="Century Gothic"/>
              </a:rPr>
              <a:t>o</a:t>
            </a:r>
            <a:r>
              <a:rPr lang="en-US" sz="7000" dirty="0" smtClean="0">
                <a:latin typeface="Century Gothic"/>
                <a:cs typeface="Century Gothic"/>
              </a:rPr>
              <a:t>bs</a:t>
            </a:r>
          </a:p>
          <a:p>
            <a:endParaRPr lang="en-US" sz="7000" dirty="0" smtClean="0">
              <a:latin typeface="Century Gothic"/>
              <a:cs typeface="Century Gothic"/>
            </a:endParaRPr>
          </a:p>
          <a:p>
            <a:r>
              <a:rPr lang="en-US" sz="7000" dirty="0" smtClean="0">
                <a:latin typeface="Century Gothic"/>
                <a:cs typeface="Century Gothic"/>
              </a:rPr>
              <a:t>	fl</a:t>
            </a:r>
            <a:r>
              <a:rPr lang="en-US" sz="7000" dirty="0" smtClean="0">
                <a:solidFill>
                  <a:srgbClr val="FF0000"/>
                </a:solidFill>
                <a:latin typeface="Century Gothic"/>
                <a:cs typeface="Century Gothic"/>
              </a:rPr>
              <a:t>i</a:t>
            </a:r>
            <a:r>
              <a:rPr lang="en-US" sz="7000" dirty="0" smtClean="0">
                <a:solidFill>
                  <a:srgbClr val="000000"/>
                </a:solidFill>
                <a:latin typeface="Century Gothic"/>
                <a:cs typeface="Century Gothic"/>
              </a:rPr>
              <a:t>p</a:t>
            </a:r>
            <a:r>
              <a:rPr lang="en-US" sz="7000" dirty="0" smtClean="0">
                <a:latin typeface="Century Gothic"/>
                <a:cs typeface="Century Gothic"/>
              </a:rPr>
              <a:t>    		fl</a:t>
            </a:r>
            <a:r>
              <a:rPr lang="en-US" sz="7000" dirty="0" smtClean="0">
                <a:solidFill>
                  <a:srgbClr val="FF0000"/>
                </a:solidFill>
                <a:latin typeface="Century Gothic"/>
                <a:cs typeface="Century Gothic"/>
              </a:rPr>
              <a:t>o</a:t>
            </a:r>
            <a:r>
              <a:rPr lang="en-US" sz="7000" dirty="0" smtClean="0">
                <a:latin typeface="Century Gothic"/>
                <a:cs typeface="Century Gothic"/>
              </a:rPr>
              <a:t>p  		 sl</a:t>
            </a:r>
            <a:r>
              <a:rPr lang="en-US" sz="7000" dirty="0" smtClean="0">
                <a:solidFill>
                  <a:srgbClr val="FF0000"/>
                </a:solidFill>
                <a:latin typeface="Century Gothic"/>
                <a:cs typeface="Century Gothic"/>
              </a:rPr>
              <a:t>i</a:t>
            </a:r>
            <a:r>
              <a:rPr lang="en-US" sz="7000" dirty="0" smtClean="0">
                <a:latin typeface="Century Gothic"/>
                <a:cs typeface="Century Gothic"/>
              </a:rPr>
              <a:t>p</a:t>
            </a:r>
            <a:endParaRPr lang="en-US" sz="7000" dirty="0">
              <a:solidFill>
                <a:srgbClr val="FF0000"/>
              </a:solidFill>
              <a:latin typeface="Century Gothic"/>
              <a:cs typeface="Century Gothic"/>
            </a:endParaRPr>
          </a:p>
          <a:p>
            <a:r>
              <a:rPr lang="en-US" sz="7000" dirty="0" smtClean="0">
                <a:solidFill>
                  <a:srgbClr val="FF0000"/>
                </a:solidFill>
                <a:latin typeface="Century Gothic"/>
                <a:cs typeface="Century Gothic"/>
              </a:rPr>
              <a:t>  </a:t>
            </a:r>
          </a:p>
          <a:p>
            <a:r>
              <a:rPr lang="en-US" sz="7000" dirty="0" smtClean="0">
                <a:latin typeface="Century Gothic"/>
                <a:cs typeface="Century Gothic"/>
              </a:rPr>
              <a:t>sl</a:t>
            </a:r>
            <a:r>
              <a:rPr lang="en-US" sz="7000" dirty="0" smtClean="0">
                <a:solidFill>
                  <a:srgbClr val="FF0000"/>
                </a:solidFill>
                <a:latin typeface="Century Gothic"/>
                <a:cs typeface="Century Gothic"/>
              </a:rPr>
              <a:t>o</a:t>
            </a:r>
            <a:r>
              <a:rPr lang="en-US" sz="7000" dirty="0" smtClean="0">
                <a:latin typeface="Century Gothic"/>
                <a:cs typeface="Century Gothic"/>
              </a:rPr>
              <a:t>p</a:t>
            </a:r>
            <a:endParaRPr lang="en-US" sz="7000" dirty="0">
              <a:latin typeface="Century Gothic"/>
              <a:cs typeface="Century Gothic"/>
            </a:endParaRPr>
          </a:p>
        </p:txBody>
      </p:sp>
    </p:spTree>
    <p:extLst>
      <p:ext uri="{BB962C8B-B14F-4D97-AF65-F5344CB8AC3E}">
        <p14:creationId xmlns:p14="http://schemas.microsoft.com/office/powerpoint/2010/main" val="20615507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3323987"/>
          </a:xfrm>
          <a:prstGeom prst="rect">
            <a:avLst/>
          </a:prstGeom>
          <a:noFill/>
        </p:spPr>
        <p:txBody>
          <a:bodyPr wrap="square" rtlCol="0">
            <a:spAutoFit/>
          </a:bodyPr>
          <a:lstStyle/>
          <a:p>
            <a:r>
              <a:rPr lang="en-US" sz="7000" dirty="0" smtClean="0">
                <a:latin typeface="Century Gothic"/>
                <a:cs typeface="Century Gothic"/>
              </a:rPr>
              <a:t>m</a:t>
            </a:r>
            <a:r>
              <a:rPr lang="en-US" sz="7000" dirty="0" smtClean="0">
                <a:solidFill>
                  <a:srgbClr val="FF0000"/>
                </a:solidFill>
                <a:latin typeface="Century Gothic"/>
                <a:cs typeface="Century Gothic"/>
              </a:rPr>
              <a:t>o</a:t>
            </a:r>
            <a:r>
              <a:rPr lang="en-US" sz="7000" dirty="0" smtClean="0">
                <a:latin typeface="Century Gothic"/>
                <a:cs typeface="Century Gothic"/>
              </a:rPr>
              <a:t>m   l</a:t>
            </a:r>
            <a:r>
              <a:rPr lang="en-US" sz="7000" dirty="0" smtClean="0">
                <a:solidFill>
                  <a:srgbClr val="FF0000"/>
                </a:solidFill>
                <a:latin typeface="Century Gothic"/>
                <a:cs typeface="Century Gothic"/>
              </a:rPr>
              <a:t>o</a:t>
            </a:r>
            <a:r>
              <a:rPr lang="en-US" sz="7000" dirty="0" smtClean="0">
                <a:latin typeface="Century Gothic"/>
                <a:cs typeface="Century Gothic"/>
              </a:rPr>
              <a:t>t   g</a:t>
            </a:r>
            <a:r>
              <a:rPr lang="en-US" sz="7000" dirty="0" smtClean="0">
                <a:solidFill>
                  <a:srgbClr val="FF0000"/>
                </a:solidFill>
                <a:latin typeface="Century Gothic"/>
                <a:cs typeface="Century Gothic"/>
              </a:rPr>
              <a:t>o</a:t>
            </a:r>
            <a:r>
              <a:rPr lang="en-US" sz="7000" dirty="0" smtClean="0">
                <a:latin typeface="Century Gothic"/>
                <a:cs typeface="Century Gothic"/>
              </a:rPr>
              <a:t>t  h</a:t>
            </a:r>
          </a:p>
          <a:p>
            <a:endParaRPr lang="en-US" sz="7000" dirty="0" smtClean="0">
              <a:latin typeface="Century Gothic"/>
              <a:cs typeface="Century Gothic"/>
            </a:endParaRPr>
          </a:p>
          <a:p>
            <a:r>
              <a:rPr lang="en-US" sz="7000" dirty="0" smtClean="0">
                <a:latin typeface="Century Gothic"/>
                <a:cs typeface="Century Gothic"/>
              </a:rPr>
              <a:t> </a:t>
            </a:r>
            <a:endParaRPr lang="en-US" sz="7000" dirty="0">
              <a:latin typeface="Century Gothic"/>
              <a:cs typeface="Century Gothic"/>
            </a:endParaRPr>
          </a:p>
        </p:txBody>
      </p:sp>
    </p:spTree>
    <p:extLst>
      <p:ext uri="{BB962C8B-B14F-4D97-AF65-F5344CB8AC3E}">
        <p14:creationId xmlns:p14="http://schemas.microsoft.com/office/powerpoint/2010/main" val="3100595085"/>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5478423"/>
          </a:xfrm>
          <a:prstGeom prst="rect">
            <a:avLst/>
          </a:prstGeom>
          <a:noFill/>
        </p:spPr>
        <p:txBody>
          <a:bodyPr wrap="square" rtlCol="0">
            <a:spAutoFit/>
          </a:bodyPr>
          <a:lstStyle/>
          <a:p>
            <a:r>
              <a:rPr lang="en-US" sz="7000" dirty="0" smtClean="0">
                <a:latin typeface="Century Gothic"/>
                <a:cs typeface="Century Gothic"/>
              </a:rPr>
              <a:t> l</a:t>
            </a:r>
            <a:r>
              <a:rPr lang="en-US" sz="7000" dirty="0" smtClean="0">
                <a:solidFill>
                  <a:srgbClr val="FF0000"/>
                </a:solidFill>
                <a:latin typeface="Century Gothic"/>
                <a:cs typeface="Century Gothic"/>
              </a:rPr>
              <a:t>o</a:t>
            </a:r>
            <a:r>
              <a:rPr lang="en-US" sz="7000" dirty="0" smtClean="0">
                <a:latin typeface="Century Gothic"/>
                <a:cs typeface="Century Gothic"/>
              </a:rPr>
              <a:t>gs    l</a:t>
            </a:r>
            <a:r>
              <a:rPr lang="en-US" sz="7000" dirty="0" smtClean="0">
                <a:solidFill>
                  <a:srgbClr val="FF0000"/>
                </a:solidFill>
                <a:latin typeface="Century Gothic"/>
                <a:cs typeface="Century Gothic"/>
              </a:rPr>
              <a:t>o</a:t>
            </a:r>
            <a:r>
              <a:rPr lang="en-US" sz="7000" dirty="0" smtClean="0">
                <a:latin typeface="Century Gothic"/>
                <a:cs typeface="Century Gothic"/>
              </a:rPr>
              <a:t>cks    s</a:t>
            </a:r>
            <a:r>
              <a:rPr lang="en-US" sz="7000" dirty="0" smtClean="0">
                <a:solidFill>
                  <a:srgbClr val="FF0000"/>
                </a:solidFill>
                <a:latin typeface="Century Gothic"/>
                <a:cs typeface="Century Gothic"/>
              </a:rPr>
              <a:t>o</a:t>
            </a:r>
            <a:r>
              <a:rPr lang="en-US" sz="7000" dirty="0" smtClean="0">
                <a:latin typeface="Century Gothic"/>
                <a:cs typeface="Century Gothic"/>
              </a:rPr>
              <a:t>bs</a:t>
            </a:r>
          </a:p>
          <a:p>
            <a:endParaRPr lang="en-US" sz="7000" dirty="0" smtClean="0">
              <a:latin typeface="Century Gothic"/>
              <a:cs typeface="Century Gothic"/>
            </a:endParaRPr>
          </a:p>
          <a:p>
            <a:r>
              <a:rPr lang="en-US" sz="7000" dirty="0" smtClean="0">
                <a:latin typeface="Century Gothic"/>
                <a:cs typeface="Century Gothic"/>
              </a:rPr>
              <a:t>	fl</a:t>
            </a:r>
            <a:r>
              <a:rPr lang="en-US" sz="7000" dirty="0" smtClean="0">
                <a:solidFill>
                  <a:srgbClr val="FF0000"/>
                </a:solidFill>
                <a:latin typeface="Century Gothic"/>
                <a:cs typeface="Century Gothic"/>
              </a:rPr>
              <a:t>i</a:t>
            </a:r>
            <a:r>
              <a:rPr lang="en-US" sz="7000" dirty="0" smtClean="0">
                <a:solidFill>
                  <a:srgbClr val="000000"/>
                </a:solidFill>
                <a:latin typeface="Century Gothic"/>
                <a:cs typeface="Century Gothic"/>
              </a:rPr>
              <a:t>p</a:t>
            </a:r>
            <a:r>
              <a:rPr lang="en-US" sz="7000" dirty="0" smtClean="0">
                <a:latin typeface="Century Gothic"/>
                <a:cs typeface="Century Gothic"/>
              </a:rPr>
              <a:t>    		fl</a:t>
            </a:r>
            <a:r>
              <a:rPr lang="en-US" sz="7000" dirty="0" smtClean="0">
                <a:solidFill>
                  <a:srgbClr val="FF0000"/>
                </a:solidFill>
                <a:latin typeface="Century Gothic"/>
                <a:cs typeface="Century Gothic"/>
              </a:rPr>
              <a:t>o</a:t>
            </a:r>
            <a:r>
              <a:rPr lang="en-US" sz="7000" dirty="0" smtClean="0">
                <a:latin typeface="Century Gothic"/>
                <a:cs typeface="Century Gothic"/>
              </a:rPr>
              <a:t>p  		 sl</a:t>
            </a:r>
            <a:r>
              <a:rPr lang="en-US" sz="7000" dirty="0" smtClean="0">
                <a:solidFill>
                  <a:srgbClr val="FF0000"/>
                </a:solidFill>
                <a:latin typeface="Century Gothic"/>
                <a:cs typeface="Century Gothic"/>
              </a:rPr>
              <a:t>i</a:t>
            </a:r>
            <a:r>
              <a:rPr lang="en-US" sz="7000" dirty="0" smtClean="0">
                <a:latin typeface="Century Gothic"/>
                <a:cs typeface="Century Gothic"/>
              </a:rPr>
              <a:t>p</a:t>
            </a:r>
            <a:endParaRPr lang="en-US" sz="7000" dirty="0">
              <a:solidFill>
                <a:srgbClr val="FF0000"/>
              </a:solidFill>
              <a:latin typeface="Century Gothic"/>
              <a:cs typeface="Century Gothic"/>
            </a:endParaRPr>
          </a:p>
          <a:p>
            <a:r>
              <a:rPr lang="en-US" sz="7000" dirty="0" smtClean="0">
                <a:solidFill>
                  <a:srgbClr val="FF0000"/>
                </a:solidFill>
                <a:latin typeface="Century Gothic"/>
                <a:cs typeface="Century Gothic"/>
              </a:rPr>
              <a:t>  </a:t>
            </a:r>
          </a:p>
          <a:p>
            <a:r>
              <a:rPr lang="en-US" sz="7000" dirty="0" smtClean="0">
                <a:latin typeface="Century Gothic"/>
                <a:cs typeface="Century Gothic"/>
              </a:rPr>
              <a:t>sl</a:t>
            </a:r>
            <a:r>
              <a:rPr lang="en-US" sz="7000" dirty="0" smtClean="0">
                <a:solidFill>
                  <a:srgbClr val="FF0000"/>
                </a:solidFill>
                <a:latin typeface="Century Gothic"/>
                <a:cs typeface="Century Gothic"/>
              </a:rPr>
              <a:t>o</a:t>
            </a:r>
            <a:r>
              <a:rPr lang="en-US" sz="7000" dirty="0" smtClean="0">
                <a:latin typeface="Century Gothic"/>
                <a:cs typeface="Century Gothic"/>
              </a:rPr>
              <a:t>p    </a:t>
            </a:r>
            <a:r>
              <a:rPr lang="en-US" sz="7000" dirty="0" err="1" smtClean="0">
                <a:latin typeface="Century Gothic"/>
                <a:cs typeface="Century Gothic"/>
              </a:rPr>
              <a:t>bl</a:t>
            </a:r>
            <a:endParaRPr lang="en-US" sz="7000" dirty="0">
              <a:latin typeface="Century Gothic"/>
              <a:cs typeface="Century Gothic"/>
            </a:endParaRPr>
          </a:p>
        </p:txBody>
      </p:sp>
    </p:spTree>
    <p:extLst>
      <p:ext uri="{BB962C8B-B14F-4D97-AF65-F5344CB8AC3E}">
        <p14:creationId xmlns:p14="http://schemas.microsoft.com/office/powerpoint/2010/main" val="2710476361"/>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5478423"/>
          </a:xfrm>
          <a:prstGeom prst="rect">
            <a:avLst/>
          </a:prstGeom>
          <a:noFill/>
        </p:spPr>
        <p:txBody>
          <a:bodyPr wrap="square" rtlCol="0">
            <a:spAutoFit/>
          </a:bodyPr>
          <a:lstStyle/>
          <a:p>
            <a:r>
              <a:rPr lang="en-US" sz="7000" dirty="0" smtClean="0">
                <a:latin typeface="Century Gothic"/>
                <a:cs typeface="Century Gothic"/>
              </a:rPr>
              <a:t> l</a:t>
            </a:r>
            <a:r>
              <a:rPr lang="en-US" sz="7000" dirty="0" smtClean="0">
                <a:solidFill>
                  <a:srgbClr val="FF0000"/>
                </a:solidFill>
                <a:latin typeface="Century Gothic"/>
                <a:cs typeface="Century Gothic"/>
              </a:rPr>
              <a:t>o</a:t>
            </a:r>
            <a:r>
              <a:rPr lang="en-US" sz="7000" dirty="0" smtClean="0">
                <a:latin typeface="Century Gothic"/>
                <a:cs typeface="Century Gothic"/>
              </a:rPr>
              <a:t>gs    l</a:t>
            </a:r>
            <a:r>
              <a:rPr lang="en-US" sz="7000" dirty="0" smtClean="0">
                <a:solidFill>
                  <a:srgbClr val="FF0000"/>
                </a:solidFill>
                <a:latin typeface="Century Gothic"/>
                <a:cs typeface="Century Gothic"/>
              </a:rPr>
              <a:t>o</a:t>
            </a:r>
            <a:r>
              <a:rPr lang="en-US" sz="7000" dirty="0" smtClean="0">
                <a:latin typeface="Century Gothic"/>
                <a:cs typeface="Century Gothic"/>
              </a:rPr>
              <a:t>cks    s</a:t>
            </a:r>
            <a:r>
              <a:rPr lang="en-US" sz="7000" dirty="0" smtClean="0">
                <a:solidFill>
                  <a:srgbClr val="FF0000"/>
                </a:solidFill>
                <a:latin typeface="Century Gothic"/>
                <a:cs typeface="Century Gothic"/>
              </a:rPr>
              <a:t>o</a:t>
            </a:r>
            <a:r>
              <a:rPr lang="en-US" sz="7000" dirty="0" smtClean="0">
                <a:latin typeface="Century Gothic"/>
                <a:cs typeface="Century Gothic"/>
              </a:rPr>
              <a:t>bs</a:t>
            </a:r>
          </a:p>
          <a:p>
            <a:endParaRPr lang="en-US" sz="7000" dirty="0" smtClean="0">
              <a:latin typeface="Century Gothic"/>
              <a:cs typeface="Century Gothic"/>
            </a:endParaRPr>
          </a:p>
          <a:p>
            <a:r>
              <a:rPr lang="en-US" sz="7000" dirty="0" smtClean="0">
                <a:latin typeface="Century Gothic"/>
                <a:cs typeface="Century Gothic"/>
              </a:rPr>
              <a:t>	fl</a:t>
            </a:r>
            <a:r>
              <a:rPr lang="en-US" sz="7000" dirty="0" smtClean="0">
                <a:solidFill>
                  <a:srgbClr val="FF0000"/>
                </a:solidFill>
                <a:latin typeface="Century Gothic"/>
                <a:cs typeface="Century Gothic"/>
              </a:rPr>
              <a:t>i</a:t>
            </a:r>
            <a:r>
              <a:rPr lang="en-US" sz="7000" dirty="0" smtClean="0">
                <a:solidFill>
                  <a:srgbClr val="000000"/>
                </a:solidFill>
                <a:latin typeface="Century Gothic"/>
                <a:cs typeface="Century Gothic"/>
              </a:rPr>
              <a:t>p</a:t>
            </a:r>
            <a:r>
              <a:rPr lang="en-US" sz="7000" dirty="0" smtClean="0">
                <a:latin typeface="Century Gothic"/>
                <a:cs typeface="Century Gothic"/>
              </a:rPr>
              <a:t>    		fl</a:t>
            </a:r>
            <a:r>
              <a:rPr lang="en-US" sz="7000" dirty="0" smtClean="0">
                <a:solidFill>
                  <a:srgbClr val="FF0000"/>
                </a:solidFill>
                <a:latin typeface="Century Gothic"/>
                <a:cs typeface="Century Gothic"/>
              </a:rPr>
              <a:t>o</a:t>
            </a:r>
            <a:r>
              <a:rPr lang="en-US" sz="7000" dirty="0" smtClean="0">
                <a:latin typeface="Century Gothic"/>
                <a:cs typeface="Century Gothic"/>
              </a:rPr>
              <a:t>p  		 sl</a:t>
            </a:r>
            <a:r>
              <a:rPr lang="en-US" sz="7000" dirty="0" smtClean="0">
                <a:solidFill>
                  <a:srgbClr val="FF0000"/>
                </a:solidFill>
                <a:latin typeface="Century Gothic"/>
                <a:cs typeface="Century Gothic"/>
              </a:rPr>
              <a:t>i</a:t>
            </a:r>
            <a:r>
              <a:rPr lang="en-US" sz="7000" dirty="0" smtClean="0">
                <a:latin typeface="Century Gothic"/>
                <a:cs typeface="Century Gothic"/>
              </a:rPr>
              <a:t>p</a:t>
            </a:r>
            <a:endParaRPr lang="en-US" sz="7000" dirty="0">
              <a:solidFill>
                <a:srgbClr val="FF0000"/>
              </a:solidFill>
              <a:latin typeface="Century Gothic"/>
              <a:cs typeface="Century Gothic"/>
            </a:endParaRPr>
          </a:p>
          <a:p>
            <a:r>
              <a:rPr lang="en-US" sz="7000" dirty="0" smtClean="0">
                <a:solidFill>
                  <a:srgbClr val="FF0000"/>
                </a:solidFill>
                <a:latin typeface="Century Gothic"/>
                <a:cs typeface="Century Gothic"/>
              </a:rPr>
              <a:t>  </a:t>
            </a:r>
          </a:p>
          <a:p>
            <a:r>
              <a:rPr lang="en-US" sz="7000" dirty="0" smtClean="0">
                <a:latin typeface="Century Gothic"/>
                <a:cs typeface="Century Gothic"/>
              </a:rPr>
              <a:t>sl</a:t>
            </a:r>
            <a:r>
              <a:rPr lang="en-US" sz="7000" dirty="0" smtClean="0">
                <a:solidFill>
                  <a:srgbClr val="FF0000"/>
                </a:solidFill>
                <a:latin typeface="Century Gothic"/>
                <a:cs typeface="Century Gothic"/>
              </a:rPr>
              <a:t>o</a:t>
            </a:r>
            <a:r>
              <a:rPr lang="en-US" sz="7000" dirty="0" smtClean="0">
                <a:latin typeface="Century Gothic"/>
                <a:cs typeface="Century Gothic"/>
              </a:rPr>
              <a:t>p    </a:t>
            </a:r>
            <a:r>
              <a:rPr lang="en-US" sz="7000" dirty="0" err="1" smtClean="0">
                <a:latin typeface="Century Gothic"/>
                <a:cs typeface="Century Gothic"/>
              </a:rPr>
              <a:t>bl</a:t>
            </a:r>
            <a:r>
              <a:rPr lang="en-US" sz="7000" dirty="0" err="1" smtClean="0">
                <a:solidFill>
                  <a:srgbClr val="FF0000"/>
                </a:solidFill>
                <a:latin typeface="Century Gothic"/>
                <a:cs typeface="Century Gothic"/>
              </a:rPr>
              <a:t>a</a:t>
            </a:r>
            <a:endParaRPr lang="en-US" sz="7000" dirty="0">
              <a:latin typeface="Century Gothic"/>
              <a:cs typeface="Century Gothic"/>
            </a:endParaRPr>
          </a:p>
        </p:txBody>
      </p:sp>
    </p:spTree>
    <p:extLst>
      <p:ext uri="{BB962C8B-B14F-4D97-AF65-F5344CB8AC3E}">
        <p14:creationId xmlns:p14="http://schemas.microsoft.com/office/powerpoint/2010/main" val="750198039"/>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5478423"/>
          </a:xfrm>
          <a:prstGeom prst="rect">
            <a:avLst/>
          </a:prstGeom>
          <a:noFill/>
        </p:spPr>
        <p:txBody>
          <a:bodyPr wrap="square" rtlCol="0">
            <a:spAutoFit/>
          </a:bodyPr>
          <a:lstStyle/>
          <a:p>
            <a:r>
              <a:rPr lang="en-US" sz="7000" dirty="0" smtClean="0">
                <a:latin typeface="Century Gothic"/>
                <a:cs typeface="Century Gothic"/>
              </a:rPr>
              <a:t> l</a:t>
            </a:r>
            <a:r>
              <a:rPr lang="en-US" sz="7000" dirty="0" smtClean="0">
                <a:solidFill>
                  <a:srgbClr val="FF0000"/>
                </a:solidFill>
                <a:latin typeface="Century Gothic"/>
                <a:cs typeface="Century Gothic"/>
              </a:rPr>
              <a:t>o</a:t>
            </a:r>
            <a:r>
              <a:rPr lang="en-US" sz="7000" dirty="0" smtClean="0">
                <a:latin typeface="Century Gothic"/>
                <a:cs typeface="Century Gothic"/>
              </a:rPr>
              <a:t>gs    l</a:t>
            </a:r>
            <a:r>
              <a:rPr lang="en-US" sz="7000" dirty="0" smtClean="0">
                <a:solidFill>
                  <a:srgbClr val="FF0000"/>
                </a:solidFill>
                <a:latin typeface="Century Gothic"/>
                <a:cs typeface="Century Gothic"/>
              </a:rPr>
              <a:t>o</a:t>
            </a:r>
            <a:r>
              <a:rPr lang="en-US" sz="7000" dirty="0" smtClean="0">
                <a:latin typeface="Century Gothic"/>
                <a:cs typeface="Century Gothic"/>
              </a:rPr>
              <a:t>cks    s</a:t>
            </a:r>
            <a:r>
              <a:rPr lang="en-US" sz="7000" dirty="0" smtClean="0">
                <a:solidFill>
                  <a:srgbClr val="FF0000"/>
                </a:solidFill>
                <a:latin typeface="Century Gothic"/>
                <a:cs typeface="Century Gothic"/>
              </a:rPr>
              <a:t>o</a:t>
            </a:r>
            <a:r>
              <a:rPr lang="en-US" sz="7000" dirty="0" smtClean="0">
                <a:latin typeface="Century Gothic"/>
                <a:cs typeface="Century Gothic"/>
              </a:rPr>
              <a:t>bs</a:t>
            </a:r>
          </a:p>
          <a:p>
            <a:endParaRPr lang="en-US" sz="7000" dirty="0" smtClean="0">
              <a:latin typeface="Century Gothic"/>
              <a:cs typeface="Century Gothic"/>
            </a:endParaRPr>
          </a:p>
          <a:p>
            <a:r>
              <a:rPr lang="en-US" sz="7000" dirty="0" smtClean="0">
                <a:latin typeface="Century Gothic"/>
                <a:cs typeface="Century Gothic"/>
              </a:rPr>
              <a:t>	fl</a:t>
            </a:r>
            <a:r>
              <a:rPr lang="en-US" sz="7000" dirty="0" smtClean="0">
                <a:solidFill>
                  <a:srgbClr val="FF0000"/>
                </a:solidFill>
                <a:latin typeface="Century Gothic"/>
                <a:cs typeface="Century Gothic"/>
              </a:rPr>
              <a:t>i</a:t>
            </a:r>
            <a:r>
              <a:rPr lang="en-US" sz="7000" dirty="0" smtClean="0">
                <a:solidFill>
                  <a:srgbClr val="000000"/>
                </a:solidFill>
                <a:latin typeface="Century Gothic"/>
                <a:cs typeface="Century Gothic"/>
              </a:rPr>
              <a:t>p</a:t>
            </a:r>
            <a:r>
              <a:rPr lang="en-US" sz="7000" dirty="0" smtClean="0">
                <a:latin typeface="Century Gothic"/>
                <a:cs typeface="Century Gothic"/>
              </a:rPr>
              <a:t>    		fl</a:t>
            </a:r>
            <a:r>
              <a:rPr lang="en-US" sz="7000" dirty="0" smtClean="0">
                <a:solidFill>
                  <a:srgbClr val="FF0000"/>
                </a:solidFill>
                <a:latin typeface="Century Gothic"/>
                <a:cs typeface="Century Gothic"/>
              </a:rPr>
              <a:t>o</a:t>
            </a:r>
            <a:r>
              <a:rPr lang="en-US" sz="7000" dirty="0" smtClean="0">
                <a:latin typeface="Century Gothic"/>
                <a:cs typeface="Century Gothic"/>
              </a:rPr>
              <a:t>p  		 sl</a:t>
            </a:r>
            <a:r>
              <a:rPr lang="en-US" sz="7000" dirty="0" smtClean="0">
                <a:solidFill>
                  <a:srgbClr val="FF0000"/>
                </a:solidFill>
                <a:latin typeface="Century Gothic"/>
                <a:cs typeface="Century Gothic"/>
              </a:rPr>
              <a:t>i</a:t>
            </a:r>
            <a:r>
              <a:rPr lang="en-US" sz="7000" dirty="0" smtClean="0">
                <a:latin typeface="Century Gothic"/>
                <a:cs typeface="Century Gothic"/>
              </a:rPr>
              <a:t>p</a:t>
            </a:r>
            <a:endParaRPr lang="en-US" sz="7000" dirty="0">
              <a:solidFill>
                <a:srgbClr val="FF0000"/>
              </a:solidFill>
              <a:latin typeface="Century Gothic"/>
              <a:cs typeface="Century Gothic"/>
            </a:endParaRPr>
          </a:p>
          <a:p>
            <a:r>
              <a:rPr lang="en-US" sz="7000" dirty="0" smtClean="0">
                <a:solidFill>
                  <a:srgbClr val="FF0000"/>
                </a:solidFill>
                <a:latin typeface="Century Gothic"/>
                <a:cs typeface="Century Gothic"/>
              </a:rPr>
              <a:t>  </a:t>
            </a:r>
          </a:p>
          <a:p>
            <a:r>
              <a:rPr lang="en-US" sz="7000" dirty="0" smtClean="0">
                <a:latin typeface="Century Gothic"/>
                <a:cs typeface="Century Gothic"/>
              </a:rPr>
              <a:t>sl</a:t>
            </a:r>
            <a:r>
              <a:rPr lang="en-US" sz="7000" dirty="0" smtClean="0">
                <a:solidFill>
                  <a:srgbClr val="FF0000"/>
                </a:solidFill>
                <a:latin typeface="Century Gothic"/>
                <a:cs typeface="Century Gothic"/>
              </a:rPr>
              <a:t>o</a:t>
            </a:r>
            <a:r>
              <a:rPr lang="en-US" sz="7000" dirty="0" smtClean="0">
                <a:latin typeface="Century Gothic"/>
                <a:cs typeface="Century Gothic"/>
              </a:rPr>
              <a:t>p    bl</a:t>
            </a:r>
            <a:r>
              <a:rPr lang="en-US" sz="7000" dirty="0" smtClean="0">
                <a:solidFill>
                  <a:srgbClr val="FF0000"/>
                </a:solidFill>
                <a:latin typeface="Century Gothic"/>
                <a:cs typeface="Century Gothic"/>
              </a:rPr>
              <a:t>a</a:t>
            </a:r>
            <a:r>
              <a:rPr lang="en-US" sz="7000" dirty="0" smtClean="0">
                <a:latin typeface="Century Gothic"/>
                <a:cs typeface="Century Gothic"/>
              </a:rPr>
              <a:t>ck</a:t>
            </a:r>
            <a:endParaRPr lang="en-US" sz="7000" dirty="0">
              <a:latin typeface="Century Gothic"/>
              <a:cs typeface="Century Gothic"/>
            </a:endParaRPr>
          </a:p>
        </p:txBody>
      </p:sp>
    </p:spTree>
    <p:extLst>
      <p:ext uri="{BB962C8B-B14F-4D97-AF65-F5344CB8AC3E}">
        <p14:creationId xmlns:p14="http://schemas.microsoft.com/office/powerpoint/2010/main" val="2851620739"/>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5478423"/>
          </a:xfrm>
          <a:prstGeom prst="rect">
            <a:avLst/>
          </a:prstGeom>
          <a:noFill/>
        </p:spPr>
        <p:txBody>
          <a:bodyPr wrap="square" rtlCol="0">
            <a:spAutoFit/>
          </a:bodyPr>
          <a:lstStyle/>
          <a:p>
            <a:r>
              <a:rPr lang="en-US" sz="7000" dirty="0" smtClean="0">
                <a:latin typeface="Century Gothic"/>
                <a:cs typeface="Century Gothic"/>
              </a:rPr>
              <a:t> l</a:t>
            </a:r>
            <a:r>
              <a:rPr lang="en-US" sz="7000" dirty="0" smtClean="0">
                <a:solidFill>
                  <a:srgbClr val="FF0000"/>
                </a:solidFill>
                <a:latin typeface="Century Gothic"/>
                <a:cs typeface="Century Gothic"/>
              </a:rPr>
              <a:t>o</a:t>
            </a:r>
            <a:r>
              <a:rPr lang="en-US" sz="7000" dirty="0" smtClean="0">
                <a:latin typeface="Century Gothic"/>
                <a:cs typeface="Century Gothic"/>
              </a:rPr>
              <a:t>gs    l</a:t>
            </a:r>
            <a:r>
              <a:rPr lang="en-US" sz="7000" dirty="0" smtClean="0">
                <a:solidFill>
                  <a:srgbClr val="FF0000"/>
                </a:solidFill>
                <a:latin typeface="Century Gothic"/>
                <a:cs typeface="Century Gothic"/>
              </a:rPr>
              <a:t>o</a:t>
            </a:r>
            <a:r>
              <a:rPr lang="en-US" sz="7000" dirty="0" smtClean="0">
                <a:latin typeface="Century Gothic"/>
                <a:cs typeface="Century Gothic"/>
              </a:rPr>
              <a:t>cks    s</a:t>
            </a:r>
            <a:r>
              <a:rPr lang="en-US" sz="7000" dirty="0" smtClean="0">
                <a:solidFill>
                  <a:srgbClr val="FF0000"/>
                </a:solidFill>
                <a:latin typeface="Century Gothic"/>
                <a:cs typeface="Century Gothic"/>
              </a:rPr>
              <a:t>o</a:t>
            </a:r>
            <a:r>
              <a:rPr lang="en-US" sz="7000" dirty="0" smtClean="0">
                <a:latin typeface="Century Gothic"/>
                <a:cs typeface="Century Gothic"/>
              </a:rPr>
              <a:t>bs</a:t>
            </a:r>
          </a:p>
          <a:p>
            <a:endParaRPr lang="en-US" sz="7000" dirty="0" smtClean="0">
              <a:latin typeface="Century Gothic"/>
              <a:cs typeface="Century Gothic"/>
            </a:endParaRPr>
          </a:p>
          <a:p>
            <a:r>
              <a:rPr lang="en-US" sz="7000" dirty="0" smtClean="0">
                <a:latin typeface="Century Gothic"/>
                <a:cs typeface="Century Gothic"/>
              </a:rPr>
              <a:t>	fl</a:t>
            </a:r>
            <a:r>
              <a:rPr lang="en-US" sz="7000" dirty="0" smtClean="0">
                <a:solidFill>
                  <a:srgbClr val="FF0000"/>
                </a:solidFill>
                <a:latin typeface="Century Gothic"/>
                <a:cs typeface="Century Gothic"/>
              </a:rPr>
              <a:t>i</a:t>
            </a:r>
            <a:r>
              <a:rPr lang="en-US" sz="7000" dirty="0" smtClean="0">
                <a:solidFill>
                  <a:srgbClr val="000000"/>
                </a:solidFill>
                <a:latin typeface="Century Gothic"/>
                <a:cs typeface="Century Gothic"/>
              </a:rPr>
              <a:t>p</a:t>
            </a:r>
            <a:r>
              <a:rPr lang="en-US" sz="7000" dirty="0" smtClean="0">
                <a:latin typeface="Century Gothic"/>
                <a:cs typeface="Century Gothic"/>
              </a:rPr>
              <a:t>    		fl</a:t>
            </a:r>
            <a:r>
              <a:rPr lang="en-US" sz="7000" dirty="0" smtClean="0">
                <a:solidFill>
                  <a:srgbClr val="FF0000"/>
                </a:solidFill>
                <a:latin typeface="Century Gothic"/>
                <a:cs typeface="Century Gothic"/>
              </a:rPr>
              <a:t>o</a:t>
            </a:r>
            <a:r>
              <a:rPr lang="en-US" sz="7000" dirty="0" smtClean="0">
                <a:latin typeface="Century Gothic"/>
                <a:cs typeface="Century Gothic"/>
              </a:rPr>
              <a:t>p  		 sl</a:t>
            </a:r>
            <a:r>
              <a:rPr lang="en-US" sz="7000" dirty="0" smtClean="0">
                <a:solidFill>
                  <a:srgbClr val="FF0000"/>
                </a:solidFill>
                <a:latin typeface="Century Gothic"/>
                <a:cs typeface="Century Gothic"/>
              </a:rPr>
              <a:t>i</a:t>
            </a:r>
            <a:r>
              <a:rPr lang="en-US" sz="7000" dirty="0" smtClean="0">
                <a:latin typeface="Century Gothic"/>
                <a:cs typeface="Century Gothic"/>
              </a:rPr>
              <a:t>p</a:t>
            </a:r>
            <a:endParaRPr lang="en-US" sz="7000" dirty="0">
              <a:solidFill>
                <a:srgbClr val="FF0000"/>
              </a:solidFill>
              <a:latin typeface="Century Gothic"/>
              <a:cs typeface="Century Gothic"/>
            </a:endParaRPr>
          </a:p>
          <a:p>
            <a:r>
              <a:rPr lang="en-US" sz="7000" dirty="0" smtClean="0">
                <a:solidFill>
                  <a:srgbClr val="FF0000"/>
                </a:solidFill>
                <a:latin typeface="Century Gothic"/>
                <a:cs typeface="Century Gothic"/>
              </a:rPr>
              <a:t>  </a:t>
            </a:r>
          </a:p>
          <a:p>
            <a:r>
              <a:rPr lang="en-US" sz="7000" dirty="0" smtClean="0">
                <a:latin typeface="Century Gothic"/>
                <a:cs typeface="Century Gothic"/>
              </a:rPr>
              <a:t>sl</a:t>
            </a:r>
            <a:r>
              <a:rPr lang="en-US" sz="7000" dirty="0" smtClean="0">
                <a:solidFill>
                  <a:srgbClr val="FF0000"/>
                </a:solidFill>
                <a:latin typeface="Century Gothic"/>
                <a:cs typeface="Century Gothic"/>
              </a:rPr>
              <a:t>o</a:t>
            </a:r>
            <a:r>
              <a:rPr lang="en-US" sz="7000" dirty="0" smtClean="0">
                <a:latin typeface="Century Gothic"/>
                <a:cs typeface="Century Gothic"/>
              </a:rPr>
              <a:t>p    bl</a:t>
            </a:r>
            <a:r>
              <a:rPr lang="en-US" sz="7000" dirty="0" smtClean="0">
                <a:solidFill>
                  <a:srgbClr val="FF0000"/>
                </a:solidFill>
                <a:latin typeface="Century Gothic"/>
                <a:cs typeface="Century Gothic"/>
              </a:rPr>
              <a:t>a</a:t>
            </a:r>
            <a:r>
              <a:rPr lang="en-US" sz="7000" dirty="0" smtClean="0">
                <a:latin typeface="Century Gothic"/>
                <a:cs typeface="Century Gothic"/>
              </a:rPr>
              <a:t>ck   </a:t>
            </a:r>
            <a:r>
              <a:rPr lang="en-US" sz="7000" dirty="0" err="1" smtClean="0">
                <a:latin typeface="Century Gothic"/>
                <a:cs typeface="Century Gothic"/>
              </a:rPr>
              <a:t>bl</a:t>
            </a:r>
            <a:endParaRPr lang="en-US" sz="7000" dirty="0">
              <a:latin typeface="Century Gothic"/>
              <a:cs typeface="Century Gothic"/>
            </a:endParaRPr>
          </a:p>
        </p:txBody>
      </p:sp>
    </p:spTree>
    <p:extLst>
      <p:ext uri="{BB962C8B-B14F-4D97-AF65-F5344CB8AC3E}">
        <p14:creationId xmlns:p14="http://schemas.microsoft.com/office/powerpoint/2010/main" val="1902622522"/>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5478423"/>
          </a:xfrm>
          <a:prstGeom prst="rect">
            <a:avLst/>
          </a:prstGeom>
          <a:noFill/>
        </p:spPr>
        <p:txBody>
          <a:bodyPr wrap="square" rtlCol="0">
            <a:spAutoFit/>
          </a:bodyPr>
          <a:lstStyle/>
          <a:p>
            <a:r>
              <a:rPr lang="en-US" sz="7000" dirty="0" smtClean="0">
                <a:latin typeface="Century Gothic"/>
                <a:cs typeface="Century Gothic"/>
              </a:rPr>
              <a:t> l</a:t>
            </a:r>
            <a:r>
              <a:rPr lang="en-US" sz="7000" dirty="0" smtClean="0">
                <a:solidFill>
                  <a:srgbClr val="FF0000"/>
                </a:solidFill>
                <a:latin typeface="Century Gothic"/>
                <a:cs typeface="Century Gothic"/>
              </a:rPr>
              <a:t>o</a:t>
            </a:r>
            <a:r>
              <a:rPr lang="en-US" sz="7000" dirty="0" smtClean="0">
                <a:latin typeface="Century Gothic"/>
                <a:cs typeface="Century Gothic"/>
              </a:rPr>
              <a:t>gs    l</a:t>
            </a:r>
            <a:r>
              <a:rPr lang="en-US" sz="7000" dirty="0" smtClean="0">
                <a:solidFill>
                  <a:srgbClr val="FF0000"/>
                </a:solidFill>
                <a:latin typeface="Century Gothic"/>
                <a:cs typeface="Century Gothic"/>
              </a:rPr>
              <a:t>o</a:t>
            </a:r>
            <a:r>
              <a:rPr lang="en-US" sz="7000" dirty="0" smtClean="0">
                <a:latin typeface="Century Gothic"/>
                <a:cs typeface="Century Gothic"/>
              </a:rPr>
              <a:t>cks    s</a:t>
            </a:r>
            <a:r>
              <a:rPr lang="en-US" sz="7000" dirty="0" smtClean="0">
                <a:solidFill>
                  <a:srgbClr val="FF0000"/>
                </a:solidFill>
                <a:latin typeface="Century Gothic"/>
                <a:cs typeface="Century Gothic"/>
              </a:rPr>
              <a:t>o</a:t>
            </a:r>
            <a:r>
              <a:rPr lang="en-US" sz="7000" dirty="0" smtClean="0">
                <a:latin typeface="Century Gothic"/>
                <a:cs typeface="Century Gothic"/>
              </a:rPr>
              <a:t>bs</a:t>
            </a:r>
          </a:p>
          <a:p>
            <a:endParaRPr lang="en-US" sz="7000" dirty="0" smtClean="0">
              <a:latin typeface="Century Gothic"/>
              <a:cs typeface="Century Gothic"/>
            </a:endParaRPr>
          </a:p>
          <a:p>
            <a:r>
              <a:rPr lang="en-US" sz="7000" dirty="0" smtClean="0">
                <a:latin typeface="Century Gothic"/>
                <a:cs typeface="Century Gothic"/>
              </a:rPr>
              <a:t>	fl</a:t>
            </a:r>
            <a:r>
              <a:rPr lang="en-US" sz="7000" dirty="0" smtClean="0">
                <a:solidFill>
                  <a:srgbClr val="FF0000"/>
                </a:solidFill>
                <a:latin typeface="Century Gothic"/>
                <a:cs typeface="Century Gothic"/>
              </a:rPr>
              <a:t>i</a:t>
            </a:r>
            <a:r>
              <a:rPr lang="en-US" sz="7000" dirty="0" smtClean="0">
                <a:solidFill>
                  <a:srgbClr val="000000"/>
                </a:solidFill>
                <a:latin typeface="Century Gothic"/>
                <a:cs typeface="Century Gothic"/>
              </a:rPr>
              <a:t>p</a:t>
            </a:r>
            <a:r>
              <a:rPr lang="en-US" sz="7000" dirty="0" smtClean="0">
                <a:latin typeface="Century Gothic"/>
                <a:cs typeface="Century Gothic"/>
              </a:rPr>
              <a:t>    		fl</a:t>
            </a:r>
            <a:r>
              <a:rPr lang="en-US" sz="7000" dirty="0" smtClean="0">
                <a:solidFill>
                  <a:srgbClr val="FF0000"/>
                </a:solidFill>
                <a:latin typeface="Century Gothic"/>
                <a:cs typeface="Century Gothic"/>
              </a:rPr>
              <a:t>o</a:t>
            </a:r>
            <a:r>
              <a:rPr lang="en-US" sz="7000" dirty="0" smtClean="0">
                <a:latin typeface="Century Gothic"/>
                <a:cs typeface="Century Gothic"/>
              </a:rPr>
              <a:t>p  		 sl</a:t>
            </a:r>
            <a:r>
              <a:rPr lang="en-US" sz="7000" dirty="0" smtClean="0">
                <a:solidFill>
                  <a:srgbClr val="FF0000"/>
                </a:solidFill>
                <a:latin typeface="Century Gothic"/>
                <a:cs typeface="Century Gothic"/>
              </a:rPr>
              <a:t>i</a:t>
            </a:r>
            <a:r>
              <a:rPr lang="en-US" sz="7000" dirty="0" smtClean="0">
                <a:latin typeface="Century Gothic"/>
                <a:cs typeface="Century Gothic"/>
              </a:rPr>
              <a:t>p</a:t>
            </a:r>
            <a:endParaRPr lang="en-US" sz="7000" dirty="0">
              <a:solidFill>
                <a:srgbClr val="FF0000"/>
              </a:solidFill>
              <a:latin typeface="Century Gothic"/>
              <a:cs typeface="Century Gothic"/>
            </a:endParaRPr>
          </a:p>
          <a:p>
            <a:r>
              <a:rPr lang="en-US" sz="7000" dirty="0" smtClean="0">
                <a:solidFill>
                  <a:srgbClr val="FF0000"/>
                </a:solidFill>
                <a:latin typeface="Century Gothic"/>
                <a:cs typeface="Century Gothic"/>
              </a:rPr>
              <a:t>  </a:t>
            </a:r>
          </a:p>
          <a:p>
            <a:r>
              <a:rPr lang="en-US" sz="7000" dirty="0" smtClean="0">
                <a:latin typeface="Century Gothic"/>
                <a:cs typeface="Century Gothic"/>
              </a:rPr>
              <a:t>sl</a:t>
            </a:r>
            <a:r>
              <a:rPr lang="en-US" sz="7000" dirty="0" smtClean="0">
                <a:solidFill>
                  <a:srgbClr val="FF0000"/>
                </a:solidFill>
                <a:latin typeface="Century Gothic"/>
                <a:cs typeface="Century Gothic"/>
              </a:rPr>
              <a:t>o</a:t>
            </a:r>
            <a:r>
              <a:rPr lang="en-US" sz="7000" dirty="0" smtClean="0">
                <a:latin typeface="Century Gothic"/>
                <a:cs typeface="Century Gothic"/>
              </a:rPr>
              <a:t>p    bl</a:t>
            </a:r>
            <a:r>
              <a:rPr lang="en-US" sz="7000" dirty="0" smtClean="0">
                <a:solidFill>
                  <a:srgbClr val="FF0000"/>
                </a:solidFill>
                <a:latin typeface="Century Gothic"/>
                <a:cs typeface="Century Gothic"/>
              </a:rPr>
              <a:t>a</a:t>
            </a:r>
            <a:r>
              <a:rPr lang="en-US" sz="7000" dirty="0" smtClean="0">
                <a:latin typeface="Century Gothic"/>
                <a:cs typeface="Century Gothic"/>
              </a:rPr>
              <a:t>ck   </a:t>
            </a:r>
            <a:r>
              <a:rPr lang="en-US" sz="7000" dirty="0" err="1" smtClean="0">
                <a:latin typeface="Century Gothic"/>
                <a:cs typeface="Century Gothic"/>
              </a:rPr>
              <a:t>bl</a:t>
            </a:r>
            <a:r>
              <a:rPr lang="en-US" sz="7000" dirty="0" err="1" smtClean="0">
                <a:solidFill>
                  <a:srgbClr val="FF0000"/>
                </a:solidFill>
                <a:latin typeface="Century Gothic"/>
                <a:cs typeface="Century Gothic"/>
              </a:rPr>
              <a:t>o</a:t>
            </a:r>
            <a:endParaRPr lang="en-US" sz="7000" dirty="0">
              <a:latin typeface="Century Gothic"/>
              <a:cs typeface="Century Gothic"/>
            </a:endParaRPr>
          </a:p>
        </p:txBody>
      </p:sp>
    </p:spTree>
    <p:extLst>
      <p:ext uri="{BB962C8B-B14F-4D97-AF65-F5344CB8AC3E}">
        <p14:creationId xmlns:p14="http://schemas.microsoft.com/office/powerpoint/2010/main" val="3350864654"/>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5478423"/>
          </a:xfrm>
          <a:prstGeom prst="rect">
            <a:avLst/>
          </a:prstGeom>
          <a:noFill/>
        </p:spPr>
        <p:txBody>
          <a:bodyPr wrap="square" rtlCol="0">
            <a:spAutoFit/>
          </a:bodyPr>
          <a:lstStyle/>
          <a:p>
            <a:r>
              <a:rPr lang="en-US" sz="7000" dirty="0" smtClean="0">
                <a:latin typeface="Century Gothic"/>
                <a:cs typeface="Century Gothic"/>
              </a:rPr>
              <a:t> l</a:t>
            </a:r>
            <a:r>
              <a:rPr lang="en-US" sz="7000" dirty="0" smtClean="0">
                <a:solidFill>
                  <a:srgbClr val="FF0000"/>
                </a:solidFill>
                <a:latin typeface="Century Gothic"/>
                <a:cs typeface="Century Gothic"/>
              </a:rPr>
              <a:t>o</a:t>
            </a:r>
            <a:r>
              <a:rPr lang="en-US" sz="7000" dirty="0" smtClean="0">
                <a:latin typeface="Century Gothic"/>
                <a:cs typeface="Century Gothic"/>
              </a:rPr>
              <a:t>gs    l</a:t>
            </a:r>
            <a:r>
              <a:rPr lang="en-US" sz="7000" dirty="0" smtClean="0">
                <a:solidFill>
                  <a:srgbClr val="FF0000"/>
                </a:solidFill>
                <a:latin typeface="Century Gothic"/>
                <a:cs typeface="Century Gothic"/>
              </a:rPr>
              <a:t>o</a:t>
            </a:r>
            <a:r>
              <a:rPr lang="en-US" sz="7000" dirty="0" smtClean="0">
                <a:latin typeface="Century Gothic"/>
                <a:cs typeface="Century Gothic"/>
              </a:rPr>
              <a:t>cks    s</a:t>
            </a:r>
            <a:r>
              <a:rPr lang="en-US" sz="7000" dirty="0" smtClean="0">
                <a:solidFill>
                  <a:srgbClr val="FF0000"/>
                </a:solidFill>
                <a:latin typeface="Century Gothic"/>
                <a:cs typeface="Century Gothic"/>
              </a:rPr>
              <a:t>o</a:t>
            </a:r>
            <a:r>
              <a:rPr lang="en-US" sz="7000" dirty="0" smtClean="0">
                <a:latin typeface="Century Gothic"/>
                <a:cs typeface="Century Gothic"/>
              </a:rPr>
              <a:t>bs</a:t>
            </a:r>
          </a:p>
          <a:p>
            <a:endParaRPr lang="en-US" sz="7000" dirty="0" smtClean="0">
              <a:latin typeface="Century Gothic"/>
              <a:cs typeface="Century Gothic"/>
            </a:endParaRPr>
          </a:p>
          <a:p>
            <a:r>
              <a:rPr lang="en-US" sz="7000" dirty="0" smtClean="0">
                <a:latin typeface="Century Gothic"/>
                <a:cs typeface="Century Gothic"/>
              </a:rPr>
              <a:t>	fl</a:t>
            </a:r>
            <a:r>
              <a:rPr lang="en-US" sz="7000" dirty="0" smtClean="0">
                <a:solidFill>
                  <a:srgbClr val="FF0000"/>
                </a:solidFill>
                <a:latin typeface="Century Gothic"/>
                <a:cs typeface="Century Gothic"/>
              </a:rPr>
              <a:t>i</a:t>
            </a:r>
            <a:r>
              <a:rPr lang="en-US" sz="7000" dirty="0" smtClean="0">
                <a:solidFill>
                  <a:srgbClr val="000000"/>
                </a:solidFill>
                <a:latin typeface="Century Gothic"/>
                <a:cs typeface="Century Gothic"/>
              </a:rPr>
              <a:t>p</a:t>
            </a:r>
            <a:r>
              <a:rPr lang="en-US" sz="7000" dirty="0" smtClean="0">
                <a:latin typeface="Century Gothic"/>
                <a:cs typeface="Century Gothic"/>
              </a:rPr>
              <a:t>    		fl</a:t>
            </a:r>
            <a:r>
              <a:rPr lang="en-US" sz="7000" dirty="0" smtClean="0">
                <a:solidFill>
                  <a:srgbClr val="FF0000"/>
                </a:solidFill>
                <a:latin typeface="Century Gothic"/>
                <a:cs typeface="Century Gothic"/>
              </a:rPr>
              <a:t>o</a:t>
            </a:r>
            <a:r>
              <a:rPr lang="en-US" sz="7000" dirty="0" smtClean="0">
                <a:latin typeface="Century Gothic"/>
                <a:cs typeface="Century Gothic"/>
              </a:rPr>
              <a:t>p  		 sl</a:t>
            </a:r>
            <a:r>
              <a:rPr lang="en-US" sz="7000" dirty="0" smtClean="0">
                <a:solidFill>
                  <a:srgbClr val="FF0000"/>
                </a:solidFill>
                <a:latin typeface="Century Gothic"/>
                <a:cs typeface="Century Gothic"/>
              </a:rPr>
              <a:t>i</a:t>
            </a:r>
            <a:r>
              <a:rPr lang="en-US" sz="7000" dirty="0" smtClean="0">
                <a:latin typeface="Century Gothic"/>
                <a:cs typeface="Century Gothic"/>
              </a:rPr>
              <a:t>p</a:t>
            </a:r>
            <a:endParaRPr lang="en-US" sz="7000" dirty="0">
              <a:solidFill>
                <a:srgbClr val="FF0000"/>
              </a:solidFill>
              <a:latin typeface="Century Gothic"/>
              <a:cs typeface="Century Gothic"/>
            </a:endParaRPr>
          </a:p>
          <a:p>
            <a:r>
              <a:rPr lang="en-US" sz="7000" dirty="0" smtClean="0">
                <a:solidFill>
                  <a:srgbClr val="FF0000"/>
                </a:solidFill>
                <a:latin typeface="Century Gothic"/>
                <a:cs typeface="Century Gothic"/>
              </a:rPr>
              <a:t>  </a:t>
            </a:r>
          </a:p>
          <a:p>
            <a:r>
              <a:rPr lang="en-US" sz="7000" dirty="0" smtClean="0">
                <a:latin typeface="Century Gothic"/>
                <a:cs typeface="Century Gothic"/>
              </a:rPr>
              <a:t>sl</a:t>
            </a:r>
            <a:r>
              <a:rPr lang="en-US" sz="7000" dirty="0" smtClean="0">
                <a:solidFill>
                  <a:srgbClr val="FF0000"/>
                </a:solidFill>
                <a:latin typeface="Century Gothic"/>
                <a:cs typeface="Century Gothic"/>
              </a:rPr>
              <a:t>o</a:t>
            </a:r>
            <a:r>
              <a:rPr lang="en-US" sz="7000" dirty="0" smtClean="0">
                <a:latin typeface="Century Gothic"/>
                <a:cs typeface="Century Gothic"/>
              </a:rPr>
              <a:t>p    bl</a:t>
            </a:r>
            <a:r>
              <a:rPr lang="en-US" sz="7000" dirty="0" smtClean="0">
                <a:solidFill>
                  <a:srgbClr val="FF0000"/>
                </a:solidFill>
                <a:latin typeface="Century Gothic"/>
                <a:cs typeface="Century Gothic"/>
              </a:rPr>
              <a:t>a</a:t>
            </a:r>
            <a:r>
              <a:rPr lang="en-US" sz="7000" dirty="0" smtClean="0">
                <a:latin typeface="Century Gothic"/>
                <a:cs typeface="Century Gothic"/>
              </a:rPr>
              <a:t>ck   bl</a:t>
            </a:r>
            <a:r>
              <a:rPr lang="en-US" sz="7000" dirty="0" smtClean="0">
                <a:solidFill>
                  <a:srgbClr val="FF0000"/>
                </a:solidFill>
                <a:latin typeface="Century Gothic"/>
                <a:cs typeface="Century Gothic"/>
              </a:rPr>
              <a:t>o</a:t>
            </a:r>
            <a:r>
              <a:rPr lang="en-US" sz="7000" dirty="0" smtClean="0">
                <a:latin typeface="Century Gothic"/>
                <a:cs typeface="Century Gothic"/>
              </a:rPr>
              <a:t>ck</a:t>
            </a:r>
            <a:endParaRPr lang="en-US" sz="7000" dirty="0">
              <a:latin typeface="Century Gothic"/>
              <a:cs typeface="Century Gothic"/>
            </a:endParaRPr>
          </a:p>
        </p:txBody>
      </p:sp>
    </p:spTree>
    <p:extLst>
      <p:ext uri="{BB962C8B-B14F-4D97-AF65-F5344CB8AC3E}">
        <p14:creationId xmlns:p14="http://schemas.microsoft.com/office/powerpoint/2010/main" val="3840913704"/>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1169551"/>
          </a:xfrm>
          <a:prstGeom prst="rect">
            <a:avLst/>
          </a:prstGeom>
          <a:noFill/>
        </p:spPr>
        <p:txBody>
          <a:bodyPr wrap="square" rtlCol="0">
            <a:spAutoFit/>
          </a:bodyPr>
          <a:lstStyle/>
          <a:p>
            <a:r>
              <a:rPr lang="en-US" sz="7000" dirty="0" smtClean="0">
                <a:latin typeface="Century Gothic"/>
                <a:cs typeface="Century Gothic"/>
              </a:rPr>
              <a:t>A</a:t>
            </a:r>
          </a:p>
        </p:txBody>
      </p:sp>
    </p:spTree>
    <p:extLst>
      <p:ext uri="{BB962C8B-B14F-4D97-AF65-F5344CB8AC3E}">
        <p14:creationId xmlns:p14="http://schemas.microsoft.com/office/powerpoint/2010/main" val="2096490628"/>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1169551"/>
          </a:xfrm>
          <a:prstGeom prst="rect">
            <a:avLst/>
          </a:prstGeom>
          <a:noFill/>
        </p:spPr>
        <p:txBody>
          <a:bodyPr wrap="square" rtlCol="0">
            <a:spAutoFit/>
          </a:bodyPr>
          <a:lstStyle/>
          <a:p>
            <a:r>
              <a:rPr lang="en-US" sz="7000" dirty="0" smtClean="0">
                <a:latin typeface="Century Gothic"/>
                <a:cs typeface="Century Gothic"/>
              </a:rPr>
              <a:t>A dog</a:t>
            </a:r>
          </a:p>
        </p:txBody>
      </p:sp>
    </p:spTree>
    <p:extLst>
      <p:ext uri="{BB962C8B-B14F-4D97-AF65-F5344CB8AC3E}">
        <p14:creationId xmlns:p14="http://schemas.microsoft.com/office/powerpoint/2010/main" val="1528517512"/>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1169551"/>
          </a:xfrm>
          <a:prstGeom prst="rect">
            <a:avLst/>
          </a:prstGeom>
          <a:noFill/>
        </p:spPr>
        <p:txBody>
          <a:bodyPr wrap="square" rtlCol="0">
            <a:spAutoFit/>
          </a:bodyPr>
          <a:lstStyle/>
          <a:p>
            <a:r>
              <a:rPr lang="en-US" sz="7000" dirty="0" smtClean="0">
                <a:latin typeface="Century Gothic"/>
                <a:cs typeface="Century Gothic"/>
              </a:rPr>
              <a:t>A dog hops</a:t>
            </a:r>
          </a:p>
        </p:txBody>
      </p:sp>
    </p:spTree>
    <p:extLst>
      <p:ext uri="{BB962C8B-B14F-4D97-AF65-F5344CB8AC3E}">
        <p14:creationId xmlns:p14="http://schemas.microsoft.com/office/powerpoint/2010/main" val="1901755523"/>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1169551"/>
          </a:xfrm>
          <a:prstGeom prst="rect">
            <a:avLst/>
          </a:prstGeom>
          <a:noFill/>
        </p:spPr>
        <p:txBody>
          <a:bodyPr wrap="square" rtlCol="0">
            <a:spAutoFit/>
          </a:bodyPr>
          <a:lstStyle/>
          <a:p>
            <a:r>
              <a:rPr lang="en-US" sz="7000" dirty="0" smtClean="0">
                <a:latin typeface="Century Gothic"/>
                <a:cs typeface="Century Gothic"/>
              </a:rPr>
              <a:t>A dog hops on</a:t>
            </a:r>
          </a:p>
        </p:txBody>
      </p:sp>
    </p:spTree>
    <p:extLst>
      <p:ext uri="{BB962C8B-B14F-4D97-AF65-F5344CB8AC3E}">
        <p14:creationId xmlns:p14="http://schemas.microsoft.com/office/powerpoint/2010/main" val="21811015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3323987"/>
          </a:xfrm>
          <a:prstGeom prst="rect">
            <a:avLst/>
          </a:prstGeom>
          <a:noFill/>
        </p:spPr>
        <p:txBody>
          <a:bodyPr wrap="square" rtlCol="0">
            <a:spAutoFit/>
          </a:bodyPr>
          <a:lstStyle/>
          <a:p>
            <a:r>
              <a:rPr lang="en-US" sz="7000" dirty="0" smtClean="0">
                <a:latin typeface="Century Gothic"/>
                <a:cs typeface="Century Gothic"/>
              </a:rPr>
              <a:t>m</a:t>
            </a:r>
            <a:r>
              <a:rPr lang="en-US" sz="7000" dirty="0" smtClean="0">
                <a:solidFill>
                  <a:srgbClr val="FF0000"/>
                </a:solidFill>
                <a:latin typeface="Century Gothic"/>
                <a:cs typeface="Century Gothic"/>
              </a:rPr>
              <a:t>o</a:t>
            </a:r>
            <a:r>
              <a:rPr lang="en-US" sz="7000" dirty="0" smtClean="0">
                <a:latin typeface="Century Gothic"/>
                <a:cs typeface="Century Gothic"/>
              </a:rPr>
              <a:t>m   l</a:t>
            </a:r>
            <a:r>
              <a:rPr lang="en-US" sz="7000" dirty="0" smtClean="0">
                <a:solidFill>
                  <a:srgbClr val="FF0000"/>
                </a:solidFill>
                <a:latin typeface="Century Gothic"/>
                <a:cs typeface="Century Gothic"/>
              </a:rPr>
              <a:t>o</a:t>
            </a:r>
            <a:r>
              <a:rPr lang="en-US" sz="7000" dirty="0" smtClean="0">
                <a:latin typeface="Century Gothic"/>
                <a:cs typeface="Century Gothic"/>
              </a:rPr>
              <a:t>t   g</a:t>
            </a:r>
            <a:r>
              <a:rPr lang="en-US" sz="7000" dirty="0" smtClean="0">
                <a:solidFill>
                  <a:srgbClr val="FF0000"/>
                </a:solidFill>
                <a:latin typeface="Century Gothic"/>
                <a:cs typeface="Century Gothic"/>
              </a:rPr>
              <a:t>o</a:t>
            </a:r>
            <a:r>
              <a:rPr lang="en-US" sz="7000" dirty="0" smtClean="0">
                <a:latin typeface="Century Gothic"/>
                <a:cs typeface="Century Gothic"/>
              </a:rPr>
              <a:t>t  h</a:t>
            </a:r>
            <a:r>
              <a:rPr lang="en-US" sz="7000" dirty="0" smtClean="0">
                <a:solidFill>
                  <a:srgbClr val="FF0000"/>
                </a:solidFill>
                <a:latin typeface="Century Gothic"/>
                <a:cs typeface="Century Gothic"/>
              </a:rPr>
              <a:t>o</a:t>
            </a:r>
            <a:endParaRPr lang="en-US" sz="7000" dirty="0" smtClean="0">
              <a:latin typeface="Century Gothic"/>
              <a:cs typeface="Century Gothic"/>
            </a:endParaRPr>
          </a:p>
          <a:p>
            <a:endParaRPr lang="en-US" sz="7000" dirty="0" smtClean="0">
              <a:latin typeface="Century Gothic"/>
              <a:cs typeface="Century Gothic"/>
            </a:endParaRPr>
          </a:p>
          <a:p>
            <a:r>
              <a:rPr lang="en-US" sz="7000" dirty="0" smtClean="0">
                <a:latin typeface="Century Gothic"/>
                <a:cs typeface="Century Gothic"/>
              </a:rPr>
              <a:t> </a:t>
            </a:r>
            <a:endParaRPr lang="en-US" sz="7000" dirty="0">
              <a:latin typeface="Century Gothic"/>
              <a:cs typeface="Century Gothic"/>
            </a:endParaRPr>
          </a:p>
        </p:txBody>
      </p:sp>
    </p:spTree>
    <p:extLst>
      <p:ext uri="{BB962C8B-B14F-4D97-AF65-F5344CB8AC3E}">
        <p14:creationId xmlns:p14="http://schemas.microsoft.com/office/powerpoint/2010/main" val="1006615845"/>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1169551"/>
          </a:xfrm>
          <a:prstGeom prst="rect">
            <a:avLst/>
          </a:prstGeom>
          <a:noFill/>
        </p:spPr>
        <p:txBody>
          <a:bodyPr wrap="square" rtlCol="0">
            <a:spAutoFit/>
          </a:bodyPr>
          <a:lstStyle/>
          <a:p>
            <a:r>
              <a:rPr lang="en-US" sz="7000" dirty="0" smtClean="0">
                <a:latin typeface="Century Gothic"/>
                <a:cs typeface="Century Gothic"/>
              </a:rPr>
              <a:t>A dog hops on a</a:t>
            </a:r>
          </a:p>
        </p:txBody>
      </p:sp>
    </p:spTree>
    <p:extLst>
      <p:ext uri="{BB962C8B-B14F-4D97-AF65-F5344CB8AC3E}">
        <p14:creationId xmlns:p14="http://schemas.microsoft.com/office/powerpoint/2010/main" val="3660160391"/>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2246769"/>
          </a:xfrm>
          <a:prstGeom prst="rect">
            <a:avLst/>
          </a:prstGeom>
          <a:noFill/>
        </p:spPr>
        <p:txBody>
          <a:bodyPr wrap="square" rtlCol="0">
            <a:spAutoFit/>
          </a:bodyPr>
          <a:lstStyle/>
          <a:p>
            <a:r>
              <a:rPr lang="en-US" sz="7000" dirty="0" smtClean="0">
                <a:latin typeface="Century Gothic"/>
                <a:cs typeface="Century Gothic"/>
              </a:rPr>
              <a:t>A dog hops on a rock</a:t>
            </a:r>
          </a:p>
        </p:txBody>
      </p:sp>
    </p:spTree>
    <p:extLst>
      <p:ext uri="{BB962C8B-B14F-4D97-AF65-F5344CB8AC3E}">
        <p14:creationId xmlns:p14="http://schemas.microsoft.com/office/powerpoint/2010/main" val="192046426"/>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2246769"/>
          </a:xfrm>
          <a:prstGeom prst="rect">
            <a:avLst/>
          </a:prstGeom>
          <a:noFill/>
        </p:spPr>
        <p:txBody>
          <a:bodyPr wrap="square" rtlCol="0">
            <a:spAutoFit/>
          </a:bodyPr>
          <a:lstStyle/>
          <a:p>
            <a:r>
              <a:rPr lang="en-US" sz="7000" dirty="0" smtClean="0">
                <a:latin typeface="Century Gothic"/>
                <a:cs typeface="Century Gothic"/>
              </a:rPr>
              <a:t>A dog hops on a rock to</a:t>
            </a:r>
          </a:p>
        </p:txBody>
      </p:sp>
    </p:spTree>
    <p:extLst>
      <p:ext uri="{BB962C8B-B14F-4D97-AF65-F5344CB8AC3E}">
        <p14:creationId xmlns:p14="http://schemas.microsoft.com/office/powerpoint/2010/main" val="3486392046"/>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3323987"/>
          </a:xfrm>
          <a:prstGeom prst="rect">
            <a:avLst/>
          </a:prstGeom>
          <a:noFill/>
        </p:spPr>
        <p:txBody>
          <a:bodyPr wrap="square" rtlCol="0">
            <a:spAutoFit/>
          </a:bodyPr>
          <a:lstStyle/>
          <a:p>
            <a:r>
              <a:rPr lang="en-US" sz="7000" dirty="0" smtClean="0">
                <a:latin typeface="Century Gothic"/>
                <a:cs typeface="Century Gothic"/>
              </a:rPr>
              <a:t>A dog hops on a rock to sit.</a:t>
            </a:r>
          </a:p>
          <a:p>
            <a:endParaRPr lang="en-US" sz="7000" dirty="0">
              <a:latin typeface="Century Gothic"/>
              <a:cs typeface="Century Gothic"/>
            </a:endParaRPr>
          </a:p>
        </p:txBody>
      </p:sp>
    </p:spTree>
    <p:extLst>
      <p:ext uri="{BB962C8B-B14F-4D97-AF65-F5344CB8AC3E}">
        <p14:creationId xmlns:p14="http://schemas.microsoft.com/office/powerpoint/2010/main" val="634727528"/>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4401205"/>
          </a:xfrm>
          <a:prstGeom prst="rect">
            <a:avLst/>
          </a:prstGeom>
          <a:noFill/>
        </p:spPr>
        <p:txBody>
          <a:bodyPr wrap="square" rtlCol="0">
            <a:spAutoFit/>
          </a:bodyPr>
          <a:lstStyle/>
          <a:p>
            <a:r>
              <a:rPr lang="en-US" sz="7000" dirty="0" smtClean="0">
                <a:latin typeface="Century Gothic"/>
                <a:cs typeface="Century Gothic"/>
              </a:rPr>
              <a:t>A dog hops on a rock to sit.</a:t>
            </a:r>
          </a:p>
          <a:p>
            <a:endParaRPr lang="en-US" sz="7000" dirty="0">
              <a:latin typeface="Century Gothic"/>
              <a:cs typeface="Century Gothic"/>
            </a:endParaRPr>
          </a:p>
          <a:p>
            <a:r>
              <a:rPr lang="en-US" sz="7000" dirty="0" smtClean="0">
                <a:latin typeface="Century Gothic"/>
                <a:cs typeface="Century Gothic"/>
              </a:rPr>
              <a:t>My</a:t>
            </a:r>
          </a:p>
        </p:txBody>
      </p:sp>
    </p:spTree>
    <p:extLst>
      <p:ext uri="{BB962C8B-B14F-4D97-AF65-F5344CB8AC3E}">
        <p14:creationId xmlns:p14="http://schemas.microsoft.com/office/powerpoint/2010/main" val="1551544057"/>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4401205"/>
          </a:xfrm>
          <a:prstGeom prst="rect">
            <a:avLst/>
          </a:prstGeom>
          <a:noFill/>
        </p:spPr>
        <p:txBody>
          <a:bodyPr wrap="square" rtlCol="0">
            <a:spAutoFit/>
          </a:bodyPr>
          <a:lstStyle/>
          <a:p>
            <a:r>
              <a:rPr lang="en-US" sz="7000" dirty="0" smtClean="0">
                <a:latin typeface="Century Gothic"/>
                <a:cs typeface="Century Gothic"/>
              </a:rPr>
              <a:t>A dog hops on a rock to sit.</a:t>
            </a:r>
          </a:p>
          <a:p>
            <a:endParaRPr lang="en-US" sz="7000" dirty="0">
              <a:latin typeface="Century Gothic"/>
              <a:cs typeface="Century Gothic"/>
            </a:endParaRPr>
          </a:p>
          <a:p>
            <a:r>
              <a:rPr lang="en-US" sz="7000" dirty="0" smtClean="0">
                <a:latin typeface="Century Gothic"/>
                <a:cs typeface="Century Gothic"/>
              </a:rPr>
              <a:t>My dog</a:t>
            </a:r>
          </a:p>
        </p:txBody>
      </p:sp>
    </p:spTree>
    <p:extLst>
      <p:ext uri="{BB962C8B-B14F-4D97-AF65-F5344CB8AC3E}">
        <p14:creationId xmlns:p14="http://schemas.microsoft.com/office/powerpoint/2010/main" val="685764162"/>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4401205"/>
          </a:xfrm>
          <a:prstGeom prst="rect">
            <a:avLst/>
          </a:prstGeom>
          <a:noFill/>
        </p:spPr>
        <p:txBody>
          <a:bodyPr wrap="square" rtlCol="0">
            <a:spAutoFit/>
          </a:bodyPr>
          <a:lstStyle/>
          <a:p>
            <a:r>
              <a:rPr lang="en-US" sz="7000" dirty="0" smtClean="0">
                <a:latin typeface="Century Gothic"/>
                <a:cs typeface="Century Gothic"/>
              </a:rPr>
              <a:t>A dog hops on a rock to sit.</a:t>
            </a:r>
          </a:p>
          <a:p>
            <a:endParaRPr lang="en-US" sz="7000" dirty="0">
              <a:latin typeface="Century Gothic"/>
              <a:cs typeface="Century Gothic"/>
            </a:endParaRPr>
          </a:p>
          <a:p>
            <a:r>
              <a:rPr lang="en-US" sz="7000" dirty="0" smtClean="0">
                <a:latin typeface="Century Gothic"/>
                <a:cs typeface="Century Gothic"/>
              </a:rPr>
              <a:t>My dog flops</a:t>
            </a:r>
          </a:p>
        </p:txBody>
      </p:sp>
    </p:spTree>
    <p:extLst>
      <p:ext uri="{BB962C8B-B14F-4D97-AF65-F5344CB8AC3E}">
        <p14:creationId xmlns:p14="http://schemas.microsoft.com/office/powerpoint/2010/main" val="3704273481"/>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4401205"/>
          </a:xfrm>
          <a:prstGeom prst="rect">
            <a:avLst/>
          </a:prstGeom>
          <a:noFill/>
        </p:spPr>
        <p:txBody>
          <a:bodyPr wrap="square" rtlCol="0">
            <a:spAutoFit/>
          </a:bodyPr>
          <a:lstStyle/>
          <a:p>
            <a:r>
              <a:rPr lang="en-US" sz="7000" dirty="0" smtClean="0">
                <a:latin typeface="Century Gothic"/>
                <a:cs typeface="Century Gothic"/>
              </a:rPr>
              <a:t>A dog hops on a rock to sit.</a:t>
            </a:r>
          </a:p>
          <a:p>
            <a:endParaRPr lang="en-US" sz="7000" dirty="0">
              <a:latin typeface="Century Gothic"/>
              <a:cs typeface="Century Gothic"/>
            </a:endParaRPr>
          </a:p>
          <a:p>
            <a:r>
              <a:rPr lang="en-US" sz="7000" dirty="0" smtClean="0">
                <a:latin typeface="Century Gothic"/>
                <a:cs typeface="Century Gothic"/>
              </a:rPr>
              <a:t>My dog flops down</a:t>
            </a:r>
          </a:p>
        </p:txBody>
      </p:sp>
    </p:spTree>
    <p:extLst>
      <p:ext uri="{BB962C8B-B14F-4D97-AF65-F5344CB8AC3E}">
        <p14:creationId xmlns:p14="http://schemas.microsoft.com/office/powerpoint/2010/main" val="3222004388"/>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5478423"/>
          </a:xfrm>
          <a:prstGeom prst="rect">
            <a:avLst/>
          </a:prstGeom>
          <a:noFill/>
        </p:spPr>
        <p:txBody>
          <a:bodyPr wrap="square" rtlCol="0">
            <a:spAutoFit/>
          </a:bodyPr>
          <a:lstStyle/>
          <a:p>
            <a:r>
              <a:rPr lang="en-US" sz="7000" dirty="0" smtClean="0">
                <a:latin typeface="Century Gothic"/>
                <a:cs typeface="Century Gothic"/>
              </a:rPr>
              <a:t>A dog hops on a rock to sit.</a:t>
            </a:r>
          </a:p>
          <a:p>
            <a:endParaRPr lang="en-US" sz="7000" dirty="0">
              <a:latin typeface="Century Gothic"/>
              <a:cs typeface="Century Gothic"/>
            </a:endParaRPr>
          </a:p>
          <a:p>
            <a:r>
              <a:rPr lang="en-US" sz="7000" dirty="0" smtClean="0">
                <a:latin typeface="Century Gothic"/>
                <a:cs typeface="Century Gothic"/>
              </a:rPr>
              <a:t>My dog flops down and</a:t>
            </a:r>
          </a:p>
        </p:txBody>
      </p:sp>
    </p:spTree>
    <p:extLst>
      <p:ext uri="{BB962C8B-B14F-4D97-AF65-F5344CB8AC3E}">
        <p14:creationId xmlns:p14="http://schemas.microsoft.com/office/powerpoint/2010/main" val="3722607060"/>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5478423"/>
          </a:xfrm>
          <a:prstGeom prst="rect">
            <a:avLst/>
          </a:prstGeom>
          <a:noFill/>
        </p:spPr>
        <p:txBody>
          <a:bodyPr wrap="square" rtlCol="0">
            <a:spAutoFit/>
          </a:bodyPr>
          <a:lstStyle/>
          <a:p>
            <a:r>
              <a:rPr lang="en-US" sz="7000" dirty="0" smtClean="0">
                <a:latin typeface="Century Gothic"/>
                <a:cs typeface="Century Gothic"/>
              </a:rPr>
              <a:t>A dog hops on a rock to sit.</a:t>
            </a:r>
          </a:p>
          <a:p>
            <a:endParaRPr lang="en-US" sz="7000" dirty="0">
              <a:latin typeface="Century Gothic"/>
              <a:cs typeface="Century Gothic"/>
            </a:endParaRPr>
          </a:p>
          <a:p>
            <a:r>
              <a:rPr lang="en-US" sz="7000" dirty="0" smtClean="0">
                <a:latin typeface="Century Gothic"/>
                <a:cs typeface="Century Gothic"/>
              </a:rPr>
              <a:t>My dog flops down and naps</a:t>
            </a:r>
          </a:p>
        </p:txBody>
      </p:sp>
    </p:spTree>
    <p:extLst>
      <p:ext uri="{BB962C8B-B14F-4D97-AF65-F5344CB8AC3E}">
        <p14:creationId xmlns:p14="http://schemas.microsoft.com/office/powerpoint/2010/main" val="12881701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3323987"/>
          </a:xfrm>
          <a:prstGeom prst="rect">
            <a:avLst/>
          </a:prstGeom>
          <a:noFill/>
        </p:spPr>
        <p:txBody>
          <a:bodyPr wrap="square" rtlCol="0">
            <a:spAutoFit/>
          </a:bodyPr>
          <a:lstStyle/>
          <a:p>
            <a:r>
              <a:rPr lang="en-US" sz="7000" dirty="0" smtClean="0">
                <a:latin typeface="Century Gothic"/>
                <a:cs typeface="Century Gothic"/>
              </a:rPr>
              <a:t>m</a:t>
            </a:r>
            <a:r>
              <a:rPr lang="en-US" sz="7000" dirty="0" smtClean="0">
                <a:solidFill>
                  <a:srgbClr val="FF0000"/>
                </a:solidFill>
                <a:latin typeface="Century Gothic"/>
                <a:cs typeface="Century Gothic"/>
              </a:rPr>
              <a:t>o</a:t>
            </a:r>
            <a:r>
              <a:rPr lang="en-US" sz="7000" dirty="0" smtClean="0">
                <a:latin typeface="Century Gothic"/>
                <a:cs typeface="Century Gothic"/>
              </a:rPr>
              <a:t>m   l</a:t>
            </a:r>
            <a:r>
              <a:rPr lang="en-US" sz="7000" dirty="0" smtClean="0">
                <a:solidFill>
                  <a:srgbClr val="FF0000"/>
                </a:solidFill>
                <a:latin typeface="Century Gothic"/>
                <a:cs typeface="Century Gothic"/>
              </a:rPr>
              <a:t>o</a:t>
            </a:r>
            <a:r>
              <a:rPr lang="en-US" sz="7000" dirty="0" smtClean="0">
                <a:latin typeface="Century Gothic"/>
                <a:cs typeface="Century Gothic"/>
              </a:rPr>
              <a:t>t   g</a:t>
            </a:r>
            <a:r>
              <a:rPr lang="en-US" sz="7000" dirty="0" smtClean="0">
                <a:solidFill>
                  <a:srgbClr val="FF0000"/>
                </a:solidFill>
                <a:latin typeface="Century Gothic"/>
                <a:cs typeface="Century Gothic"/>
              </a:rPr>
              <a:t>o</a:t>
            </a:r>
            <a:r>
              <a:rPr lang="en-US" sz="7000" dirty="0" smtClean="0">
                <a:latin typeface="Century Gothic"/>
                <a:cs typeface="Century Gothic"/>
              </a:rPr>
              <a:t>t  h</a:t>
            </a:r>
            <a:r>
              <a:rPr lang="en-US" sz="7000" dirty="0" smtClean="0">
                <a:solidFill>
                  <a:srgbClr val="FF0000"/>
                </a:solidFill>
                <a:latin typeface="Century Gothic"/>
                <a:cs typeface="Century Gothic"/>
              </a:rPr>
              <a:t>o</a:t>
            </a:r>
            <a:r>
              <a:rPr lang="en-US" sz="7000" dirty="0" smtClean="0">
                <a:latin typeface="Century Gothic"/>
                <a:cs typeface="Century Gothic"/>
              </a:rPr>
              <a:t>p</a:t>
            </a:r>
          </a:p>
          <a:p>
            <a:endParaRPr lang="en-US" sz="7000" dirty="0" smtClean="0">
              <a:latin typeface="Century Gothic"/>
              <a:cs typeface="Century Gothic"/>
            </a:endParaRPr>
          </a:p>
          <a:p>
            <a:r>
              <a:rPr lang="en-US" sz="7000" dirty="0" smtClean="0">
                <a:latin typeface="Century Gothic"/>
                <a:cs typeface="Century Gothic"/>
              </a:rPr>
              <a:t> </a:t>
            </a:r>
            <a:endParaRPr lang="en-US" sz="7000" dirty="0">
              <a:latin typeface="Century Gothic"/>
              <a:cs typeface="Century Gothic"/>
            </a:endParaRPr>
          </a:p>
        </p:txBody>
      </p:sp>
    </p:spTree>
    <p:extLst>
      <p:ext uri="{BB962C8B-B14F-4D97-AF65-F5344CB8AC3E}">
        <p14:creationId xmlns:p14="http://schemas.microsoft.com/office/powerpoint/2010/main" val="3543739934"/>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5478423"/>
          </a:xfrm>
          <a:prstGeom prst="rect">
            <a:avLst/>
          </a:prstGeom>
          <a:noFill/>
        </p:spPr>
        <p:txBody>
          <a:bodyPr wrap="square" rtlCol="0">
            <a:spAutoFit/>
          </a:bodyPr>
          <a:lstStyle/>
          <a:p>
            <a:r>
              <a:rPr lang="en-US" sz="7000" dirty="0" smtClean="0">
                <a:latin typeface="Century Gothic"/>
                <a:cs typeface="Century Gothic"/>
              </a:rPr>
              <a:t>A dog hops on a rock to sit.</a:t>
            </a:r>
          </a:p>
          <a:p>
            <a:endParaRPr lang="en-US" sz="7000" dirty="0">
              <a:latin typeface="Century Gothic"/>
              <a:cs typeface="Century Gothic"/>
            </a:endParaRPr>
          </a:p>
          <a:p>
            <a:r>
              <a:rPr lang="en-US" sz="7000" dirty="0" smtClean="0">
                <a:latin typeface="Century Gothic"/>
                <a:cs typeface="Century Gothic"/>
              </a:rPr>
              <a:t>My dog flops down and naps if</a:t>
            </a:r>
          </a:p>
        </p:txBody>
      </p:sp>
    </p:spTree>
    <p:extLst>
      <p:ext uri="{BB962C8B-B14F-4D97-AF65-F5344CB8AC3E}">
        <p14:creationId xmlns:p14="http://schemas.microsoft.com/office/powerpoint/2010/main" val="2309773167"/>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5478423"/>
          </a:xfrm>
          <a:prstGeom prst="rect">
            <a:avLst/>
          </a:prstGeom>
          <a:noFill/>
        </p:spPr>
        <p:txBody>
          <a:bodyPr wrap="square" rtlCol="0">
            <a:spAutoFit/>
          </a:bodyPr>
          <a:lstStyle/>
          <a:p>
            <a:r>
              <a:rPr lang="en-US" sz="7000" dirty="0" smtClean="0">
                <a:latin typeface="Century Gothic"/>
                <a:cs typeface="Century Gothic"/>
              </a:rPr>
              <a:t>A dog hops on a rock to sit.</a:t>
            </a:r>
          </a:p>
          <a:p>
            <a:endParaRPr lang="en-US" sz="7000" dirty="0">
              <a:latin typeface="Century Gothic"/>
              <a:cs typeface="Century Gothic"/>
            </a:endParaRPr>
          </a:p>
          <a:p>
            <a:r>
              <a:rPr lang="en-US" sz="7000" dirty="0" smtClean="0">
                <a:latin typeface="Century Gothic"/>
                <a:cs typeface="Century Gothic"/>
              </a:rPr>
              <a:t>My dog flops down and naps if it</a:t>
            </a:r>
          </a:p>
        </p:txBody>
      </p:sp>
    </p:spTree>
    <p:extLst>
      <p:ext uri="{BB962C8B-B14F-4D97-AF65-F5344CB8AC3E}">
        <p14:creationId xmlns:p14="http://schemas.microsoft.com/office/powerpoint/2010/main" val="2219430715"/>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5478423"/>
          </a:xfrm>
          <a:prstGeom prst="rect">
            <a:avLst/>
          </a:prstGeom>
          <a:noFill/>
        </p:spPr>
        <p:txBody>
          <a:bodyPr wrap="square" rtlCol="0">
            <a:spAutoFit/>
          </a:bodyPr>
          <a:lstStyle/>
          <a:p>
            <a:r>
              <a:rPr lang="en-US" sz="7000" dirty="0" smtClean="0">
                <a:latin typeface="Century Gothic"/>
                <a:cs typeface="Century Gothic"/>
              </a:rPr>
              <a:t>A dog hops on a rock to sit.</a:t>
            </a:r>
          </a:p>
          <a:p>
            <a:endParaRPr lang="en-US" sz="7000" dirty="0">
              <a:latin typeface="Century Gothic"/>
              <a:cs typeface="Century Gothic"/>
            </a:endParaRPr>
          </a:p>
          <a:p>
            <a:r>
              <a:rPr lang="en-US" sz="7000" dirty="0" smtClean="0">
                <a:latin typeface="Century Gothic"/>
                <a:cs typeface="Century Gothic"/>
              </a:rPr>
              <a:t>My dog flops down and naps if it is</a:t>
            </a:r>
          </a:p>
        </p:txBody>
      </p:sp>
    </p:spTree>
    <p:extLst>
      <p:ext uri="{BB962C8B-B14F-4D97-AF65-F5344CB8AC3E}">
        <p14:creationId xmlns:p14="http://schemas.microsoft.com/office/powerpoint/2010/main" val="3161113059"/>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5478423"/>
          </a:xfrm>
          <a:prstGeom prst="rect">
            <a:avLst/>
          </a:prstGeom>
          <a:noFill/>
        </p:spPr>
        <p:txBody>
          <a:bodyPr wrap="square" rtlCol="0">
            <a:spAutoFit/>
          </a:bodyPr>
          <a:lstStyle/>
          <a:p>
            <a:r>
              <a:rPr lang="en-US" sz="7000" dirty="0" smtClean="0">
                <a:latin typeface="Century Gothic"/>
                <a:cs typeface="Century Gothic"/>
              </a:rPr>
              <a:t>A dog hops on a rock to sit.</a:t>
            </a:r>
          </a:p>
          <a:p>
            <a:endParaRPr lang="en-US" sz="7000" dirty="0">
              <a:latin typeface="Century Gothic"/>
              <a:cs typeface="Century Gothic"/>
            </a:endParaRPr>
          </a:p>
          <a:p>
            <a:r>
              <a:rPr lang="en-US" sz="7000" dirty="0" smtClean="0">
                <a:latin typeface="Century Gothic"/>
                <a:cs typeface="Century Gothic"/>
              </a:rPr>
              <a:t>My dog flops down and naps if it is hot.</a:t>
            </a:r>
          </a:p>
        </p:txBody>
      </p:sp>
    </p:spTree>
    <p:extLst>
      <p:ext uri="{BB962C8B-B14F-4D97-AF65-F5344CB8AC3E}">
        <p14:creationId xmlns:p14="http://schemas.microsoft.com/office/powerpoint/2010/main" val="2564263167"/>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37328" y="257802"/>
            <a:ext cx="6015632" cy="66837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smtClean="0">
                <a:latin typeface="Century Gothic"/>
                <a:cs typeface="Century Gothic"/>
              </a:rPr>
              <a:t>Decodable Reader</a:t>
            </a:r>
            <a:endParaRPr lang="en-US" sz="2800" dirty="0">
              <a:latin typeface="Century Gothic"/>
              <a:cs typeface="Century Gothic"/>
            </a:endParaRPr>
          </a:p>
        </p:txBody>
      </p:sp>
      <p:pic>
        <p:nvPicPr>
          <p:cNvPr id="3" name="Picture 2" descr="Screen Shot 2016-09-15 at 11.31.4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1468" y="1174429"/>
            <a:ext cx="4309753" cy="5521251"/>
          </a:xfrm>
          <a:prstGeom prst="rect">
            <a:avLst/>
          </a:prstGeom>
        </p:spPr>
      </p:pic>
    </p:spTree>
    <p:extLst>
      <p:ext uri="{BB962C8B-B14F-4D97-AF65-F5344CB8AC3E}">
        <p14:creationId xmlns:p14="http://schemas.microsoft.com/office/powerpoint/2010/main" val="1783458167"/>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9-15 at 11.33.1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4775" y="0"/>
            <a:ext cx="5297129" cy="6858000"/>
          </a:xfrm>
          <a:prstGeom prst="rect">
            <a:avLst/>
          </a:prstGeom>
        </p:spPr>
      </p:pic>
    </p:spTree>
    <p:extLst>
      <p:ext uri="{BB962C8B-B14F-4D97-AF65-F5344CB8AC3E}">
        <p14:creationId xmlns:p14="http://schemas.microsoft.com/office/powerpoint/2010/main" val="2561441410"/>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9-15 at 11.33.2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5055" y="0"/>
            <a:ext cx="5306639" cy="6858000"/>
          </a:xfrm>
          <a:prstGeom prst="rect">
            <a:avLst/>
          </a:prstGeom>
        </p:spPr>
      </p:pic>
    </p:spTree>
    <p:extLst>
      <p:ext uri="{BB962C8B-B14F-4D97-AF65-F5344CB8AC3E}">
        <p14:creationId xmlns:p14="http://schemas.microsoft.com/office/powerpoint/2010/main" val="603999264"/>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9-15 at 11.33.3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8306" y="0"/>
            <a:ext cx="5302704" cy="6858000"/>
          </a:xfrm>
          <a:prstGeom prst="rect">
            <a:avLst/>
          </a:prstGeom>
        </p:spPr>
      </p:pic>
    </p:spTree>
    <p:extLst>
      <p:ext uri="{BB962C8B-B14F-4D97-AF65-F5344CB8AC3E}">
        <p14:creationId xmlns:p14="http://schemas.microsoft.com/office/powerpoint/2010/main" val="2877096328"/>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9-15 at 11.33.4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6753" y="0"/>
            <a:ext cx="5328518" cy="6858000"/>
          </a:xfrm>
          <a:prstGeom prst="rect">
            <a:avLst/>
          </a:prstGeom>
        </p:spPr>
      </p:pic>
    </p:spTree>
    <p:extLst>
      <p:ext uri="{BB962C8B-B14F-4D97-AF65-F5344CB8AC3E}">
        <p14:creationId xmlns:p14="http://schemas.microsoft.com/office/powerpoint/2010/main" val="2967463001"/>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9-15 at 11.33.5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6106" y="0"/>
            <a:ext cx="5294327" cy="6858000"/>
          </a:xfrm>
          <a:prstGeom prst="rect">
            <a:avLst/>
          </a:prstGeom>
        </p:spPr>
      </p:pic>
    </p:spTree>
    <p:extLst>
      <p:ext uri="{BB962C8B-B14F-4D97-AF65-F5344CB8AC3E}">
        <p14:creationId xmlns:p14="http://schemas.microsoft.com/office/powerpoint/2010/main" val="22280119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3323987"/>
          </a:xfrm>
          <a:prstGeom prst="rect">
            <a:avLst/>
          </a:prstGeom>
          <a:noFill/>
        </p:spPr>
        <p:txBody>
          <a:bodyPr wrap="square" rtlCol="0">
            <a:spAutoFit/>
          </a:bodyPr>
          <a:lstStyle/>
          <a:p>
            <a:r>
              <a:rPr lang="en-US" sz="7000" dirty="0" smtClean="0">
                <a:latin typeface="Century Gothic"/>
                <a:cs typeface="Century Gothic"/>
              </a:rPr>
              <a:t>m</a:t>
            </a:r>
            <a:r>
              <a:rPr lang="en-US" sz="7000" dirty="0" smtClean="0">
                <a:solidFill>
                  <a:srgbClr val="FF0000"/>
                </a:solidFill>
                <a:latin typeface="Century Gothic"/>
                <a:cs typeface="Century Gothic"/>
              </a:rPr>
              <a:t>o</a:t>
            </a:r>
            <a:r>
              <a:rPr lang="en-US" sz="7000" dirty="0" smtClean="0">
                <a:latin typeface="Century Gothic"/>
                <a:cs typeface="Century Gothic"/>
              </a:rPr>
              <a:t>m   l</a:t>
            </a:r>
            <a:r>
              <a:rPr lang="en-US" sz="7000" dirty="0" smtClean="0">
                <a:solidFill>
                  <a:srgbClr val="FF0000"/>
                </a:solidFill>
                <a:latin typeface="Century Gothic"/>
                <a:cs typeface="Century Gothic"/>
              </a:rPr>
              <a:t>o</a:t>
            </a:r>
            <a:r>
              <a:rPr lang="en-US" sz="7000" dirty="0" smtClean="0">
                <a:latin typeface="Century Gothic"/>
                <a:cs typeface="Century Gothic"/>
              </a:rPr>
              <a:t>t   g</a:t>
            </a:r>
            <a:r>
              <a:rPr lang="en-US" sz="7000" dirty="0" smtClean="0">
                <a:solidFill>
                  <a:srgbClr val="FF0000"/>
                </a:solidFill>
                <a:latin typeface="Century Gothic"/>
                <a:cs typeface="Century Gothic"/>
              </a:rPr>
              <a:t>o</a:t>
            </a:r>
            <a:r>
              <a:rPr lang="en-US" sz="7000" dirty="0" smtClean="0">
                <a:latin typeface="Century Gothic"/>
                <a:cs typeface="Century Gothic"/>
              </a:rPr>
              <a:t>t  h</a:t>
            </a:r>
            <a:r>
              <a:rPr lang="en-US" sz="7000" dirty="0" smtClean="0">
                <a:solidFill>
                  <a:srgbClr val="FF0000"/>
                </a:solidFill>
                <a:latin typeface="Century Gothic"/>
                <a:cs typeface="Century Gothic"/>
              </a:rPr>
              <a:t>o</a:t>
            </a:r>
            <a:r>
              <a:rPr lang="en-US" sz="7000" dirty="0" smtClean="0">
                <a:latin typeface="Century Gothic"/>
                <a:cs typeface="Century Gothic"/>
              </a:rPr>
              <a:t>p</a:t>
            </a:r>
          </a:p>
          <a:p>
            <a:endParaRPr lang="en-US" sz="7000" dirty="0" smtClean="0">
              <a:latin typeface="Century Gothic"/>
              <a:cs typeface="Century Gothic"/>
            </a:endParaRPr>
          </a:p>
          <a:p>
            <a:r>
              <a:rPr lang="en-US" sz="7000" dirty="0" smtClean="0">
                <a:latin typeface="Century Gothic"/>
                <a:cs typeface="Century Gothic"/>
              </a:rPr>
              <a:t> h</a:t>
            </a:r>
            <a:endParaRPr lang="en-US" sz="7000" dirty="0">
              <a:latin typeface="Century Gothic"/>
              <a:cs typeface="Century Gothic"/>
            </a:endParaRPr>
          </a:p>
        </p:txBody>
      </p:sp>
    </p:spTree>
    <p:extLst>
      <p:ext uri="{BB962C8B-B14F-4D97-AF65-F5344CB8AC3E}">
        <p14:creationId xmlns:p14="http://schemas.microsoft.com/office/powerpoint/2010/main" val="1273412759"/>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353225"/>
            <a:ext cx="5353000" cy="7925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Structural Analysis</a:t>
            </a:r>
          </a:p>
          <a:p>
            <a:pPr algn="ctr"/>
            <a:r>
              <a:rPr lang="en-US" dirty="0" smtClean="0">
                <a:latin typeface="Century Gothic" panose="020B0502020202020204" pitchFamily="34" charset="0"/>
              </a:rPr>
              <a:t>Alphabetical Order</a:t>
            </a:r>
          </a:p>
        </p:txBody>
      </p:sp>
      <p:sp>
        <p:nvSpPr>
          <p:cNvPr id="3" name="Rectangle 2"/>
          <p:cNvSpPr/>
          <p:nvPr/>
        </p:nvSpPr>
        <p:spPr>
          <a:xfrm>
            <a:off x="276910" y="2014672"/>
            <a:ext cx="8612858" cy="44876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7200" u="sng" dirty="0" smtClean="0">
                <a:latin typeface="Century Gothic"/>
                <a:cs typeface="Century Gothic"/>
              </a:rPr>
              <a:t>f</a:t>
            </a:r>
            <a:r>
              <a:rPr lang="en-US" sz="7200" dirty="0" smtClean="0">
                <a:latin typeface="Century Gothic"/>
                <a:cs typeface="Century Gothic"/>
              </a:rPr>
              <a:t>ox  </a:t>
            </a:r>
            <a:r>
              <a:rPr lang="en-US" sz="7200" u="sng" dirty="0" smtClean="0">
                <a:latin typeface="Century Gothic"/>
                <a:cs typeface="Century Gothic"/>
              </a:rPr>
              <a:t>s</a:t>
            </a:r>
            <a:r>
              <a:rPr lang="en-US" sz="7200" dirty="0" smtClean="0">
                <a:latin typeface="Century Gothic"/>
                <a:cs typeface="Century Gothic"/>
              </a:rPr>
              <a:t>ock  </a:t>
            </a:r>
            <a:r>
              <a:rPr lang="en-US" sz="7200" u="sng" dirty="0" smtClean="0">
                <a:latin typeface="Century Gothic"/>
                <a:cs typeface="Century Gothic"/>
              </a:rPr>
              <a:t>c</a:t>
            </a:r>
            <a:r>
              <a:rPr lang="en-US" sz="7200" dirty="0" smtClean="0">
                <a:latin typeface="Century Gothic"/>
                <a:cs typeface="Century Gothic"/>
              </a:rPr>
              <a:t>an  </a:t>
            </a:r>
            <a:r>
              <a:rPr lang="en-US" sz="7200" u="sng" dirty="0" smtClean="0">
                <a:latin typeface="Century Gothic"/>
                <a:cs typeface="Century Gothic"/>
              </a:rPr>
              <a:t>h</a:t>
            </a:r>
            <a:r>
              <a:rPr lang="en-US" sz="7200" dirty="0" smtClean="0">
                <a:latin typeface="Century Gothic"/>
                <a:cs typeface="Century Gothic"/>
              </a:rPr>
              <a:t>it</a:t>
            </a:r>
          </a:p>
          <a:p>
            <a:pPr algn="ctr"/>
            <a:endParaRPr lang="en-US" sz="7200" dirty="0">
              <a:latin typeface="Century Gothic"/>
              <a:cs typeface="Century Gothic"/>
            </a:endParaRPr>
          </a:p>
          <a:p>
            <a:pPr algn="ctr"/>
            <a:r>
              <a:rPr lang="en-US" sz="7200" dirty="0" smtClean="0">
                <a:latin typeface="Century Gothic"/>
                <a:cs typeface="Century Gothic"/>
              </a:rPr>
              <a:t>____  ____ ____ ____</a:t>
            </a:r>
          </a:p>
          <a:p>
            <a:pPr algn="ctr"/>
            <a:endParaRPr lang="en-US" sz="4000" dirty="0">
              <a:latin typeface="Century Gothic"/>
              <a:cs typeface="Century Gothic"/>
            </a:endParaRPr>
          </a:p>
        </p:txBody>
      </p:sp>
      <p:sp>
        <p:nvSpPr>
          <p:cNvPr id="4" name="TextBox 3"/>
          <p:cNvSpPr txBox="1"/>
          <p:nvPr/>
        </p:nvSpPr>
        <p:spPr>
          <a:xfrm>
            <a:off x="276910" y="2157895"/>
            <a:ext cx="8440983" cy="323165"/>
          </a:xfrm>
          <a:prstGeom prst="rect">
            <a:avLst/>
          </a:prstGeom>
          <a:noFill/>
        </p:spPr>
        <p:txBody>
          <a:bodyPr wrap="square" rtlCol="0">
            <a:spAutoFit/>
          </a:bodyPr>
          <a:lstStyle/>
          <a:p>
            <a:pPr algn="ctr"/>
            <a:r>
              <a:rPr lang="en-US" sz="1500" dirty="0" smtClean="0">
                <a:solidFill>
                  <a:srgbClr val="FF0000"/>
                </a:solidFill>
                <a:latin typeface="Century Gothic"/>
                <a:cs typeface="Century Gothic"/>
              </a:rPr>
              <a:t>We can put the words in alphabetical order by looking at the first letter of each word.</a:t>
            </a:r>
          </a:p>
        </p:txBody>
      </p:sp>
      <p:sp>
        <p:nvSpPr>
          <p:cNvPr id="5" name="TextBox 4"/>
          <p:cNvSpPr txBox="1"/>
          <p:nvPr/>
        </p:nvSpPr>
        <p:spPr>
          <a:xfrm>
            <a:off x="162327" y="1403586"/>
            <a:ext cx="8832476" cy="400110"/>
          </a:xfrm>
          <a:prstGeom prst="rect">
            <a:avLst/>
          </a:prstGeom>
          <a:noFill/>
        </p:spPr>
        <p:txBody>
          <a:bodyPr wrap="square" rtlCol="0">
            <a:spAutoFit/>
          </a:bodyPr>
          <a:lstStyle/>
          <a:p>
            <a:pPr algn="ctr"/>
            <a:r>
              <a:rPr lang="en-US" sz="2000" dirty="0" smtClean="0">
                <a:latin typeface="Century Gothic"/>
                <a:cs typeface="Century Gothic"/>
              </a:rPr>
              <a:t>a  b  c  d  e  f  g  h  I  j  k  l  m  n  o  p  q  r  s  t  u  v  w  x  y  z</a:t>
            </a:r>
            <a:endParaRPr lang="en-US" sz="2000" dirty="0">
              <a:latin typeface="Century Gothic"/>
              <a:cs typeface="Century Gothic"/>
            </a:endParaRPr>
          </a:p>
        </p:txBody>
      </p:sp>
    </p:spTree>
    <p:extLst>
      <p:ext uri="{BB962C8B-B14F-4D97-AF65-F5344CB8AC3E}">
        <p14:creationId xmlns:p14="http://schemas.microsoft.com/office/powerpoint/2010/main" val="2486051477"/>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76386"/>
            <a:ext cx="5353000" cy="56334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Structural Analysis</a:t>
            </a:r>
          </a:p>
          <a:p>
            <a:pPr algn="ctr"/>
            <a:r>
              <a:rPr lang="en-US" dirty="0" smtClean="0">
                <a:latin typeface="Century Gothic" panose="020B0502020202020204" pitchFamily="34" charset="0"/>
              </a:rPr>
              <a:t>Alphabetical Order</a:t>
            </a:r>
          </a:p>
        </p:txBody>
      </p:sp>
      <p:sp>
        <p:nvSpPr>
          <p:cNvPr id="3" name="Rectangle 2"/>
          <p:cNvSpPr/>
          <p:nvPr/>
        </p:nvSpPr>
        <p:spPr>
          <a:xfrm>
            <a:off x="276910" y="1287871"/>
            <a:ext cx="8440983" cy="54269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7000" u="sng" dirty="0" smtClean="0">
                <a:latin typeface="Century Gothic"/>
                <a:cs typeface="Century Gothic"/>
              </a:rPr>
              <a:t>t</a:t>
            </a:r>
            <a:r>
              <a:rPr lang="en-US" sz="7000" dirty="0" smtClean="0">
                <a:latin typeface="Century Gothic"/>
                <a:cs typeface="Century Gothic"/>
              </a:rPr>
              <a:t>op  					1. ______  </a:t>
            </a:r>
          </a:p>
          <a:p>
            <a:r>
              <a:rPr lang="en-US" sz="7000" u="sng" dirty="0" smtClean="0">
                <a:latin typeface="Century Gothic"/>
                <a:cs typeface="Century Gothic"/>
              </a:rPr>
              <a:t>b</a:t>
            </a:r>
            <a:r>
              <a:rPr lang="en-US" sz="7000" dirty="0" smtClean="0">
                <a:latin typeface="Century Gothic"/>
                <a:cs typeface="Century Gothic"/>
              </a:rPr>
              <a:t>ox    				2. ______</a:t>
            </a:r>
          </a:p>
          <a:p>
            <a:r>
              <a:rPr lang="en-US" sz="7000" u="sng" dirty="0" smtClean="0">
                <a:latin typeface="Century Gothic"/>
                <a:cs typeface="Century Gothic"/>
              </a:rPr>
              <a:t>m</a:t>
            </a:r>
            <a:r>
              <a:rPr lang="en-US" sz="7000" dirty="0" smtClean="0">
                <a:latin typeface="Century Gothic"/>
                <a:cs typeface="Century Gothic"/>
              </a:rPr>
              <a:t>op 					3. ______</a:t>
            </a:r>
          </a:p>
          <a:p>
            <a:r>
              <a:rPr lang="en-US" sz="7000" u="sng" dirty="0" smtClean="0">
                <a:latin typeface="Century Gothic"/>
                <a:cs typeface="Century Gothic"/>
              </a:rPr>
              <a:t>L</a:t>
            </a:r>
            <a:r>
              <a:rPr lang="en-US" sz="7000" dirty="0" smtClean="0">
                <a:latin typeface="Century Gothic"/>
                <a:cs typeface="Century Gothic"/>
              </a:rPr>
              <a:t>og						4. ______</a:t>
            </a:r>
          </a:p>
          <a:p>
            <a:r>
              <a:rPr lang="en-US" sz="7000" u="sng" dirty="0" smtClean="0">
                <a:latin typeface="Century Gothic"/>
                <a:cs typeface="Century Gothic"/>
              </a:rPr>
              <a:t>c</a:t>
            </a:r>
            <a:r>
              <a:rPr lang="en-US" sz="7000" dirty="0" smtClean="0">
                <a:latin typeface="Century Gothic"/>
                <a:cs typeface="Century Gothic"/>
              </a:rPr>
              <a:t>lock 				5. ______</a:t>
            </a:r>
          </a:p>
        </p:txBody>
      </p:sp>
      <p:sp>
        <p:nvSpPr>
          <p:cNvPr id="4" name="TextBox 3"/>
          <p:cNvSpPr txBox="1"/>
          <p:nvPr/>
        </p:nvSpPr>
        <p:spPr>
          <a:xfrm>
            <a:off x="276910" y="974591"/>
            <a:ext cx="8440983" cy="323165"/>
          </a:xfrm>
          <a:prstGeom prst="rect">
            <a:avLst/>
          </a:prstGeom>
          <a:noFill/>
        </p:spPr>
        <p:txBody>
          <a:bodyPr wrap="square" rtlCol="0">
            <a:spAutoFit/>
          </a:bodyPr>
          <a:lstStyle/>
          <a:p>
            <a:pPr algn="ctr"/>
            <a:r>
              <a:rPr lang="en-US" sz="1500" dirty="0" smtClean="0">
                <a:solidFill>
                  <a:srgbClr val="FF0000"/>
                </a:solidFill>
                <a:latin typeface="Century Gothic"/>
                <a:cs typeface="Century Gothic"/>
              </a:rPr>
              <a:t>We can put the words in alphabetical order by looking at the first letter of each word.</a:t>
            </a:r>
          </a:p>
        </p:txBody>
      </p:sp>
      <p:sp>
        <p:nvSpPr>
          <p:cNvPr id="5" name="TextBox 4"/>
          <p:cNvSpPr txBox="1"/>
          <p:nvPr/>
        </p:nvSpPr>
        <p:spPr>
          <a:xfrm>
            <a:off x="162327" y="630697"/>
            <a:ext cx="8832476" cy="400110"/>
          </a:xfrm>
          <a:prstGeom prst="rect">
            <a:avLst/>
          </a:prstGeom>
          <a:noFill/>
        </p:spPr>
        <p:txBody>
          <a:bodyPr wrap="square" rtlCol="0">
            <a:spAutoFit/>
          </a:bodyPr>
          <a:lstStyle/>
          <a:p>
            <a:pPr algn="ctr"/>
            <a:r>
              <a:rPr lang="en-US" sz="2000" dirty="0" smtClean="0">
                <a:latin typeface="Century Gothic"/>
                <a:cs typeface="Century Gothic"/>
              </a:rPr>
              <a:t>a  b  c  d  e  f  g  h  I  j  k  l  m  n  o  p  q  r  s  t  u  v  w  x  y  z</a:t>
            </a:r>
            <a:endParaRPr lang="en-US" sz="2000" dirty="0">
              <a:latin typeface="Century Gothic"/>
              <a:cs typeface="Century Gothic"/>
            </a:endParaRPr>
          </a:p>
        </p:txBody>
      </p:sp>
    </p:spTree>
    <p:extLst>
      <p:ext uri="{BB962C8B-B14F-4D97-AF65-F5344CB8AC3E}">
        <p14:creationId xmlns:p14="http://schemas.microsoft.com/office/powerpoint/2010/main" val="1200049532"/>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85938" y="1250815"/>
            <a:ext cx="8975705" cy="2864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2320316" y="181416"/>
            <a:ext cx="19097" cy="656916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4687997" y="181416"/>
            <a:ext cx="19097" cy="656916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410592" y="276898"/>
            <a:ext cx="1623266" cy="84024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6000" dirty="0" smtClean="0">
                <a:latin typeface="Century Gothic"/>
                <a:cs typeface="Century Gothic"/>
              </a:rPr>
              <a:t>-op</a:t>
            </a:r>
            <a:endParaRPr lang="en-US" sz="6000" dirty="0">
              <a:latin typeface="Century Gothic"/>
              <a:cs typeface="Century Gothic"/>
            </a:endParaRPr>
          </a:p>
        </p:txBody>
      </p:sp>
      <p:sp>
        <p:nvSpPr>
          <p:cNvPr id="8" name="Rectangle 7"/>
          <p:cNvSpPr/>
          <p:nvPr/>
        </p:nvSpPr>
        <p:spPr>
          <a:xfrm>
            <a:off x="2591886" y="276898"/>
            <a:ext cx="1614094" cy="84024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6000" dirty="0" smtClean="0">
                <a:latin typeface="Century Gothic"/>
                <a:cs typeface="Century Gothic"/>
              </a:rPr>
              <a:t>-</a:t>
            </a:r>
            <a:r>
              <a:rPr lang="en-US" sz="6000" dirty="0" err="1" smtClean="0">
                <a:latin typeface="Century Gothic"/>
                <a:cs typeface="Century Gothic"/>
              </a:rPr>
              <a:t>og</a:t>
            </a:r>
            <a:endParaRPr lang="en-US" sz="6000" dirty="0">
              <a:latin typeface="Century Gothic"/>
              <a:cs typeface="Century Gothic"/>
            </a:endParaRPr>
          </a:p>
        </p:txBody>
      </p:sp>
      <p:sp>
        <p:nvSpPr>
          <p:cNvPr id="9" name="Rectangle 8"/>
          <p:cNvSpPr/>
          <p:nvPr/>
        </p:nvSpPr>
        <p:spPr>
          <a:xfrm>
            <a:off x="4907994" y="276898"/>
            <a:ext cx="1623266" cy="84024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6000" dirty="0" smtClean="0">
                <a:latin typeface="Century Gothic"/>
                <a:cs typeface="Century Gothic"/>
              </a:rPr>
              <a:t>-</a:t>
            </a:r>
            <a:r>
              <a:rPr lang="en-US" sz="6000" dirty="0" err="1" smtClean="0">
                <a:latin typeface="Century Gothic"/>
                <a:cs typeface="Century Gothic"/>
              </a:rPr>
              <a:t>ot</a:t>
            </a:r>
            <a:endParaRPr lang="en-US" sz="6000" dirty="0">
              <a:latin typeface="Century Gothic"/>
              <a:cs typeface="Century Gothic"/>
            </a:endParaRPr>
          </a:p>
        </p:txBody>
      </p:sp>
      <p:cxnSp>
        <p:nvCxnSpPr>
          <p:cNvPr id="10" name="Straight Connector 9"/>
          <p:cNvCxnSpPr/>
          <p:nvPr/>
        </p:nvCxnSpPr>
        <p:spPr>
          <a:xfrm>
            <a:off x="6769219" y="257430"/>
            <a:ext cx="19097" cy="656916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7036958" y="257430"/>
            <a:ext cx="1623266" cy="84024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6000" dirty="0" smtClean="0">
                <a:latin typeface="Century Gothic"/>
                <a:cs typeface="Century Gothic"/>
              </a:rPr>
              <a:t>x</a:t>
            </a:r>
            <a:endParaRPr lang="en-US" sz="6000" dirty="0">
              <a:latin typeface="Century Gothic"/>
              <a:cs typeface="Century Gothic"/>
            </a:endParaRPr>
          </a:p>
        </p:txBody>
      </p:sp>
    </p:spTree>
    <p:extLst>
      <p:ext uri="{BB962C8B-B14F-4D97-AF65-F5344CB8AC3E}">
        <p14:creationId xmlns:p14="http://schemas.microsoft.com/office/powerpoint/2010/main" val="4099001930"/>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0592" y="420121"/>
            <a:ext cx="1699654" cy="84024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5400" dirty="0" smtClean="0">
                <a:latin typeface="Century Gothic"/>
                <a:cs typeface="Century Gothic"/>
              </a:rPr>
              <a:t>hop</a:t>
            </a:r>
            <a:endParaRPr lang="en-US" sz="5400" dirty="0">
              <a:latin typeface="Century Gothic"/>
              <a:cs typeface="Century Gothic"/>
            </a:endParaRPr>
          </a:p>
        </p:txBody>
      </p:sp>
      <p:sp>
        <p:nvSpPr>
          <p:cNvPr id="3" name="Rectangle 2"/>
          <p:cNvSpPr/>
          <p:nvPr/>
        </p:nvSpPr>
        <p:spPr>
          <a:xfrm>
            <a:off x="410592" y="1412763"/>
            <a:ext cx="1699654" cy="84024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5400" dirty="0" smtClean="0">
                <a:latin typeface="Century Gothic"/>
                <a:cs typeface="Century Gothic"/>
              </a:rPr>
              <a:t>log</a:t>
            </a:r>
            <a:endParaRPr lang="en-US" sz="5400" dirty="0">
              <a:latin typeface="Century Gothic"/>
              <a:cs typeface="Century Gothic"/>
            </a:endParaRPr>
          </a:p>
        </p:txBody>
      </p:sp>
      <p:sp>
        <p:nvSpPr>
          <p:cNvPr id="4" name="Rectangle 3"/>
          <p:cNvSpPr/>
          <p:nvPr/>
        </p:nvSpPr>
        <p:spPr>
          <a:xfrm>
            <a:off x="410592" y="2405405"/>
            <a:ext cx="1699654" cy="84024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5400" dirty="0" smtClean="0">
                <a:latin typeface="Century Gothic"/>
                <a:cs typeface="Century Gothic"/>
              </a:rPr>
              <a:t>hot</a:t>
            </a:r>
            <a:endParaRPr lang="en-US" sz="5400" dirty="0">
              <a:latin typeface="Century Gothic"/>
              <a:cs typeface="Century Gothic"/>
            </a:endParaRPr>
          </a:p>
        </p:txBody>
      </p:sp>
      <p:sp>
        <p:nvSpPr>
          <p:cNvPr id="5" name="Rectangle 4"/>
          <p:cNvSpPr/>
          <p:nvPr/>
        </p:nvSpPr>
        <p:spPr>
          <a:xfrm>
            <a:off x="3055182" y="1412763"/>
            <a:ext cx="1699654" cy="84024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5400" dirty="0" smtClean="0">
                <a:latin typeface="Century Gothic"/>
                <a:cs typeface="Century Gothic"/>
              </a:rPr>
              <a:t>top</a:t>
            </a:r>
            <a:endParaRPr lang="en-US" sz="5400" dirty="0">
              <a:latin typeface="Century Gothic"/>
              <a:cs typeface="Century Gothic"/>
            </a:endParaRPr>
          </a:p>
        </p:txBody>
      </p:sp>
      <p:sp>
        <p:nvSpPr>
          <p:cNvPr id="6" name="Rectangle 5"/>
          <p:cNvSpPr/>
          <p:nvPr/>
        </p:nvSpPr>
        <p:spPr>
          <a:xfrm>
            <a:off x="3055182" y="420121"/>
            <a:ext cx="1699654" cy="84024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5400" dirty="0" smtClean="0">
                <a:latin typeface="Century Gothic"/>
                <a:cs typeface="Century Gothic"/>
              </a:rPr>
              <a:t>lot</a:t>
            </a:r>
            <a:endParaRPr lang="en-US" sz="5400" dirty="0">
              <a:latin typeface="Century Gothic"/>
              <a:cs typeface="Century Gothic"/>
            </a:endParaRPr>
          </a:p>
        </p:txBody>
      </p:sp>
      <p:sp>
        <p:nvSpPr>
          <p:cNvPr id="7" name="Rectangle 6"/>
          <p:cNvSpPr/>
          <p:nvPr/>
        </p:nvSpPr>
        <p:spPr>
          <a:xfrm>
            <a:off x="3055182" y="2414582"/>
            <a:ext cx="1699654" cy="84024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5400" dirty="0" smtClean="0">
                <a:latin typeface="Century Gothic"/>
                <a:cs typeface="Century Gothic"/>
              </a:rPr>
              <a:t>hog</a:t>
            </a:r>
            <a:endParaRPr lang="en-US" sz="5400" dirty="0">
              <a:latin typeface="Century Gothic"/>
              <a:cs typeface="Century Gothic"/>
            </a:endParaRPr>
          </a:p>
        </p:txBody>
      </p:sp>
      <p:sp>
        <p:nvSpPr>
          <p:cNvPr id="8" name="Rectangle 7"/>
          <p:cNvSpPr/>
          <p:nvPr/>
        </p:nvSpPr>
        <p:spPr>
          <a:xfrm>
            <a:off x="5623384" y="438846"/>
            <a:ext cx="1699654" cy="84024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5400" dirty="0" smtClean="0">
                <a:latin typeface="Century Gothic"/>
                <a:cs typeface="Century Gothic"/>
              </a:rPr>
              <a:t>they</a:t>
            </a:r>
            <a:endParaRPr lang="en-US" sz="5400" dirty="0">
              <a:latin typeface="Century Gothic"/>
              <a:cs typeface="Century Gothic"/>
            </a:endParaRPr>
          </a:p>
        </p:txBody>
      </p:sp>
      <p:sp>
        <p:nvSpPr>
          <p:cNvPr id="9" name="Rectangle 8"/>
          <p:cNvSpPr/>
          <p:nvPr/>
        </p:nvSpPr>
        <p:spPr>
          <a:xfrm>
            <a:off x="5623384" y="1412763"/>
            <a:ext cx="1699654" cy="84024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5400" dirty="0" smtClean="0">
                <a:latin typeface="Century Gothic"/>
                <a:cs typeface="Century Gothic"/>
              </a:rPr>
              <a:t>too</a:t>
            </a:r>
            <a:endParaRPr lang="en-US" sz="5400" dirty="0">
              <a:latin typeface="Century Gothic"/>
              <a:cs typeface="Century Gothic"/>
            </a:endParaRPr>
          </a:p>
        </p:txBody>
      </p:sp>
      <p:sp>
        <p:nvSpPr>
          <p:cNvPr id="10" name="Rectangle 9"/>
          <p:cNvSpPr/>
          <p:nvPr/>
        </p:nvSpPr>
        <p:spPr>
          <a:xfrm>
            <a:off x="5642103" y="2395485"/>
            <a:ext cx="1699654" cy="84024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5400" dirty="0" smtClean="0">
                <a:latin typeface="Century Gothic"/>
                <a:cs typeface="Century Gothic"/>
              </a:rPr>
              <a:t>flip</a:t>
            </a:r>
            <a:endParaRPr lang="en-US" sz="5400" dirty="0">
              <a:latin typeface="Century Gothic"/>
              <a:cs typeface="Century Gothic"/>
            </a:endParaRPr>
          </a:p>
        </p:txBody>
      </p:sp>
      <p:sp>
        <p:nvSpPr>
          <p:cNvPr id="11" name="Rectangle 10"/>
          <p:cNvSpPr/>
          <p:nvPr/>
        </p:nvSpPr>
        <p:spPr>
          <a:xfrm>
            <a:off x="5623383" y="3408339"/>
            <a:ext cx="2091904" cy="84024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5400" dirty="0" smtClean="0">
                <a:latin typeface="Century Gothic"/>
                <a:cs typeface="Century Gothic"/>
              </a:rPr>
              <a:t>black</a:t>
            </a:r>
            <a:endParaRPr lang="en-US" sz="5400" dirty="0">
              <a:latin typeface="Century Gothic"/>
              <a:cs typeface="Century Gothic"/>
            </a:endParaRPr>
          </a:p>
        </p:txBody>
      </p:sp>
    </p:spTree>
    <p:extLst>
      <p:ext uri="{BB962C8B-B14F-4D97-AF65-F5344CB8AC3E}">
        <p14:creationId xmlns:p14="http://schemas.microsoft.com/office/powerpoint/2010/main" val="1016578506"/>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39934" y="200513"/>
            <a:ext cx="3819450" cy="61108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Century Gothic"/>
                <a:cs typeface="Century Gothic"/>
              </a:rPr>
              <a:t>Grammar</a:t>
            </a:r>
            <a:endParaRPr lang="en-US" sz="2800" dirty="0">
              <a:latin typeface="Century Gothic"/>
              <a:cs typeface="Century Gothic"/>
            </a:endParaRPr>
          </a:p>
        </p:txBody>
      </p:sp>
      <p:sp>
        <p:nvSpPr>
          <p:cNvPr id="3" name="Rectangle 2"/>
          <p:cNvSpPr/>
          <p:nvPr/>
        </p:nvSpPr>
        <p:spPr>
          <a:xfrm>
            <a:off x="553820" y="1499068"/>
            <a:ext cx="7925357" cy="363786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5400" dirty="0" smtClean="0">
                <a:latin typeface="Century Gothic"/>
                <a:cs typeface="Century Gothic"/>
              </a:rPr>
              <a:t>The dog did a flip</a:t>
            </a:r>
          </a:p>
          <a:p>
            <a:endParaRPr lang="en-US" sz="5400" dirty="0">
              <a:latin typeface="Century Gothic"/>
              <a:cs typeface="Century Gothic"/>
            </a:endParaRPr>
          </a:p>
          <a:p>
            <a:r>
              <a:rPr lang="en-US" sz="5400" dirty="0" smtClean="0">
                <a:latin typeface="Century Gothic"/>
                <a:cs typeface="Century Gothic"/>
              </a:rPr>
              <a:t>Can Nat flip</a:t>
            </a:r>
            <a:endParaRPr lang="en-US" sz="5400" dirty="0">
              <a:latin typeface="Century Gothic"/>
              <a:cs typeface="Century Gothic"/>
            </a:endParaRPr>
          </a:p>
        </p:txBody>
      </p:sp>
      <p:sp>
        <p:nvSpPr>
          <p:cNvPr id="4" name="TextBox 3"/>
          <p:cNvSpPr txBox="1"/>
          <p:nvPr/>
        </p:nvSpPr>
        <p:spPr>
          <a:xfrm>
            <a:off x="486980" y="961320"/>
            <a:ext cx="8059038" cy="338554"/>
          </a:xfrm>
          <a:prstGeom prst="rect">
            <a:avLst/>
          </a:prstGeom>
          <a:noFill/>
        </p:spPr>
        <p:txBody>
          <a:bodyPr wrap="square" rtlCol="0">
            <a:spAutoFit/>
          </a:bodyPr>
          <a:lstStyle/>
          <a:p>
            <a:pPr algn="ctr"/>
            <a:r>
              <a:rPr lang="en-US" sz="1600" dirty="0" smtClean="0">
                <a:solidFill>
                  <a:srgbClr val="FF0000"/>
                </a:solidFill>
                <a:latin typeface="Century Gothic"/>
                <a:cs typeface="Century Gothic"/>
              </a:rPr>
              <a:t>Correct each sentence.</a:t>
            </a:r>
            <a:endParaRPr lang="en-US" sz="1600" dirty="0">
              <a:solidFill>
                <a:srgbClr val="FF0000"/>
              </a:solidFill>
              <a:latin typeface="Century Gothic"/>
              <a:cs typeface="Century Gothic"/>
            </a:endParaRPr>
          </a:p>
        </p:txBody>
      </p:sp>
      <p:sp>
        <p:nvSpPr>
          <p:cNvPr id="5" name="TextBox 4"/>
          <p:cNvSpPr txBox="1"/>
          <p:nvPr/>
        </p:nvSpPr>
        <p:spPr>
          <a:xfrm>
            <a:off x="553820" y="5572733"/>
            <a:ext cx="8059038" cy="584776"/>
          </a:xfrm>
          <a:prstGeom prst="rect">
            <a:avLst/>
          </a:prstGeom>
          <a:noFill/>
        </p:spPr>
        <p:txBody>
          <a:bodyPr wrap="square" rtlCol="0">
            <a:spAutoFit/>
          </a:bodyPr>
          <a:lstStyle/>
          <a:p>
            <a:pPr algn="ctr"/>
            <a:r>
              <a:rPr lang="en-US" sz="1600" dirty="0" smtClean="0">
                <a:solidFill>
                  <a:srgbClr val="FF0000"/>
                </a:solidFill>
                <a:latin typeface="Century Gothic"/>
                <a:cs typeface="Century Gothic"/>
              </a:rPr>
              <a:t>A question always ends with a question mark.</a:t>
            </a:r>
          </a:p>
          <a:p>
            <a:pPr algn="ctr"/>
            <a:r>
              <a:rPr lang="en-US" sz="1600" dirty="0" smtClean="0">
                <a:solidFill>
                  <a:srgbClr val="FF0000"/>
                </a:solidFill>
                <a:latin typeface="Century Gothic"/>
                <a:cs typeface="Century Gothic"/>
              </a:rPr>
              <a:t>An exclamation always ends with an exclamation.</a:t>
            </a:r>
            <a:endParaRPr lang="en-US" sz="1600" dirty="0">
              <a:solidFill>
                <a:srgbClr val="FF0000"/>
              </a:solidFill>
              <a:latin typeface="Century Gothic"/>
              <a:cs typeface="Century Gothic"/>
            </a:endParaRPr>
          </a:p>
        </p:txBody>
      </p:sp>
    </p:spTree>
    <p:extLst>
      <p:ext uri="{BB962C8B-B14F-4D97-AF65-F5344CB8AC3E}">
        <p14:creationId xmlns:p14="http://schemas.microsoft.com/office/powerpoint/2010/main" val="337905041"/>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08105" y="2793478"/>
            <a:ext cx="6964016" cy="830997"/>
          </a:xfrm>
          <a:prstGeom prst="rect">
            <a:avLst/>
          </a:prstGeom>
          <a:noFill/>
        </p:spPr>
        <p:txBody>
          <a:bodyPr wrap="square" rtlCol="0">
            <a:spAutoFit/>
          </a:bodyPr>
          <a:lstStyle/>
          <a:p>
            <a:pPr algn="ctr"/>
            <a:r>
              <a:rPr lang="en-US" sz="4800" dirty="0" smtClean="0">
                <a:latin typeface="Century Gothic"/>
                <a:cs typeface="Century Gothic"/>
              </a:rPr>
              <a:t>Week 4 – Day 4</a:t>
            </a:r>
            <a:endParaRPr lang="en-US" sz="4800" dirty="0">
              <a:latin typeface="Century Gothic"/>
              <a:cs typeface="Century Gothic"/>
            </a:endParaRPr>
          </a:p>
        </p:txBody>
      </p:sp>
    </p:spTree>
    <p:extLst>
      <p:ext uri="{BB962C8B-B14F-4D97-AF65-F5344CB8AC3E}">
        <p14:creationId xmlns:p14="http://schemas.microsoft.com/office/powerpoint/2010/main" val="2154662060"/>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00521" y="274037"/>
            <a:ext cx="8776855" cy="7926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smtClean="0">
                <a:latin typeface="Century Gothic"/>
                <a:cs typeface="Century Gothic"/>
              </a:rPr>
              <a:t>Phonemic Awareness – </a:t>
            </a:r>
            <a:r>
              <a:rPr lang="en-US" sz="2000" dirty="0" smtClean="0">
                <a:latin typeface="Century Gothic"/>
                <a:cs typeface="Century Gothic"/>
              </a:rPr>
              <a:t>Identify and Generate Rhyme</a:t>
            </a:r>
            <a:endParaRPr lang="en-US" sz="2000" dirty="0">
              <a:latin typeface="Century Gothic"/>
              <a:cs typeface="Century Gothic"/>
            </a:endParaRPr>
          </a:p>
        </p:txBody>
      </p:sp>
      <p:sp>
        <p:nvSpPr>
          <p:cNvPr id="5" name="TextBox 4"/>
          <p:cNvSpPr txBox="1"/>
          <p:nvPr/>
        </p:nvSpPr>
        <p:spPr>
          <a:xfrm>
            <a:off x="114583" y="4239661"/>
            <a:ext cx="8937511" cy="1938992"/>
          </a:xfrm>
          <a:prstGeom prst="rect">
            <a:avLst/>
          </a:prstGeom>
          <a:noFill/>
        </p:spPr>
        <p:txBody>
          <a:bodyPr wrap="square" rtlCol="0">
            <a:spAutoFit/>
          </a:bodyPr>
          <a:lstStyle/>
          <a:p>
            <a:r>
              <a:rPr lang="en-US" dirty="0" smtClean="0">
                <a:solidFill>
                  <a:schemeClr val="bg1">
                    <a:lumMod val="75000"/>
                  </a:schemeClr>
                </a:solidFill>
                <a:latin typeface="Century Gothic"/>
                <a:cs typeface="Century Gothic"/>
              </a:rPr>
              <a:t>Guided Practice:</a:t>
            </a:r>
          </a:p>
          <a:p>
            <a:r>
              <a:rPr lang="en-US" dirty="0" smtClean="0">
                <a:solidFill>
                  <a:srgbClr val="D9D9D9"/>
                </a:solidFill>
                <a:latin typeface="Century Gothic"/>
                <a:cs typeface="Century Gothic"/>
              </a:rPr>
              <a:t>Now let’s try it together. I will say two words. If the two words rhyme, clap. Think about the sounds the two words have in common at the end, and then say another word that rhymes with them.</a:t>
            </a:r>
          </a:p>
          <a:p>
            <a:r>
              <a:rPr lang="en-US" sz="2400" dirty="0">
                <a:solidFill>
                  <a:srgbClr val="D9D9D9"/>
                </a:solidFill>
                <a:latin typeface="Century Gothic"/>
                <a:cs typeface="Century Gothic"/>
              </a:rPr>
              <a:t>	</a:t>
            </a:r>
            <a:endParaRPr lang="en-US" sz="2400" dirty="0" smtClean="0">
              <a:solidFill>
                <a:srgbClr val="D9D9D9"/>
              </a:solidFill>
              <a:latin typeface="Century Gothic"/>
              <a:cs typeface="Century Gothic"/>
            </a:endParaRPr>
          </a:p>
          <a:p>
            <a:r>
              <a:rPr lang="en-US" sz="2400" dirty="0" smtClean="0">
                <a:solidFill>
                  <a:srgbClr val="D9D9D9"/>
                </a:solidFill>
                <a:latin typeface="Century Gothic"/>
                <a:cs typeface="Century Gothic"/>
              </a:rPr>
              <a:t>mop, top	pot, pit	dog, hog	lock, sock	plot, plate</a:t>
            </a:r>
            <a:endParaRPr lang="en-US" dirty="0">
              <a:solidFill>
                <a:srgbClr val="D9D9D9"/>
              </a:solidFill>
              <a:latin typeface="Century Gothic"/>
              <a:cs typeface="Century Gothic"/>
            </a:endParaRPr>
          </a:p>
        </p:txBody>
      </p:sp>
      <p:sp>
        <p:nvSpPr>
          <p:cNvPr id="6" name="TextBox 5"/>
          <p:cNvSpPr txBox="1"/>
          <p:nvPr/>
        </p:nvSpPr>
        <p:spPr>
          <a:xfrm>
            <a:off x="587118" y="1260420"/>
            <a:ext cx="8055074" cy="2031325"/>
          </a:xfrm>
          <a:prstGeom prst="rect">
            <a:avLst/>
          </a:prstGeom>
          <a:noFill/>
        </p:spPr>
        <p:txBody>
          <a:bodyPr wrap="square" rtlCol="0">
            <a:spAutoFit/>
          </a:bodyPr>
          <a:lstStyle/>
          <a:p>
            <a:pPr algn="ctr"/>
            <a:r>
              <a:rPr lang="en-US" dirty="0" smtClean="0">
                <a:solidFill>
                  <a:schemeClr val="bg1">
                    <a:lumMod val="85000"/>
                  </a:schemeClr>
                </a:solidFill>
                <a:latin typeface="Century Gothic"/>
                <a:cs typeface="Century Gothic"/>
              </a:rPr>
              <a:t>I am going to say two words.</a:t>
            </a:r>
          </a:p>
          <a:p>
            <a:pPr algn="ctr"/>
            <a:r>
              <a:rPr lang="en-US" dirty="0" smtClean="0">
                <a:solidFill>
                  <a:schemeClr val="bg1">
                    <a:lumMod val="85000"/>
                  </a:schemeClr>
                </a:solidFill>
                <a:latin typeface="Century Gothic"/>
                <a:cs typeface="Century Gothic"/>
              </a:rPr>
              <a:t>If the two words rhyme, clap.</a:t>
            </a:r>
          </a:p>
          <a:p>
            <a:pPr algn="ctr"/>
            <a:r>
              <a:rPr lang="en-US" dirty="0" smtClean="0">
                <a:solidFill>
                  <a:schemeClr val="bg1">
                    <a:lumMod val="85000"/>
                  </a:schemeClr>
                </a:solidFill>
                <a:latin typeface="Century Gothic"/>
                <a:cs typeface="Century Gothic"/>
              </a:rPr>
              <a:t>Listen: lot, hot</a:t>
            </a:r>
          </a:p>
          <a:p>
            <a:pPr algn="ctr"/>
            <a:r>
              <a:rPr lang="en-US" dirty="0" smtClean="0">
                <a:solidFill>
                  <a:schemeClr val="bg1">
                    <a:lumMod val="85000"/>
                  </a:schemeClr>
                </a:solidFill>
                <a:latin typeface="Century Gothic"/>
                <a:cs typeface="Century Gothic"/>
              </a:rPr>
              <a:t>Do lot and hot rhyme?</a:t>
            </a:r>
          </a:p>
          <a:p>
            <a:pPr algn="ctr"/>
            <a:r>
              <a:rPr lang="en-US" dirty="0" smtClean="0">
                <a:solidFill>
                  <a:schemeClr val="bg1">
                    <a:lumMod val="85000"/>
                  </a:schemeClr>
                </a:solidFill>
                <a:latin typeface="Century Gothic"/>
                <a:cs typeface="Century Gothic"/>
              </a:rPr>
              <a:t>Yes, let’s clap!</a:t>
            </a:r>
          </a:p>
          <a:p>
            <a:pPr algn="ctr"/>
            <a:r>
              <a:rPr lang="en-US" dirty="0" smtClean="0">
                <a:solidFill>
                  <a:schemeClr val="bg1">
                    <a:lumMod val="85000"/>
                  </a:schemeClr>
                </a:solidFill>
                <a:latin typeface="Century Gothic"/>
                <a:cs typeface="Century Gothic"/>
              </a:rPr>
              <a:t>They rhyme because they both end in /</a:t>
            </a:r>
            <a:r>
              <a:rPr lang="en-US" dirty="0" err="1" smtClean="0">
                <a:solidFill>
                  <a:schemeClr val="bg1">
                    <a:lumMod val="85000"/>
                  </a:schemeClr>
                </a:solidFill>
                <a:latin typeface="Century Gothic"/>
                <a:cs typeface="Century Gothic"/>
              </a:rPr>
              <a:t>ot</a:t>
            </a:r>
            <a:r>
              <a:rPr lang="en-US" dirty="0" smtClean="0">
                <a:solidFill>
                  <a:schemeClr val="bg1">
                    <a:lumMod val="85000"/>
                  </a:schemeClr>
                </a:solidFill>
                <a:latin typeface="Century Gothic"/>
                <a:cs typeface="Century Gothic"/>
              </a:rPr>
              <a:t>/.</a:t>
            </a:r>
          </a:p>
          <a:p>
            <a:pPr algn="ctr"/>
            <a:r>
              <a:rPr lang="en-US" dirty="0" smtClean="0">
                <a:solidFill>
                  <a:schemeClr val="bg1">
                    <a:lumMod val="85000"/>
                  </a:schemeClr>
                </a:solidFill>
                <a:latin typeface="Century Gothic"/>
                <a:cs typeface="Century Gothic"/>
              </a:rPr>
              <a:t>What other words rhyme with lot and hot?</a:t>
            </a:r>
          </a:p>
        </p:txBody>
      </p:sp>
    </p:spTree>
    <p:extLst>
      <p:ext uri="{BB962C8B-B14F-4D97-AF65-F5344CB8AC3E}">
        <p14:creationId xmlns:p14="http://schemas.microsoft.com/office/powerpoint/2010/main" val="3719641627"/>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353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Words with  Short o</a:t>
            </a:r>
          </a:p>
        </p:txBody>
      </p:sp>
      <p:sp>
        <p:nvSpPr>
          <p:cNvPr id="3" name="Rectangle 2"/>
          <p:cNvSpPr/>
          <p:nvPr/>
        </p:nvSpPr>
        <p:spPr>
          <a:xfrm>
            <a:off x="259979"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f</a:t>
            </a:r>
            <a:endParaRPr lang="en-US" sz="12000" dirty="0">
              <a:latin typeface="Century Gothic"/>
              <a:cs typeface="Century Gothic"/>
            </a:endParaRPr>
          </a:p>
        </p:txBody>
      </p:sp>
      <p:sp>
        <p:nvSpPr>
          <p:cNvPr id="4" name="Rectangle 3"/>
          <p:cNvSpPr/>
          <p:nvPr/>
        </p:nvSpPr>
        <p:spPr>
          <a:xfrm>
            <a:off x="2382427"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l</a:t>
            </a:r>
            <a:endParaRPr lang="en-US" sz="12000" dirty="0">
              <a:latin typeface="Century Gothic"/>
              <a:cs typeface="Century Gothic"/>
            </a:endParaRPr>
          </a:p>
        </p:txBody>
      </p:sp>
      <p:sp>
        <p:nvSpPr>
          <p:cNvPr id="5" name="Rectangle 4"/>
          <p:cNvSpPr/>
          <p:nvPr/>
        </p:nvSpPr>
        <p:spPr>
          <a:xfrm>
            <a:off x="4504875"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2000" dirty="0" smtClean="0">
                <a:solidFill>
                  <a:srgbClr val="FF0000"/>
                </a:solidFill>
                <a:latin typeface="Century Gothic"/>
                <a:cs typeface="Century Gothic"/>
              </a:rPr>
              <a:t> o</a:t>
            </a:r>
            <a:endParaRPr lang="en-US" sz="12000" dirty="0">
              <a:solidFill>
                <a:srgbClr val="FF0000"/>
              </a:solidFill>
              <a:latin typeface="Century Gothic"/>
              <a:cs typeface="Century Gothic"/>
            </a:endParaRPr>
          </a:p>
        </p:txBody>
      </p:sp>
      <p:sp>
        <p:nvSpPr>
          <p:cNvPr id="6" name="Rectangle 5"/>
          <p:cNvSpPr/>
          <p:nvPr/>
        </p:nvSpPr>
        <p:spPr>
          <a:xfrm>
            <a:off x="6627323"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p</a:t>
            </a:r>
            <a:endParaRPr lang="en-US" sz="12000" dirty="0">
              <a:latin typeface="Century Gothic"/>
              <a:cs typeface="Century Gothic"/>
            </a:endParaRPr>
          </a:p>
        </p:txBody>
      </p:sp>
      <p:sp>
        <p:nvSpPr>
          <p:cNvPr id="8" name="TextBox 7"/>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f to s.</a:t>
            </a:r>
            <a:endParaRPr lang="en-US" dirty="0">
              <a:solidFill>
                <a:srgbClr val="FF0000"/>
              </a:solidFill>
              <a:latin typeface="Century Gothic"/>
              <a:cs typeface="Century Gothic"/>
            </a:endParaRPr>
          </a:p>
        </p:txBody>
      </p:sp>
    </p:spTree>
    <p:extLst>
      <p:ext uri="{BB962C8B-B14F-4D97-AF65-F5344CB8AC3E}">
        <p14:creationId xmlns:p14="http://schemas.microsoft.com/office/powerpoint/2010/main" val="199829432"/>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353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Blending Words with  Short o</a:t>
            </a:r>
          </a:p>
        </p:txBody>
      </p:sp>
      <p:sp>
        <p:nvSpPr>
          <p:cNvPr id="3" name="Rectangle 2"/>
          <p:cNvSpPr/>
          <p:nvPr/>
        </p:nvSpPr>
        <p:spPr>
          <a:xfrm>
            <a:off x="259979"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s</a:t>
            </a:r>
            <a:endParaRPr lang="en-US" sz="12000" dirty="0">
              <a:latin typeface="Century Gothic"/>
              <a:cs typeface="Century Gothic"/>
            </a:endParaRPr>
          </a:p>
        </p:txBody>
      </p:sp>
      <p:sp>
        <p:nvSpPr>
          <p:cNvPr id="4" name="Rectangle 3"/>
          <p:cNvSpPr/>
          <p:nvPr/>
        </p:nvSpPr>
        <p:spPr>
          <a:xfrm>
            <a:off x="2382427"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l</a:t>
            </a:r>
            <a:endParaRPr lang="en-US" sz="12000" dirty="0">
              <a:latin typeface="Century Gothic"/>
              <a:cs typeface="Century Gothic"/>
            </a:endParaRPr>
          </a:p>
        </p:txBody>
      </p:sp>
      <p:sp>
        <p:nvSpPr>
          <p:cNvPr id="5" name="Rectangle 4"/>
          <p:cNvSpPr/>
          <p:nvPr/>
        </p:nvSpPr>
        <p:spPr>
          <a:xfrm>
            <a:off x="4504875"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2000" dirty="0" smtClean="0">
                <a:solidFill>
                  <a:srgbClr val="FF0000"/>
                </a:solidFill>
                <a:latin typeface="Century Gothic"/>
                <a:cs typeface="Century Gothic"/>
              </a:rPr>
              <a:t> o</a:t>
            </a:r>
            <a:endParaRPr lang="en-US" sz="12000" dirty="0">
              <a:solidFill>
                <a:srgbClr val="FF0000"/>
              </a:solidFill>
              <a:latin typeface="Century Gothic"/>
              <a:cs typeface="Century Gothic"/>
            </a:endParaRPr>
          </a:p>
        </p:txBody>
      </p:sp>
      <p:sp>
        <p:nvSpPr>
          <p:cNvPr id="6" name="Rectangle 5"/>
          <p:cNvSpPr/>
          <p:nvPr/>
        </p:nvSpPr>
        <p:spPr>
          <a:xfrm>
            <a:off x="6627323"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p</a:t>
            </a:r>
            <a:endParaRPr lang="en-US" sz="12000" dirty="0">
              <a:latin typeface="Century Gothic"/>
              <a:cs typeface="Century Gothic"/>
            </a:endParaRPr>
          </a:p>
        </p:txBody>
      </p:sp>
      <p:sp>
        <p:nvSpPr>
          <p:cNvPr id="7" name="TextBox 6"/>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p to t.</a:t>
            </a:r>
            <a:endParaRPr lang="en-US" dirty="0">
              <a:solidFill>
                <a:srgbClr val="FF0000"/>
              </a:solidFill>
              <a:latin typeface="Century Gothic"/>
              <a:cs typeface="Century Gothic"/>
            </a:endParaRPr>
          </a:p>
        </p:txBody>
      </p:sp>
    </p:spTree>
    <p:extLst>
      <p:ext uri="{BB962C8B-B14F-4D97-AF65-F5344CB8AC3E}">
        <p14:creationId xmlns:p14="http://schemas.microsoft.com/office/powerpoint/2010/main" val="940871347"/>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353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Blending Words with  Short o</a:t>
            </a:r>
          </a:p>
        </p:txBody>
      </p:sp>
      <p:sp>
        <p:nvSpPr>
          <p:cNvPr id="3" name="Rectangle 2"/>
          <p:cNvSpPr/>
          <p:nvPr/>
        </p:nvSpPr>
        <p:spPr>
          <a:xfrm>
            <a:off x="259979"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s</a:t>
            </a:r>
            <a:endParaRPr lang="en-US" sz="12000" dirty="0">
              <a:latin typeface="Century Gothic"/>
              <a:cs typeface="Century Gothic"/>
            </a:endParaRPr>
          </a:p>
        </p:txBody>
      </p:sp>
      <p:sp>
        <p:nvSpPr>
          <p:cNvPr id="4" name="Rectangle 3"/>
          <p:cNvSpPr/>
          <p:nvPr/>
        </p:nvSpPr>
        <p:spPr>
          <a:xfrm>
            <a:off x="2382427"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l</a:t>
            </a:r>
            <a:endParaRPr lang="en-US" sz="12000" dirty="0">
              <a:latin typeface="Century Gothic"/>
              <a:cs typeface="Century Gothic"/>
            </a:endParaRPr>
          </a:p>
        </p:txBody>
      </p:sp>
      <p:sp>
        <p:nvSpPr>
          <p:cNvPr id="5" name="Rectangle 4"/>
          <p:cNvSpPr/>
          <p:nvPr/>
        </p:nvSpPr>
        <p:spPr>
          <a:xfrm>
            <a:off x="4504875"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2000" dirty="0" smtClean="0">
                <a:solidFill>
                  <a:srgbClr val="FF0000"/>
                </a:solidFill>
                <a:latin typeface="Century Gothic"/>
                <a:cs typeface="Century Gothic"/>
              </a:rPr>
              <a:t> o</a:t>
            </a:r>
            <a:endParaRPr lang="en-US" sz="12000" dirty="0">
              <a:solidFill>
                <a:srgbClr val="FF0000"/>
              </a:solidFill>
              <a:latin typeface="Century Gothic"/>
              <a:cs typeface="Century Gothic"/>
            </a:endParaRPr>
          </a:p>
        </p:txBody>
      </p:sp>
      <p:sp>
        <p:nvSpPr>
          <p:cNvPr id="6" name="Rectangle 5"/>
          <p:cNvSpPr/>
          <p:nvPr/>
        </p:nvSpPr>
        <p:spPr>
          <a:xfrm>
            <a:off x="6627323"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t</a:t>
            </a:r>
            <a:endParaRPr lang="en-US" sz="12000" dirty="0">
              <a:latin typeface="Century Gothic"/>
              <a:cs typeface="Century Gothic"/>
            </a:endParaRPr>
          </a:p>
        </p:txBody>
      </p:sp>
      <p:sp>
        <p:nvSpPr>
          <p:cNvPr id="7" name="TextBox 6"/>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Remove the s.</a:t>
            </a:r>
            <a:endParaRPr lang="en-US" dirty="0">
              <a:solidFill>
                <a:srgbClr val="FF0000"/>
              </a:solidFill>
              <a:latin typeface="Century Gothic"/>
              <a:cs typeface="Century Gothic"/>
            </a:endParaRPr>
          </a:p>
        </p:txBody>
      </p:sp>
    </p:spTree>
    <p:extLst>
      <p:ext uri="{BB962C8B-B14F-4D97-AF65-F5344CB8AC3E}">
        <p14:creationId xmlns:p14="http://schemas.microsoft.com/office/powerpoint/2010/main" val="29735380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3323987"/>
          </a:xfrm>
          <a:prstGeom prst="rect">
            <a:avLst/>
          </a:prstGeom>
          <a:noFill/>
        </p:spPr>
        <p:txBody>
          <a:bodyPr wrap="square" rtlCol="0">
            <a:spAutoFit/>
          </a:bodyPr>
          <a:lstStyle/>
          <a:p>
            <a:r>
              <a:rPr lang="en-US" sz="7000" dirty="0" smtClean="0">
                <a:latin typeface="Century Gothic"/>
                <a:cs typeface="Century Gothic"/>
              </a:rPr>
              <a:t>m</a:t>
            </a:r>
            <a:r>
              <a:rPr lang="en-US" sz="7000" dirty="0" smtClean="0">
                <a:solidFill>
                  <a:srgbClr val="FF0000"/>
                </a:solidFill>
                <a:latin typeface="Century Gothic"/>
                <a:cs typeface="Century Gothic"/>
              </a:rPr>
              <a:t>o</a:t>
            </a:r>
            <a:r>
              <a:rPr lang="en-US" sz="7000" dirty="0" smtClean="0">
                <a:latin typeface="Century Gothic"/>
                <a:cs typeface="Century Gothic"/>
              </a:rPr>
              <a:t>m   l</a:t>
            </a:r>
            <a:r>
              <a:rPr lang="en-US" sz="7000" dirty="0" smtClean="0">
                <a:solidFill>
                  <a:srgbClr val="FF0000"/>
                </a:solidFill>
                <a:latin typeface="Century Gothic"/>
                <a:cs typeface="Century Gothic"/>
              </a:rPr>
              <a:t>o</a:t>
            </a:r>
            <a:r>
              <a:rPr lang="en-US" sz="7000" dirty="0" smtClean="0">
                <a:latin typeface="Century Gothic"/>
                <a:cs typeface="Century Gothic"/>
              </a:rPr>
              <a:t>t   g</a:t>
            </a:r>
            <a:r>
              <a:rPr lang="en-US" sz="7000" dirty="0" smtClean="0">
                <a:solidFill>
                  <a:srgbClr val="FF0000"/>
                </a:solidFill>
                <a:latin typeface="Century Gothic"/>
                <a:cs typeface="Century Gothic"/>
              </a:rPr>
              <a:t>o</a:t>
            </a:r>
            <a:r>
              <a:rPr lang="en-US" sz="7000" dirty="0" smtClean="0">
                <a:latin typeface="Century Gothic"/>
                <a:cs typeface="Century Gothic"/>
              </a:rPr>
              <a:t>t  h</a:t>
            </a:r>
            <a:r>
              <a:rPr lang="en-US" sz="7000" dirty="0" smtClean="0">
                <a:solidFill>
                  <a:srgbClr val="FF0000"/>
                </a:solidFill>
                <a:latin typeface="Century Gothic"/>
                <a:cs typeface="Century Gothic"/>
              </a:rPr>
              <a:t>o</a:t>
            </a:r>
            <a:r>
              <a:rPr lang="en-US" sz="7000" dirty="0" smtClean="0">
                <a:latin typeface="Century Gothic"/>
                <a:cs typeface="Century Gothic"/>
              </a:rPr>
              <a:t>p</a:t>
            </a:r>
          </a:p>
          <a:p>
            <a:endParaRPr lang="en-US" sz="7000" dirty="0" smtClean="0">
              <a:latin typeface="Century Gothic"/>
              <a:cs typeface="Century Gothic"/>
            </a:endParaRPr>
          </a:p>
          <a:p>
            <a:r>
              <a:rPr lang="en-US" sz="7000" dirty="0" smtClean="0">
                <a:latin typeface="Century Gothic"/>
                <a:cs typeface="Century Gothic"/>
              </a:rPr>
              <a:t> h</a:t>
            </a:r>
            <a:r>
              <a:rPr lang="en-US" sz="7000" dirty="0" smtClean="0">
                <a:solidFill>
                  <a:srgbClr val="FF0000"/>
                </a:solidFill>
                <a:latin typeface="Century Gothic"/>
                <a:cs typeface="Century Gothic"/>
              </a:rPr>
              <a:t>o</a:t>
            </a:r>
            <a:endParaRPr lang="en-US" sz="7000" dirty="0">
              <a:latin typeface="Century Gothic"/>
              <a:cs typeface="Century Gothic"/>
            </a:endParaRPr>
          </a:p>
        </p:txBody>
      </p:sp>
    </p:spTree>
    <p:extLst>
      <p:ext uri="{BB962C8B-B14F-4D97-AF65-F5344CB8AC3E}">
        <p14:creationId xmlns:p14="http://schemas.microsoft.com/office/powerpoint/2010/main" val="1971837347"/>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353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Blending Words with  Short o</a:t>
            </a:r>
          </a:p>
        </p:txBody>
      </p:sp>
      <p:sp>
        <p:nvSpPr>
          <p:cNvPr id="3" name="Rectangle 2"/>
          <p:cNvSpPr/>
          <p:nvPr/>
        </p:nvSpPr>
        <p:spPr>
          <a:xfrm>
            <a:off x="259979"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2000" dirty="0">
              <a:latin typeface="Century Gothic"/>
              <a:cs typeface="Century Gothic"/>
            </a:endParaRPr>
          </a:p>
        </p:txBody>
      </p:sp>
      <p:sp>
        <p:nvSpPr>
          <p:cNvPr id="4" name="Rectangle 3"/>
          <p:cNvSpPr/>
          <p:nvPr/>
        </p:nvSpPr>
        <p:spPr>
          <a:xfrm>
            <a:off x="2382427"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l</a:t>
            </a:r>
            <a:endParaRPr lang="en-US" sz="12000" dirty="0">
              <a:latin typeface="Century Gothic"/>
              <a:cs typeface="Century Gothic"/>
            </a:endParaRPr>
          </a:p>
        </p:txBody>
      </p:sp>
      <p:sp>
        <p:nvSpPr>
          <p:cNvPr id="5" name="Rectangle 4"/>
          <p:cNvSpPr/>
          <p:nvPr/>
        </p:nvSpPr>
        <p:spPr>
          <a:xfrm>
            <a:off x="4504875"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2000" dirty="0" smtClean="0">
                <a:solidFill>
                  <a:srgbClr val="FF0000"/>
                </a:solidFill>
                <a:latin typeface="Century Gothic"/>
                <a:cs typeface="Century Gothic"/>
              </a:rPr>
              <a:t> o</a:t>
            </a:r>
            <a:endParaRPr lang="en-US" sz="12000" dirty="0">
              <a:solidFill>
                <a:srgbClr val="FF0000"/>
              </a:solidFill>
              <a:latin typeface="Century Gothic"/>
              <a:cs typeface="Century Gothic"/>
            </a:endParaRPr>
          </a:p>
        </p:txBody>
      </p:sp>
      <p:sp>
        <p:nvSpPr>
          <p:cNvPr id="6" name="Rectangle 5"/>
          <p:cNvSpPr/>
          <p:nvPr/>
        </p:nvSpPr>
        <p:spPr>
          <a:xfrm>
            <a:off x="6627323"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t</a:t>
            </a:r>
            <a:endParaRPr lang="en-US" sz="12000" dirty="0">
              <a:latin typeface="Century Gothic"/>
              <a:cs typeface="Century Gothic"/>
            </a:endParaRPr>
          </a:p>
        </p:txBody>
      </p:sp>
      <p:sp>
        <p:nvSpPr>
          <p:cNvPr id="7" name="TextBox 6"/>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l to n.</a:t>
            </a:r>
            <a:endParaRPr lang="en-US" dirty="0">
              <a:solidFill>
                <a:srgbClr val="FF0000"/>
              </a:solidFill>
              <a:latin typeface="Century Gothic"/>
              <a:cs typeface="Century Gothic"/>
            </a:endParaRPr>
          </a:p>
        </p:txBody>
      </p:sp>
    </p:spTree>
    <p:extLst>
      <p:ext uri="{BB962C8B-B14F-4D97-AF65-F5344CB8AC3E}">
        <p14:creationId xmlns:p14="http://schemas.microsoft.com/office/powerpoint/2010/main" val="2653871881"/>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353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Blending Words with  Short o</a:t>
            </a:r>
          </a:p>
        </p:txBody>
      </p:sp>
      <p:sp>
        <p:nvSpPr>
          <p:cNvPr id="3" name="Rectangle 2"/>
          <p:cNvSpPr/>
          <p:nvPr/>
        </p:nvSpPr>
        <p:spPr>
          <a:xfrm>
            <a:off x="259979"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2000" dirty="0">
              <a:latin typeface="Century Gothic"/>
              <a:cs typeface="Century Gothic"/>
            </a:endParaRPr>
          </a:p>
        </p:txBody>
      </p:sp>
      <p:sp>
        <p:nvSpPr>
          <p:cNvPr id="4" name="Rectangle 3"/>
          <p:cNvSpPr/>
          <p:nvPr/>
        </p:nvSpPr>
        <p:spPr>
          <a:xfrm>
            <a:off x="2382427"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n</a:t>
            </a:r>
            <a:endParaRPr lang="en-US" sz="12000" dirty="0">
              <a:latin typeface="Century Gothic"/>
              <a:cs typeface="Century Gothic"/>
            </a:endParaRPr>
          </a:p>
        </p:txBody>
      </p:sp>
      <p:sp>
        <p:nvSpPr>
          <p:cNvPr id="5" name="Rectangle 4"/>
          <p:cNvSpPr/>
          <p:nvPr/>
        </p:nvSpPr>
        <p:spPr>
          <a:xfrm>
            <a:off x="4504875"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2000" dirty="0" smtClean="0">
                <a:solidFill>
                  <a:srgbClr val="FF0000"/>
                </a:solidFill>
                <a:latin typeface="Century Gothic"/>
                <a:cs typeface="Century Gothic"/>
              </a:rPr>
              <a:t> o</a:t>
            </a:r>
            <a:endParaRPr lang="en-US" sz="12000" dirty="0">
              <a:solidFill>
                <a:srgbClr val="FF0000"/>
              </a:solidFill>
              <a:latin typeface="Century Gothic"/>
              <a:cs typeface="Century Gothic"/>
            </a:endParaRPr>
          </a:p>
        </p:txBody>
      </p:sp>
      <p:sp>
        <p:nvSpPr>
          <p:cNvPr id="6" name="Rectangle 5"/>
          <p:cNvSpPr/>
          <p:nvPr/>
        </p:nvSpPr>
        <p:spPr>
          <a:xfrm>
            <a:off x="6627323"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t</a:t>
            </a:r>
            <a:endParaRPr lang="en-US" sz="12000" dirty="0">
              <a:latin typeface="Century Gothic"/>
              <a:cs typeface="Century Gothic"/>
            </a:endParaRPr>
          </a:p>
        </p:txBody>
      </p:sp>
      <p:sp>
        <p:nvSpPr>
          <p:cNvPr id="7" name="TextBox 6"/>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n to h.</a:t>
            </a:r>
            <a:endParaRPr lang="en-US" dirty="0">
              <a:solidFill>
                <a:srgbClr val="FF0000"/>
              </a:solidFill>
              <a:latin typeface="Century Gothic"/>
              <a:cs typeface="Century Gothic"/>
            </a:endParaRPr>
          </a:p>
        </p:txBody>
      </p:sp>
    </p:spTree>
    <p:extLst>
      <p:ext uri="{BB962C8B-B14F-4D97-AF65-F5344CB8AC3E}">
        <p14:creationId xmlns:p14="http://schemas.microsoft.com/office/powerpoint/2010/main" val="3008188224"/>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353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Blending Words with  Short o</a:t>
            </a:r>
          </a:p>
        </p:txBody>
      </p:sp>
      <p:sp>
        <p:nvSpPr>
          <p:cNvPr id="3" name="Rectangle 2"/>
          <p:cNvSpPr/>
          <p:nvPr/>
        </p:nvSpPr>
        <p:spPr>
          <a:xfrm>
            <a:off x="259979"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2000" dirty="0">
              <a:latin typeface="Century Gothic"/>
              <a:cs typeface="Century Gothic"/>
            </a:endParaRPr>
          </a:p>
        </p:txBody>
      </p:sp>
      <p:sp>
        <p:nvSpPr>
          <p:cNvPr id="4" name="Rectangle 3"/>
          <p:cNvSpPr/>
          <p:nvPr/>
        </p:nvSpPr>
        <p:spPr>
          <a:xfrm>
            <a:off x="2382427"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h</a:t>
            </a:r>
            <a:endParaRPr lang="en-US" sz="12000" dirty="0">
              <a:latin typeface="Century Gothic"/>
              <a:cs typeface="Century Gothic"/>
            </a:endParaRPr>
          </a:p>
        </p:txBody>
      </p:sp>
      <p:sp>
        <p:nvSpPr>
          <p:cNvPr id="5" name="Rectangle 4"/>
          <p:cNvSpPr/>
          <p:nvPr/>
        </p:nvSpPr>
        <p:spPr>
          <a:xfrm>
            <a:off x="4504875"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2000" dirty="0" smtClean="0">
                <a:solidFill>
                  <a:srgbClr val="FF0000"/>
                </a:solidFill>
                <a:latin typeface="Century Gothic"/>
                <a:cs typeface="Century Gothic"/>
              </a:rPr>
              <a:t> o</a:t>
            </a:r>
            <a:endParaRPr lang="en-US" sz="12000" dirty="0">
              <a:solidFill>
                <a:srgbClr val="FF0000"/>
              </a:solidFill>
              <a:latin typeface="Century Gothic"/>
              <a:cs typeface="Century Gothic"/>
            </a:endParaRPr>
          </a:p>
        </p:txBody>
      </p:sp>
      <p:sp>
        <p:nvSpPr>
          <p:cNvPr id="6" name="Rectangle 5"/>
          <p:cNvSpPr/>
          <p:nvPr/>
        </p:nvSpPr>
        <p:spPr>
          <a:xfrm>
            <a:off x="6627323"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t</a:t>
            </a:r>
            <a:endParaRPr lang="en-US" sz="12000" dirty="0">
              <a:latin typeface="Century Gothic"/>
              <a:cs typeface="Century Gothic"/>
            </a:endParaRPr>
          </a:p>
        </p:txBody>
      </p:sp>
      <p:sp>
        <p:nvSpPr>
          <p:cNvPr id="7" name="TextBox 6"/>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h to t.</a:t>
            </a:r>
            <a:endParaRPr lang="en-US" dirty="0">
              <a:solidFill>
                <a:srgbClr val="FF0000"/>
              </a:solidFill>
              <a:latin typeface="Century Gothic"/>
              <a:cs typeface="Century Gothic"/>
            </a:endParaRPr>
          </a:p>
        </p:txBody>
      </p:sp>
    </p:spTree>
    <p:extLst>
      <p:ext uri="{BB962C8B-B14F-4D97-AF65-F5344CB8AC3E}">
        <p14:creationId xmlns:p14="http://schemas.microsoft.com/office/powerpoint/2010/main" val="969676189"/>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353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Blending Words with  Short o</a:t>
            </a:r>
          </a:p>
        </p:txBody>
      </p:sp>
      <p:sp>
        <p:nvSpPr>
          <p:cNvPr id="3" name="Rectangle 2"/>
          <p:cNvSpPr/>
          <p:nvPr/>
        </p:nvSpPr>
        <p:spPr>
          <a:xfrm>
            <a:off x="259979"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2000" dirty="0">
              <a:latin typeface="Century Gothic"/>
              <a:cs typeface="Century Gothic"/>
            </a:endParaRPr>
          </a:p>
        </p:txBody>
      </p:sp>
      <p:sp>
        <p:nvSpPr>
          <p:cNvPr id="4" name="Rectangle 3"/>
          <p:cNvSpPr/>
          <p:nvPr/>
        </p:nvSpPr>
        <p:spPr>
          <a:xfrm>
            <a:off x="2382427"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t</a:t>
            </a:r>
            <a:endParaRPr lang="en-US" sz="12000" dirty="0">
              <a:latin typeface="Century Gothic"/>
              <a:cs typeface="Century Gothic"/>
            </a:endParaRPr>
          </a:p>
        </p:txBody>
      </p:sp>
      <p:sp>
        <p:nvSpPr>
          <p:cNvPr id="5" name="Rectangle 4"/>
          <p:cNvSpPr/>
          <p:nvPr/>
        </p:nvSpPr>
        <p:spPr>
          <a:xfrm>
            <a:off x="4504875"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2000" dirty="0" smtClean="0">
                <a:solidFill>
                  <a:srgbClr val="FF0000"/>
                </a:solidFill>
                <a:latin typeface="Century Gothic"/>
                <a:cs typeface="Century Gothic"/>
              </a:rPr>
              <a:t> o</a:t>
            </a:r>
            <a:endParaRPr lang="en-US" sz="12000" dirty="0">
              <a:solidFill>
                <a:srgbClr val="FF0000"/>
              </a:solidFill>
              <a:latin typeface="Century Gothic"/>
              <a:cs typeface="Century Gothic"/>
            </a:endParaRPr>
          </a:p>
        </p:txBody>
      </p:sp>
      <p:sp>
        <p:nvSpPr>
          <p:cNvPr id="6" name="Rectangle 5"/>
          <p:cNvSpPr/>
          <p:nvPr/>
        </p:nvSpPr>
        <p:spPr>
          <a:xfrm>
            <a:off x="6627323"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t</a:t>
            </a:r>
            <a:endParaRPr lang="en-US" sz="12000" dirty="0">
              <a:latin typeface="Century Gothic"/>
              <a:cs typeface="Century Gothic"/>
            </a:endParaRPr>
          </a:p>
        </p:txBody>
      </p:sp>
      <p:sp>
        <p:nvSpPr>
          <p:cNvPr id="7" name="TextBox 6"/>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 to p.</a:t>
            </a:r>
            <a:endParaRPr lang="en-US" dirty="0">
              <a:solidFill>
                <a:srgbClr val="FF0000"/>
              </a:solidFill>
              <a:latin typeface="Century Gothic"/>
              <a:cs typeface="Century Gothic"/>
            </a:endParaRPr>
          </a:p>
        </p:txBody>
      </p:sp>
    </p:spTree>
    <p:extLst>
      <p:ext uri="{BB962C8B-B14F-4D97-AF65-F5344CB8AC3E}">
        <p14:creationId xmlns:p14="http://schemas.microsoft.com/office/powerpoint/2010/main" val="1573081149"/>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353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Blending Words with  Short o</a:t>
            </a:r>
          </a:p>
        </p:txBody>
      </p:sp>
      <p:sp>
        <p:nvSpPr>
          <p:cNvPr id="3" name="Rectangle 2"/>
          <p:cNvSpPr/>
          <p:nvPr/>
        </p:nvSpPr>
        <p:spPr>
          <a:xfrm>
            <a:off x="259979"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2000" dirty="0">
              <a:latin typeface="Century Gothic"/>
              <a:cs typeface="Century Gothic"/>
            </a:endParaRPr>
          </a:p>
        </p:txBody>
      </p:sp>
      <p:sp>
        <p:nvSpPr>
          <p:cNvPr id="4" name="Rectangle 3"/>
          <p:cNvSpPr/>
          <p:nvPr/>
        </p:nvSpPr>
        <p:spPr>
          <a:xfrm>
            <a:off x="2382427"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t</a:t>
            </a:r>
            <a:endParaRPr lang="en-US" sz="12000" dirty="0">
              <a:latin typeface="Century Gothic"/>
              <a:cs typeface="Century Gothic"/>
            </a:endParaRPr>
          </a:p>
        </p:txBody>
      </p:sp>
      <p:sp>
        <p:nvSpPr>
          <p:cNvPr id="5" name="Rectangle 4"/>
          <p:cNvSpPr/>
          <p:nvPr/>
        </p:nvSpPr>
        <p:spPr>
          <a:xfrm>
            <a:off x="4504875"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2000" dirty="0" smtClean="0">
                <a:solidFill>
                  <a:srgbClr val="FF0000"/>
                </a:solidFill>
                <a:latin typeface="Century Gothic"/>
                <a:cs typeface="Century Gothic"/>
              </a:rPr>
              <a:t> o</a:t>
            </a:r>
            <a:endParaRPr lang="en-US" sz="12000" dirty="0">
              <a:solidFill>
                <a:srgbClr val="FF0000"/>
              </a:solidFill>
              <a:latin typeface="Century Gothic"/>
              <a:cs typeface="Century Gothic"/>
            </a:endParaRPr>
          </a:p>
        </p:txBody>
      </p:sp>
      <p:sp>
        <p:nvSpPr>
          <p:cNvPr id="6" name="Rectangle 5"/>
          <p:cNvSpPr/>
          <p:nvPr/>
        </p:nvSpPr>
        <p:spPr>
          <a:xfrm>
            <a:off x="6627323"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p</a:t>
            </a:r>
            <a:endParaRPr lang="en-US" sz="12000" dirty="0">
              <a:latin typeface="Century Gothic"/>
              <a:cs typeface="Century Gothic"/>
            </a:endParaRPr>
          </a:p>
        </p:txBody>
      </p:sp>
      <p:sp>
        <p:nvSpPr>
          <p:cNvPr id="7" name="TextBox 6"/>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 to m.</a:t>
            </a:r>
            <a:endParaRPr lang="en-US" dirty="0">
              <a:solidFill>
                <a:srgbClr val="FF0000"/>
              </a:solidFill>
              <a:latin typeface="Century Gothic"/>
              <a:cs typeface="Century Gothic"/>
            </a:endParaRPr>
          </a:p>
        </p:txBody>
      </p:sp>
    </p:spTree>
    <p:extLst>
      <p:ext uri="{BB962C8B-B14F-4D97-AF65-F5344CB8AC3E}">
        <p14:creationId xmlns:p14="http://schemas.microsoft.com/office/powerpoint/2010/main" val="1715821820"/>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353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Blending Words with  Short o</a:t>
            </a:r>
          </a:p>
        </p:txBody>
      </p:sp>
      <p:sp>
        <p:nvSpPr>
          <p:cNvPr id="3" name="Rectangle 2"/>
          <p:cNvSpPr/>
          <p:nvPr/>
        </p:nvSpPr>
        <p:spPr>
          <a:xfrm>
            <a:off x="259979"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2000" dirty="0">
              <a:latin typeface="Century Gothic"/>
              <a:cs typeface="Century Gothic"/>
            </a:endParaRPr>
          </a:p>
        </p:txBody>
      </p:sp>
      <p:sp>
        <p:nvSpPr>
          <p:cNvPr id="4" name="Rectangle 3"/>
          <p:cNvSpPr/>
          <p:nvPr/>
        </p:nvSpPr>
        <p:spPr>
          <a:xfrm>
            <a:off x="2382427"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m</a:t>
            </a:r>
            <a:endParaRPr lang="en-US" sz="12000" dirty="0">
              <a:latin typeface="Century Gothic"/>
              <a:cs typeface="Century Gothic"/>
            </a:endParaRPr>
          </a:p>
        </p:txBody>
      </p:sp>
      <p:sp>
        <p:nvSpPr>
          <p:cNvPr id="5" name="Rectangle 4"/>
          <p:cNvSpPr/>
          <p:nvPr/>
        </p:nvSpPr>
        <p:spPr>
          <a:xfrm>
            <a:off x="4504875"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2000" dirty="0" smtClean="0">
                <a:solidFill>
                  <a:srgbClr val="FF0000"/>
                </a:solidFill>
                <a:latin typeface="Century Gothic"/>
                <a:cs typeface="Century Gothic"/>
              </a:rPr>
              <a:t> o</a:t>
            </a:r>
            <a:endParaRPr lang="en-US" sz="12000" dirty="0">
              <a:solidFill>
                <a:srgbClr val="FF0000"/>
              </a:solidFill>
              <a:latin typeface="Century Gothic"/>
              <a:cs typeface="Century Gothic"/>
            </a:endParaRPr>
          </a:p>
        </p:txBody>
      </p:sp>
      <p:sp>
        <p:nvSpPr>
          <p:cNvPr id="6" name="Rectangle 5"/>
          <p:cNvSpPr/>
          <p:nvPr/>
        </p:nvSpPr>
        <p:spPr>
          <a:xfrm>
            <a:off x="6627323"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p</a:t>
            </a:r>
            <a:endParaRPr lang="en-US" sz="12000" dirty="0">
              <a:latin typeface="Century Gothic"/>
              <a:cs typeface="Century Gothic"/>
            </a:endParaRPr>
          </a:p>
        </p:txBody>
      </p:sp>
      <p:sp>
        <p:nvSpPr>
          <p:cNvPr id="7" name="TextBox 6"/>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o to a.</a:t>
            </a:r>
            <a:endParaRPr lang="en-US" dirty="0">
              <a:solidFill>
                <a:srgbClr val="FF0000"/>
              </a:solidFill>
              <a:latin typeface="Century Gothic"/>
              <a:cs typeface="Century Gothic"/>
            </a:endParaRPr>
          </a:p>
        </p:txBody>
      </p:sp>
    </p:spTree>
    <p:extLst>
      <p:ext uri="{BB962C8B-B14F-4D97-AF65-F5344CB8AC3E}">
        <p14:creationId xmlns:p14="http://schemas.microsoft.com/office/powerpoint/2010/main" val="402487145"/>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353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Blending Words with  Short o</a:t>
            </a:r>
          </a:p>
        </p:txBody>
      </p:sp>
      <p:sp>
        <p:nvSpPr>
          <p:cNvPr id="3" name="Rectangle 2"/>
          <p:cNvSpPr/>
          <p:nvPr/>
        </p:nvSpPr>
        <p:spPr>
          <a:xfrm>
            <a:off x="259979"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2000" dirty="0">
              <a:latin typeface="Century Gothic"/>
              <a:cs typeface="Century Gothic"/>
            </a:endParaRPr>
          </a:p>
        </p:txBody>
      </p:sp>
      <p:sp>
        <p:nvSpPr>
          <p:cNvPr id="4" name="Rectangle 3"/>
          <p:cNvSpPr/>
          <p:nvPr/>
        </p:nvSpPr>
        <p:spPr>
          <a:xfrm>
            <a:off x="2382427"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m</a:t>
            </a:r>
            <a:endParaRPr lang="en-US" sz="12000" dirty="0">
              <a:latin typeface="Century Gothic"/>
              <a:cs typeface="Century Gothic"/>
            </a:endParaRPr>
          </a:p>
        </p:txBody>
      </p:sp>
      <p:sp>
        <p:nvSpPr>
          <p:cNvPr id="5" name="Rectangle 4"/>
          <p:cNvSpPr/>
          <p:nvPr/>
        </p:nvSpPr>
        <p:spPr>
          <a:xfrm>
            <a:off x="4504875"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2000" dirty="0" smtClean="0">
                <a:solidFill>
                  <a:srgbClr val="FF0000"/>
                </a:solidFill>
                <a:latin typeface="Century Gothic"/>
                <a:cs typeface="Century Gothic"/>
              </a:rPr>
              <a:t> a</a:t>
            </a:r>
            <a:endParaRPr lang="en-US" sz="12000" dirty="0">
              <a:solidFill>
                <a:srgbClr val="FF0000"/>
              </a:solidFill>
              <a:latin typeface="Century Gothic"/>
              <a:cs typeface="Century Gothic"/>
            </a:endParaRPr>
          </a:p>
        </p:txBody>
      </p:sp>
      <p:sp>
        <p:nvSpPr>
          <p:cNvPr id="6" name="Rectangle 5"/>
          <p:cNvSpPr/>
          <p:nvPr/>
        </p:nvSpPr>
        <p:spPr>
          <a:xfrm>
            <a:off x="6627323"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p</a:t>
            </a:r>
            <a:endParaRPr lang="en-US" sz="12000" dirty="0">
              <a:latin typeface="Century Gothic"/>
              <a:cs typeface="Century Gothic"/>
            </a:endParaRPr>
          </a:p>
        </p:txBody>
      </p:sp>
      <p:sp>
        <p:nvSpPr>
          <p:cNvPr id="7" name="TextBox 6"/>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r to m.</a:t>
            </a:r>
            <a:endParaRPr lang="en-US" dirty="0">
              <a:solidFill>
                <a:srgbClr val="FF0000"/>
              </a:solidFill>
              <a:latin typeface="Century Gothic"/>
              <a:cs typeface="Century Gothic"/>
            </a:endParaRPr>
          </a:p>
        </p:txBody>
      </p:sp>
    </p:spTree>
    <p:extLst>
      <p:ext uri="{BB962C8B-B14F-4D97-AF65-F5344CB8AC3E}">
        <p14:creationId xmlns:p14="http://schemas.microsoft.com/office/powerpoint/2010/main" val="1324584466"/>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353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Blending Words with  Short o</a:t>
            </a:r>
          </a:p>
        </p:txBody>
      </p:sp>
      <p:sp>
        <p:nvSpPr>
          <p:cNvPr id="3" name="Rectangle 2"/>
          <p:cNvSpPr/>
          <p:nvPr/>
        </p:nvSpPr>
        <p:spPr>
          <a:xfrm>
            <a:off x="259979"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2000" dirty="0">
              <a:latin typeface="Century Gothic"/>
              <a:cs typeface="Century Gothic"/>
            </a:endParaRPr>
          </a:p>
        </p:txBody>
      </p:sp>
      <p:sp>
        <p:nvSpPr>
          <p:cNvPr id="4" name="Rectangle 3"/>
          <p:cNvSpPr/>
          <p:nvPr/>
        </p:nvSpPr>
        <p:spPr>
          <a:xfrm>
            <a:off x="2382427"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r</a:t>
            </a:r>
            <a:endParaRPr lang="en-US" sz="12000" dirty="0">
              <a:latin typeface="Century Gothic"/>
              <a:cs typeface="Century Gothic"/>
            </a:endParaRPr>
          </a:p>
        </p:txBody>
      </p:sp>
      <p:sp>
        <p:nvSpPr>
          <p:cNvPr id="5" name="Rectangle 4"/>
          <p:cNvSpPr/>
          <p:nvPr/>
        </p:nvSpPr>
        <p:spPr>
          <a:xfrm>
            <a:off x="4504875"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2000" dirty="0" smtClean="0">
                <a:solidFill>
                  <a:srgbClr val="FF0000"/>
                </a:solidFill>
                <a:latin typeface="Century Gothic"/>
                <a:cs typeface="Century Gothic"/>
              </a:rPr>
              <a:t> a</a:t>
            </a:r>
            <a:endParaRPr lang="en-US" sz="12000" dirty="0">
              <a:solidFill>
                <a:srgbClr val="FF0000"/>
              </a:solidFill>
              <a:latin typeface="Century Gothic"/>
              <a:cs typeface="Century Gothic"/>
            </a:endParaRPr>
          </a:p>
        </p:txBody>
      </p:sp>
      <p:sp>
        <p:nvSpPr>
          <p:cNvPr id="6" name="Rectangle 5"/>
          <p:cNvSpPr/>
          <p:nvPr/>
        </p:nvSpPr>
        <p:spPr>
          <a:xfrm>
            <a:off x="6627323"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p</a:t>
            </a:r>
            <a:endParaRPr lang="en-US" sz="12000" dirty="0">
              <a:latin typeface="Century Gothic"/>
              <a:cs typeface="Century Gothic"/>
            </a:endParaRPr>
          </a:p>
        </p:txBody>
      </p:sp>
      <p:sp>
        <p:nvSpPr>
          <p:cNvPr id="7" name="TextBox 6"/>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p to ck.</a:t>
            </a:r>
            <a:endParaRPr lang="en-US" dirty="0">
              <a:solidFill>
                <a:srgbClr val="FF0000"/>
              </a:solidFill>
              <a:latin typeface="Century Gothic"/>
              <a:cs typeface="Century Gothic"/>
            </a:endParaRPr>
          </a:p>
        </p:txBody>
      </p:sp>
    </p:spTree>
    <p:extLst>
      <p:ext uri="{BB962C8B-B14F-4D97-AF65-F5344CB8AC3E}">
        <p14:creationId xmlns:p14="http://schemas.microsoft.com/office/powerpoint/2010/main" val="1204602793"/>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353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Blending Words with  Short o</a:t>
            </a:r>
          </a:p>
        </p:txBody>
      </p:sp>
      <p:sp>
        <p:nvSpPr>
          <p:cNvPr id="3" name="Rectangle 2"/>
          <p:cNvSpPr/>
          <p:nvPr/>
        </p:nvSpPr>
        <p:spPr>
          <a:xfrm>
            <a:off x="259979"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2000" dirty="0">
              <a:latin typeface="Century Gothic"/>
              <a:cs typeface="Century Gothic"/>
            </a:endParaRPr>
          </a:p>
        </p:txBody>
      </p:sp>
      <p:sp>
        <p:nvSpPr>
          <p:cNvPr id="4" name="Rectangle 3"/>
          <p:cNvSpPr/>
          <p:nvPr/>
        </p:nvSpPr>
        <p:spPr>
          <a:xfrm>
            <a:off x="2382427"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r</a:t>
            </a:r>
            <a:endParaRPr lang="en-US" sz="12000" dirty="0">
              <a:latin typeface="Century Gothic"/>
              <a:cs typeface="Century Gothic"/>
            </a:endParaRPr>
          </a:p>
        </p:txBody>
      </p:sp>
      <p:sp>
        <p:nvSpPr>
          <p:cNvPr id="5" name="Rectangle 4"/>
          <p:cNvSpPr/>
          <p:nvPr/>
        </p:nvSpPr>
        <p:spPr>
          <a:xfrm>
            <a:off x="4504875"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2000" dirty="0" smtClean="0">
                <a:solidFill>
                  <a:srgbClr val="FF0000"/>
                </a:solidFill>
                <a:latin typeface="Century Gothic"/>
                <a:cs typeface="Century Gothic"/>
              </a:rPr>
              <a:t> a</a:t>
            </a:r>
            <a:endParaRPr lang="en-US" sz="12000" dirty="0">
              <a:solidFill>
                <a:srgbClr val="FF0000"/>
              </a:solidFill>
              <a:latin typeface="Century Gothic"/>
              <a:cs typeface="Century Gothic"/>
            </a:endParaRPr>
          </a:p>
        </p:txBody>
      </p:sp>
      <p:sp>
        <p:nvSpPr>
          <p:cNvPr id="6" name="Rectangle 5"/>
          <p:cNvSpPr/>
          <p:nvPr/>
        </p:nvSpPr>
        <p:spPr>
          <a:xfrm>
            <a:off x="6627323"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latin typeface="Century Gothic"/>
                <a:cs typeface="Century Gothic"/>
              </a:rPr>
              <a:t>ck</a:t>
            </a:r>
            <a:endParaRPr lang="en-US" sz="12000" dirty="0">
              <a:latin typeface="Century Gothic"/>
              <a:cs typeface="Century Gothic"/>
            </a:endParaRPr>
          </a:p>
        </p:txBody>
      </p:sp>
      <p:sp>
        <p:nvSpPr>
          <p:cNvPr id="7" name="TextBox 6"/>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a to o.</a:t>
            </a:r>
            <a:endParaRPr lang="en-US" dirty="0">
              <a:solidFill>
                <a:srgbClr val="FF0000"/>
              </a:solidFill>
              <a:latin typeface="Century Gothic"/>
              <a:cs typeface="Century Gothic"/>
            </a:endParaRPr>
          </a:p>
        </p:txBody>
      </p:sp>
    </p:spTree>
    <p:extLst>
      <p:ext uri="{BB962C8B-B14F-4D97-AF65-F5344CB8AC3E}">
        <p14:creationId xmlns:p14="http://schemas.microsoft.com/office/powerpoint/2010/main" val="2281395226"/>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353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Blending Words with  Short o</a:t>
            </a:r>
          </a:p>
        </p:txBody>
      </p:sp>
      <p:sp>
        <p:nvSpPr>
          <p:cNvPr id="3" name="Rectangle 2"/>
          <p:cNvSpPr/>
          <p:nvPr/>
        </p:nvSpPr>
        <p:spPr>
          <a:xfrm>
            <a:off x="259979"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2000" dirty="0">
              <a:latin typeface="Century Gothic"/>
              <a:cs typeface="Century Gothic"/>
            </a:endParaRPr>
          </a:p>
        </p:txBody>
      </p:sp>
      <p:sp>
        <p:nvSpPr>
          <p:cNvPr id="4" name="Rectangle 3"/>
          <p:cNvSpPr/>
          <p:nvPr/>
        </p:nvSpPr>
        <p:spPr>
          <a:xfrm>
            <a:off x="2382427"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r</a:t>
            </a:r>
            <a:endParaRPr lang="en-US" sz="12000" dirty="0">
              <a:latin typeface="Century Gothic"/>
              <a:cs typeface="Century Gothic"/>
            </a:endParaRPr>
          </a:p>
        </p:txBody>
      </p:sp>
      <p:sp>
        <p:nvSpPr>
          <p:cNvPr id="5" name="Rectangle 4"/>
          <p:cNvSpPr/>
          <p:nvPr/>
        </p:nvSpPr>
        <p:spPr>
          <a:xfrm>
            <a:off x="4504875"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2000" dirty="0" smtClean="0">
                <a:solidFill>
                  <a:srgbClr val="FF0000"/>
                </a:solidFill>
                <a:latin typeface="Century Gothic"/>
                <a:cs typeface="Century Gothic"/>
              </a:rPr>
              <a:t> o</a:t>
            </a:r>
            <a:endParaRPr lang="en-US" sz="12000" dirty="0">
              <a:solidFill>
                <a:srgbClr val="FF0000"/>
              </a:solidFill>
              <a:latin typeface="Century Gothic"/>
              <a:cs typeface="Century Gothic"/>
            </a:endParaRPr>
          </a:p>
        </p:txBody>
      </p:sp>
      <p:sp>
        <p:nvSpPr>
          <p:cNvPr id="6" name="Rectangle 5"/>
          <p:cNvSpPr/>
          <p:nvPr/>
        </p:nvSpPr>
        <p:spPr>
          <a:xfrm>
            <a:off x="6627323"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latin typeface="Century Gothic"/>
                <a:cs typeface="Century Gothic"/>
              </a:rPr>
              <a:t>ck</a:t>
            </a:r>
            <a:endParaRPr lang="en-US" sz="12000" dirty="0">
              <a:latin typeface="Century Gothic"/>
              <a:cs typeface="Century Gothic"/>
            </a:endParaRPr>
          </a:p>
        </p:txBody>
      </p:sp>
      <p:sp>
        <p:nvSpPr>
          <p:cNvPr id="7" name="TextBox 6"/>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r to s.</a:t>
            </a:r>
            <a:endParaRPr lang="en-US" dirty="0">
              <a:solidFill>
                <a:srgbClr val="FF0000"/>
              </a:solidFill>
              <a:latin typeface="Century Gothic"/>
              <a:cs typeface="Century Gothic"/>
            </a:endParaRPr>
          </a:p>
        </p:txBody>
      </p:sp>
    </p:spTree>
    <p:extLst>
      <p:ext uri="{BB962C8B-B14F-4D97-AF65-F5344CB8AC3E}">
        <p14:creationId xmlns:p14="http://schemas.microsoft.com/office/powerpoint/2010/main" val="8912797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3323987"/>
          </a:xfrm>
          <a:prstGeom prst="rect">
            <a:avLst/>
          </a:prstGeom>
          <a:noFill/>
        </p:spPr>
        <p:txBody>
          <a:bodyPr wrap="square" rtlCol="0">
            <a:spAutoFit/>
          </a:bodyPr>
          <a:lstStyle/>
          <a:p>
            <a:r>
              <a:rPr lang="en-US" sz="7000" dirty="0" smtClean="0">
                <a:latin typeface="Century Gothic"/>
                <a:cs typeface="Century Gothic"/>
              </a:rPr>
              <a:t>m</a:t>
            </a:r>
            <a:r>
              <a:rPr lang="en-US" sz="7000" dirty="0" smtClean="0">
                <a:solidFill>
                  <a:srgbClr val="FF0000"/>
                </a:solidFill>
                <a:latin typeface="Century Gothic"/>
                <a:cs typeface="Century Gothic"/>
              </a:rPr>
              <a:t>o</a:t>
            </a:r>
            <a:r>
              <a:rPr lang="en-US" sz="7000" dirty="0" smtClean="0">
                <a:latin typeface="Century Gothic"/>
                <a:cs typeface="Century Gothic"/>
              </a:rPr>
              <a:t>m   l</a:t>
            </a:r>
            <a:r>
              <a:rPr lang="en-US" sz="7000" dirty="0" smtClean="0">
                <a:solidFill>
                  <a:srgbClr val="FF0000"/>
                </a:solidFill>
                <a:latin typeface="Century Gothic"/>
                <a:cs typeface="Century Gothic"/>
              </a:rPr>
              <a:t>o</a:t>
            </a:r>
            <a:r>
              <a:rPr lang="en-US" sz="7000" dirty="0" smtClean="0">
                <a:latin typeface="Century Gothic"/>
                <a:cs typeface="Century Gothic"/>
              </a:rPr>
              <a:t>t   g</a:t>
            </a:r>
            <a:r>
              <a:rPr lang="en-US" sz="7000" dirty="0" smtClean="0">
                <a:solidFill>
                  <a:srgbClr val="FF0000"/>
                </a:solidFill>
                <a:latin typeface="Century Gothic"/>
                <a:cs typeface="Century Gothic"/>
              </a:rPr>
              <a:t>o</a:t>
            </a:r>
            <a:r>
              <a:rPr lang="en-US" sz="7000" dirty="0" smtClean="0">
                <a:latin typeface="Century Gothic"/>
                <a:cs typeface="Century Gothic"/>
              </a:rPr>
              <a:t>t  h</a:t>
            </a:r>
            <a:r>
              <a:rPr lang="en-US" sz="7000" dirty="0" smtClean="0">
                <a:solidFill>
                  <a:srgbClr val="FF0000"/>
                </a:solidFill>
                <a:latin typeface="Century Gothic"/>
                <a:cs typeface="Century Gothic"/>
              </a:rPr>
              <a:t>o</a:t>
            </a:r>
            <a:r>
              <a:rPr lang="en-US" sz="7000" dirty="0" smtClean="0">
                <a:latin typeface="Century Gothic"/>
                <a:cs typeface="Century Gothic"/>
              </a:rPr>
              <a:t>p</a:t>
            </a:r>
          </a:p>
          <a:p>
            <a:endParaRPr lang="en-US" sz="7000" dirty="0" smtClean="0">
              <a:latin typeface="Century Gothic"/>
              <a:cs typeface="Century Gothic"/>
            </a:endParaRPr>
          </a:p>
          <a:p>
            <a:r>
              <a:rPr lang="en-US" sz="7000" dirty="0" smtClean="0">
                <a:latin typeface="Century Gothic"/>
                <a:cs typeface="Century Gothic"/>
              </a:rPr>
              <a:t> h</a:t>
            </a:r>
            <a:r>
              <a:rPr lang="en-US" sz="7000" dirty="0" smtClean="0">
                <a:solidFill>
                  <a:srgbClr val="FF0000"/>
                </a:solidFill>
                <a:latin typeface="Century Gothic"/>
                <a:cs typeface="Century Gothic"/>
              </a:rPr>
              <a:t>o</a:t>
            </a:r>
            <a:r>
              <a:rPr lang="en-US" sz="7000" dirty="0" smtClean="0">
                <a:latin typeface="Century Gothic"/>
                <a:cs typeface="Century Gothic"/>
              </a:rPr>
              <a:t>t</a:t>
            </a:r>
            <a:endParaRPr lang="en-US" sz="7000" dirty="0">
              <a:latin typeface="Century Gothic"/>
              <a:cs typeface="Century Gothic"/>
            </a:endParaRPr>
          </a:p>
        </p:txBody>
      </p:sp>
    </p:spTree>
    <p:extLst>
      <p:ext uri="{BB962C8B-B14F-4D97-AF65-F5344CB8AC3E}">
        <p14:creationId xmlns:p14="http://schemas.microsoft.com/office/powerpoint/2010/main" val="2425973697"/>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353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Blending Words with  Short o</a:t>
            </a:r>
          </a:p>
        </p:txBody>
      </p:sp>
      <p:sp>
        <p:nvSpPr>
          <p:cNvPr id="3" name="Rectangle 2"/>
          <p:cNvSpPr/>
          <p:nvPr/>
        </p:nvSpPr>
        <p:spPr>
          <a:xfrm>
            <a:off x="259979"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2000" dirty="0">
              <a:latin typeface="Century Gothic"/>
              <a:cs typeface="Century Gothic"/>
            </a:endParaRPr>
          </a:p>
        </p:txBody>
      </p:sp>
      <p:sp>
        <p:nvSpPr>
          <p:cNvPr id="4" name="Rectangle 3"/>
          <p:cNvSpPr/>
          <p:nvPr/>
        </p:nvSpPr>
        <p:spPr>
          <a:xfrm>
            <a:off x="2382427"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s</a:t>
            </a:r>
            <a:endParaRPr lang="en-US" sz="12000" dirty="0">
              <a:latin typeface="Century Gothic"/>
              <a:cs typeface="Century Gothic"/>
            </a:endParaRPr>
          </a:p>
        </p:txBody>
      </p:sp>
      <p:sp>
        <p:nvSpPr>
          <p:cNvPr id="5" name="Rectangle 4"/>
          <p:cNvSpPr/>
          <p:nvPr/>
        </p:nvSpPr>
        <p:spPr>
          <a:xfrm>
            <a:off x="4504875"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2000" dirty="0" smtClean="0">
                <a:solidFill>
                  <a:srgbClr val="FF0000"/>
                </a:solidFill>
                <a:latin typeface="Century Gothic"/>
                <a:cs typeface="Century Gothic"/>
              </a:rPr>
              <a:t> o</a:t>
            </a:r>
            <a:endParaRPr lang="en-US" sz="12000" dirty="0">
              <a:solidFill>
                <a:srgbClr val="FF0000"/>
              </a:solidFill>
              <a:latin typeface="Century Gothic"/>
              <a:cs typeface="Century Gothic"/>
            </a:endParaRPr>
          </a:p>
        </p:txBody>
      </p:sp>
      <p:sp>
        <p:nvSpPr>
          <p:cNvPr id="6" name="Rectangle 5"/>
          <p:cNvSpPr/>
          <p:nvPr/>
        </p:nvSpPr>
        <p:spPr>
          <a:xfrm>
            <a:off x="6627323"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latin typeface="Century Gothic"/>
                <a:cs typeface="Century Gothic"/>
              </a:rPr>
              <a:t>ck</a:t>
            </a:r>
            <a:endParaRPr lang="en-US" sz="12000" dirty="0">
              <a:latin typeface="Century Gothic"/>
              <a:cs typeface="Century Gothic"/>
            </a:endParaRPr>
          </a:p>
        </p:txBody>
      </p:sp>
      <p:sp>
        <p:nvSpPr>
          <p:cNvPr id="7" name="TextBox 6"/>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o to </a:t>
            </a:r>
            <a:r>
              <a:rPr lang="en-US" dirty="0" err="1" smtClean="0">
                <a:solidFill>
                  <a:srgbClr val="FF0000"/>
                </a:solidFill>
                <a:latin typeface="Century Gothic"/>
                <a:cs typeface="Century Gothic"/>
              </a:rPr>
              <a:t>i</a:t>
            </a:r>
            <a:r>
              <a:rPr lang="en-US" dirty="0" smtClean="0">
                <a:solidFill>
                  <a:srgbClr val="FF0000"/>
                </a:solidFill>
                <a:latin typeface="Century Gothic"/>
                <a:cs typeface="Century Gothic"/>
              </a:rPr>
              <a:t>.</a:t>
            </a:r>
            <a:endParaRPr lang="en-US" dirty="0">
              <a:solidFill>
                <a:srgbClr val="FF0000"/>
              </a:solidFill>
              <a:latin typeface="Century Gothic"/>
              <a:cs typeface="Century Gothic"/>
            </a:endParaRPr>
          </a:p>
        </p:txBody>
      </p:sp>
    </p:spTree>
    <p:extLst>
      <p:ext uri="{BB962C8B-B14F-4D97-AF65-F5344CB8AC3E}">
        <p14:creationId xmlns:p14="http://schemas.microsoft.com/office/powerpoint/2010/main" val="1754161047"/>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353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Blending Words with  Short o</a:t>
            </a:r>
          </a:p>
        </p:txBody>
      </p:sp>
      <p:sp>
        <p:nvSpPr>
          <p:cNvPr id="3" name="Rectangle 2"/>
          <p:cNvSpPr/>
          <p:nvPr/>
        </p:nvSpPr>
        <p:spPr>
          <a:xfrm>
            <a:off x="259979"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2000" dirty="0">
              <a:latin typeface="Century Gothic"/>
              <a:cs typeface="Century Gothic"/>
            </a:endParaRPr>
          </a:p>
        </p:txBody>
      </p:sp>
      <p:sp>
        <p:nvSpPr>
          <p:cNvPr id="4" name="Rectangle 3"/>
          <p:cNvSpPr/>
          <p:nvPr/>
        </p:nvSpPr>
        <p:spPr>
          <a:xfrm>
            <a:off x="2382427"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s</a:t>
            </a:r>
            <a:endParaRPr lang="en-US" sz="12000" dirty="0">
              <a:latin typeface="Century Gothic"/>
              <a:cs typeface="Century Gothic"/>
            </a:endParaRPr>
          </a:p>
        </p:txBody>
      </p:sp>
      <p:sp>
        <p:nvSpPr>
          <p:cNvPr id="5" name="Rectangle 4"/>
          <p:cNvSpPr/>
          <p:nvPr/>
        </p:nvSpPr>
        <p:spPr>
          <a:xfrm>
            <a:off x="4504875"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2000" dirty="0" smtClean="0">
                <a:solidFill>
                  <a:srgbClr val="FF0000"/>
                </a:solidFill>
                <a:latin typeface="Century Gothic"/>
                <a:cs typeface="Century Gothic"/>
              </a:rPr>
              <a:t>  </a:t>
            </a:r>
            <a:r>
              <a:rPr lang="en-US" sz="12000" dirty="0" err="1" smtClean="0">
                <a:solidFill>
                  <a:srgbClr val="FF0000"/>
                </a:solidFill>
                <a:latin typeface="Century Gothic"/>
                <a:cs typeface="Century Gothic"/>
              </a:rPr>
              <a:t>i</a:t>
            </a:r>
            <a:endParaRPr lang="en-US" sz="12000" dirty="0">
              <a:solidFill>
                <a:srgbClr val="FF0000"/>
              </a:solidFill>
              <a:latin typeface="Century Gothic"/>
              <a:cs typeface="Century Gothic"/>
            </a:endParaRPr>
          </a:p>
        </p:txBody>
      </p:sp>
      <p:sp>
        <p:nvSpPr>
          <p:cNvPr id="6" name="Rectangle 5"/>
          <p:cNvSpPr/>
          <p:nvPr/>
        </p:nvSpPr>
        <p:spPr>
          <a:xfrm>
            <a:off x="6627323"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latin typeface="Century Gothic"/>
                <a:cs typeface="Century Gothic"/>
              </a:rPr>
              <a:t>ck</a:t>
            </a:r>
            <a:endParaRPr lang="en-US" sz="12000" dirty="0">
              <a:latin typeface="Century Gothic"/>
              <a:cs typeface="Century Gothic"/>
            </a:endParaRPr>
          </a:p>
        </p:txBody>
      </p:sp>
      <p:sp>
        <p:nvSpPr>
          <p:cNvPr id="7" name="TextBox 6"/>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s to l.</a:t>
            </a:r>
            <a:endParaRPr lang="en-US" dirty="0">
              <a:solidFill>
                <a:srgbClr val="FF0000"/>
              </a:solidFill>
              <a:latin typeface="Century Gothic"/>
              <a:cs typeface="Century Gothic"/>
            </a:endParaRPr>
          </a:p>
        </p:txBody>
      </p:sp>
    </p:spTree>
    <p:extLst>
      <p:ext uri="{BB962C8B-B14F-4D97-AF65-F5344CB8AC3E}">
        <p14:creationId xmlns:p14="http://schemas.microsoft.com/office/powerpoint/2010/main" val="1733429566"/>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353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Blending Words with  Short o</a:t>
            </a:r>
          </a:p>
        </p:txBody>
      </p:sp>
      <p:sp>
        <p:nvSpPr>
          <p:cNvPr id="3" name="Rectangle 2"/>
          <p:cNvSpPr/>
          <p:nvPr/>
        </p:nvSpPr>
        <p:spPr>
          <a:xfrm>
            <a:off x="259979"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2000" dirty="0">
              <a:latin typeface="Century Gothic"/>
              <a:cs typeface="Century Gothic"/>
            </a:endParaRPr>
          </a:p>
        </p:txBody>
      </p:sp>
      <p:sp>
        <p:nvSpPr>
          <p:cNvPr id="4" name="Rectangle 3"/>
          <p:cNvSpPr/>
          <p:nvPr/>
        </p:nvSpPr>
        <p:spPr>
          <a:xfrm>
            <a:off x="2382427"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l</a:t>
            </a:r>
            <a:endParaRPr lang="en-US" sz="12000" dirty="0">
              <a:latin typeface="Century Gothic"/>
              <a:cs typeface="Century Gothic"/>
            </a:endParaRPr>
          </a:p>
        </p:txBody>
      </p:sp>
      <p:sp>
        <p:nvSpPr>
          <p:cNvPr id="5" name="Rectangle 4"/>
          <p:cNvSpPr/>
          <p:nvPr/>
        </p:nvSpPr>
        <p:spPr>
          <a:xfrm>
            <a:off x="4504875"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2000" dirty="0" smtClean="0">
                <a:solidFill>
                  <a:srgbClr val="FF0000"/>
                </a:solidFill>
                <a:latin typeface="Century Gothic"/>
                <a:cs typeface="Century Gothic"/>
              </a:rPr>
              <a:t>  </a:t>
            </a:r>
            <a:r>
              <a:rPr lang="en-US" sz="12000" dirty="0" err="1" smtClean="0">
                <a:solidFill>
                  <a:srgbClr val="FF0000"/>
                </a:solidFill>
                <a:latin typeface="Century Gothic"/>
                <a:cs typeface="Century Gothic"/>
              </a:rPr>
              <a:t>i</a:t>
            </a:r>
            <a:endParaRPr lang="en-US" sz="12000" dirty="0">
              <a:solidFill>
                <a:srgbClr val="FF0000"/>
              </a:solidFill>
              <a:latin typeface="Century Gothic"/>
              <a:cs typeface="Century Gothic"/>
            </a:endParaRPr>
          </a:p>
        </p:txBody>
      </p:sp>
      <p:sp>
        <p:nvSpPr>
          <p:cNvPr id="6" name="Rectangle 5"/>
          <p:cNvSpPr/>
          <p:nvPr/>
        </p:nvSpPr>
        <p:spPr>
          <a:xfrm>
            <a:off x="6627323"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latin typeface="Century Gothic"/>
                <a:cs typeface="Century Gothic"/>
              </a:rPr>
              <a:t>ck</a:t>
            </a:r>
            <a:endParaRPr lang="en-US" sz="12000" dirty="0">
              <a:latin typeface="Century Gothic"/>
              <a:cs typeface="Century Gothic"/>
            </a:endParaRPr>
          </a:p>
        </p:txBody>
      </p:sp>
      <p:sp>
        <p:nvSpPr>
          <p:cNvPr id="7" name="TextBox 6"/>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a:t>
            </a:r>
            <a:r>
              <a:rPr lang="en-US" dirty="0" err="1" smtClean="0">
                <a:solidFill>
                  <a:srgbClr val="FF0000"/>
                </a:solidFill>
                <a:latin typeface="Century Gothic"/>
                <a:cs typeface="Century Gothic"/>
              </a:rPr>
              <a:t>i</a:t>
            </a:r>
            <a:r>
              <a:rPr lang="en-US" dirty="0" smtClean="0">
                <a:solidFill>
                  <a:srgbClr val="FF0000"/>
                </a:solidFill>
                <a:latin typeface="Century Gothic"/>
                <a:cs typeface="Century Gothic"/>
              </a:rPr>
              <a:t> to o.</a:t>
            </a:r>
            <a:endParaRPr lang="en-US" dirty="0">
              <a:solidFill>
                <a:srgbClr val="FF0000"/>
              </a:solidFill>
              <a:latin typeface="Century Gothic"/>
              <a:cs typeface="Century Gothic"/>
            </a:endParaRPr>
          </a:p>
        </p:txBody>
      </p:sp>
    </p:spTree>
    <p:extLst>
      <p:ext uri="{BB962C8B-B14F-4D97-AF65-F5344CB8AC3E}">
        <p14:creationId xmlns:p14="http://schemas.microsoft.com/office/powerpoint/2010/main" val="2720683012"/>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353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Blending Words with  Short o</a:t>
            </a:r>
          </a:p>
        </p:txBody>
      </p:sp>
      <p:sp>
        <p:nvSpPr>
          <p:cNvPr id="3" name="Rectangle 2"/>
          <p:cNvSpPr/>
          <p:nvPr/>
        </p:nvSpPr>
        <p:spPr>
          <a:xfrm>
            <a:off x="259979"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2000" dirty="0">
              <a:latin typeface="Century Gothic"/>
              <a:cs typeface="Century Gothic"/>
            </a:endParaRPr>
          </a:p>
        </p:txBody>
      </p:sp>
      <p:sp>
        <p:nvSpPr>
          <p:cNvPr id="4" name="Rectangle 3"/>
          <p:cNvSpPr/>
          <p:nvPr/>
        </p:nvSpPr>
        <p:spPr>
          <a:xfrm>
            <a:off x="2382427"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l</a:t>
            </a:r>
            <a:endParaRPr lang="en-US" sz="12000" dirty="0">
              <a:latin typeface="Century Gothic"/>
              <a:cs typeface="Century Gothic"/>
            </a:endParaRPr>
          </a:p>
        </p:txBody>
      </p:sp>
      <p:sp>
        <p:nvSpPr>
          <p:cNvPr id="5" name="Rectangle 4"/>
          <p:cNvSpPr/>
          <p:nvPr/>
        </p:nvSpPr>
        <p:spPr>
          <a:xfrm>
            <a:off x="4504875"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2000" dirty="0" smtClean="0">
                <a:solidFill>
                  <a:srgbClr val="FF0000"/>
                </a:solidFill>
                <a:latin typeface="Century Gothic"/>
                <a:cs typeface="Century Gothic"/>
              </a:rPr>
              <a:t> o</a:t>
            </a:r>
            <a:endParaRPr lang="en-US" sz="12000" dirty="0">
              <a:solidFill>
                <a:srgbClr val="FF0000"/>
              </a:solidFill>
              <a:latin typeface="Century Gothic"/>
              <a:cs typeface="Century Gothic"/>
            </a:endParaRPr>
          </a:p>
        </p:txBody>
      </p:sp>
      <p:sp>
        <p:nvSpPr>
          <p:cNvPr id="6" name="Rectangle 5"/>
          <p:cNvSpPr/>
          <p:nvPr/>
        </p:nvSpPr>
        <p:spPr>
          <a:xfrm>
            <a:off x="6627323"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latin typeface="Century Gothic"/>
                <a:cs typeface="Century Gothic"/>
              </a:rPr>
              <a:t>ck</a:t>
            </a:r>
            <a:endParaRPr lang="en-US" sz="12000" dirty="0">
              <a:latin typeface="Century Gothic"/>
              <a:cs typeface="Century Gothic"/>
            </a:endParaRPr>
          </a:p>
        </p:txBody>
      </p:sp>
      <p:sp>
        <p:nvSpPr>
          <p:cNvPr id="7" name="TextBox 6"/>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Add a b to the beginning of the word.</a:t>
            </a:r>
            <a:endParaRPr lang="en-US" dirty="0">
              <a:solidFill>
                <a:srgbClr val="FF0000"/>
              </a:solidFill>
              <a:latin typeface="Century Gothic"/>
              <a:cs typeface="Century Gothic"/>
            </a:endParaRPr>
          </a:p>
        </p:txBody>
      </p:sp>
    </p:spTree>
    <p:extLst>
      <p:ext uri="{BB962C8B-B14F-4D97-AF65-F5344CB8AC3E}">
        <p14:creationId xmlns:p14="http://schemas.microsoft.com/office/powerpoint/2010/main" val="2050448129"/>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353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Blending Words with  Short o</a:t>
            </a:r>
          </a:p>
        </p:txBody>
      </p:sp>
      <p:sp>
        <p:nvSpPr>
          <p:cNvPr id="3" name="Rectangle 2"/>
          <p:cNvSpPr/>
          <p:nvPr/>
        </p:nvSpPr>
        <p:spPr>
          <a:xfrm>
            <a:off x="259979"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b</a:t>
            </a:r>
            <a:endParaRPr lang="en-US" sz="12000" dirty="0">
              <a:latin typeface="Century Gothic"/>
              <a:cs typeface="Century Gothic"/>
            </a:endParaRPr>
          </a:p>
        </p:txBody>
      </p:sp>
      <p:sp>
        <p:nvSpPr>
          <p:cNvPr id="4" name="Rectangle 3"/>
          <p:cNvSpPr/>
          <p:nvPr/>
        </p:nvSpPr>
        <p:spPr>
          <a:xfrm>
            <a:off x="2382427"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l</a:t>
            </a:r>
            <a:endParaRPr lang="en-US" sz="12000" dirty="0">
              <a:latin typeface="Century Gothic"/>
              <a:cs typeface="Century Gothic"/>
            </a:endParaRPr>
          </a:p>
        </p:txBody>
      </p:sp>
      <p:sp>
        <p:nvSpPr>
          <p:cNvPr id="5" name="Rectangle 4"/>
          <p:cNvSpPr/>
          <p:nvPr/>
        </p:nvSpPr>
        <p:spPr>
          <a:xfrm>
            <a:off x="4504875"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2000" dirty="0" smtClean="0">
                <a:solidFill>
                  <a:srgbClr val="FF0000"/>
                </a:solidFill>
                <a:latin typeface="Century Gothic"/>
                <a:cs typeface="Century Gothic"/>
              </a:rPr>
              <a:t> o</a:t>
            </a:r>
            <a:endParaRPr lang="en-US" sz="12000" dirty="0">
              <a:solidFill>
                <a:srgbClr val="FF0000"/>
              </a:solidFill>
              <a:latin typeface="Century Gothic"/>
              <a:cs typeface="Century Gothic"/>
            </a:endParaRPr>
          </a:p>
        </p:txBody>
      </p:sp>
      <p:sp>
        <p:nvSpPr>
          <p:cNvPr id="6" name="Rectangle 5"/>
          <p:cNvSpPr/>
          <p:nvPr/>
        </p:nvSpPr>
        <p:spPr>
          <a:xfrm>
            <a:off x="6627323"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latin typeface="Century Gothic"/>
                <a:cs typeface="Century Gothic"/>
              </a:rPr>
              <a:t>ck</a:t>
            </a:r>
            <a:endParaRPr lang="en-US" sz="12000" dirty="0">
              <a:latin typeface="Century Gothic"/>
              <a:cs typeface="Century Gothic"/>
            </a:endParaRPr>
          </a:p>
        </p:txBody>
      </p:sp>
      <p:sp>
        <p:nvSpPr>
          <p:cNvPr id="7" name="TextBox 6"/>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b to c.</a:t>
            </a:r>
            <a:endParaRPr lang="en-US" dirty="0">
              <a:solidFill>
                <a:srgbClr val="FF0000"/>
              </a:solidFill>
              <a:latin typeface="Century Gothic"/>
              <a:cs typeface="Century Gothic"/>
            </a:endParaRPr>
          </a:p>
        </p:txBody>
      </p:sp>
    </p:spTree>
    <p:extLst>
      <p:ext uri="{BB962C8B-B14F-4D97-AF65-F5344CB8AC3E}">
        <p14:creationId xmlns:p14="http://schemas.microsoft.com/office/powerpoint/2010/main" val="1504557307"/>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353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Blending Words with  Short o</a:t>
            </a:r>
          </a:p>
        </p:txBody>
      </p:sp>
      <p:sp>
        <p:nvSpPr>
          <p:cNvPr id="3" name="Rectangle 2"/>
          <p:cNvSpPr/>
          <p:nvPr/>
        </p:nvSpPr>
        <p:spPr>
          <a:xfrm>
            <a:off x="259979"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c</a:t>
            </a:r>
            <a:endParaRPr lang="en-US" sz="12000" dirty="0">
              <a:latin typeface="Century Gothic"/>
              <a:cs typeface="Century Gothic"/>
            </a:endParaRPr>
          </a:p>
        </p:txBody>
      </p:sp>
      <p:sp>
        <p:nvSpPr>
          <p:cNvPr id="4" name="Rectangle 3"/>
          <p:cNvSpPr/>
          <p:nvPr/>
        </p:nvSpPr>
        <p:spPr>
          <a:xfrm>
            <a:off x="2382427"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l</a:t>
            </a:r>
            <a:endParaRPr lang="en-US" sz="12000" dirty="0">
              <a:latin typeface="Century Gothic"/>
              <a:cs typeface="Century Gothic"/>
            </a:endParaRPr>
          </a:p>
        </p:txBody>
      </p:sp>
      <p:sp>
        <p:nvSpPr>
          <p:cNvPr id="5" name="Rectangle 4"/>
          <p:cNvSpPr/>
          <p:nvPr/>
        </p:nvSpPr>
        <p:spPr>
          <a:xfrm>
            <a:off x="4504875"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2000" dirty="0" smtClean="0">
                <a:solidFill>
                  <a:srgbClr val="FF0000"/>
                </a:solidFill>
                <a:latin typeface="Century Gothic"/>
                <a:cs typeface="Century Gothic"/>
              </a:rPr>
              <a:t> o</a:t>
            </a:r>
            <a:endParaRPr lang="en-US" sz="12000" dirty="0">
              <a:solidFill>
                <a:srgbClr val="FF0000"/>
              </a:solidFill>
              <a:latin typeface="Century Gothic"/>
              <a:cs typeface="Century Gothic"/>
            </a:endParaRPr>
          </a:p>
        </p:txBody>
      </p:sp>
      <p:sp>
        <p:nvSpPr>
          <p:cNvPr id="6" name="Rectangle 5"/>
          <p:cNvSpPr/>
          <p:nvPr/>
        </p:nvSpPr>
        <p:spPr>
          <a:xfrm>
            <a:off x="6627323"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latin typeface="Century Gothic"/>
                <a:cs typeface="Century Gothic"/>
              </a:rPr>
              <a:t>ck</a:t>
            </a:r>
            <a:endParaRPr lang="en-US" sz="12000" dirty="0">
              <a:latin typeface="Century Gothic"/>
              <a:cs typeface="Century Gothic"/>
            </a:endParaRPr>
          </a:p>
        </p:txBody>
      </p:sp>
      <p:sp>
        <p:nvSpPr>
          <p:cNvPr id="7" name="TextBox 6"/>
          <p:cNvSpPr txBox="1"/>
          <p:nvPr/>
        </p:nvSpPr>
        <p:spPr>
          <a:xfrm>
            <a:off x="1474632" y="5488957"/>
            <a:ext cx="6375868" cy="646331"/>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p:txBody>
      </p:sp>
    </p:spTree>
    <p:extLst>
      <p:ext uri="{BB962C8B-B14F-4D97-AF65-F5344CB8AC3E}">
        <p14:creationId xmlns:p14="http://schemas.microsoft.com/office/powerpoint/2010/main" val="1959088347"/>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9-17 at 6.35.5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2241" y="0"/>
            <a:ext cx="5309419" cy="6858000"/>
          </a:xfrm>
          <a:prstGeom prst="rect">
            <a:avLst/>
          </a:prstGeom>
        </p:spPr>
      </p:pic>
    </p:spTree>
    <p:extLst>
      <p:ext uri="{BB962C8B-B14F-4D97-AF65-F5344CB8AC3E}">
        <p14:creationId xmlns:p14="http://schemas.microsoft.com/office/powerpoint/2010/main" val="2094769512"/>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9-17 at 6.36.1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0648" y="0"/>
            <a:ext cx="5343576" cy="6858000"/>
          </a:xfrm>
          <a:prstGeom prst="rect">
            <a:avLst/>
          </a:prstGeom>
        </p:spPr>
      </p:pic>
    </p:spTree>
    <p:extLst>
      <p:ext uri="{BB962C8B-B14F-4D97-AF65-F5344CB8AC3E}">
        <p14:creationId xmlns:p14="http://schemas.microsoft.com/office/powerpoint/2010/main" val="1166328608"/>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9-17 at 6.36.2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2033" y="0"/>
            <a:ext cx="5321710" cy="6858000"/>
          </a:xfrm>
          <a:prstGeom prst="rect">
            <a:avLst/>
          </a:prstGeom>
        </p:spPr>
      </p:pic>
    </p:spTree>
    <p:extLst>
      <p:ext uri="{BB962C8B-B14F-4D97-AF65-F5344CB8AC3E}">
        <p14:creationId xmlns:p14="http://schemas.microsoft.com/office/powerpoint/2010/main" val="3380385551"/>
      </p:ext>
    </p:extLst>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9-17 at 6.36.2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3317" y="0"/>
            <a:ext cx="5321710" cy="6858000"/>
          </a:xfrm>
          <a:prstGeom prst="rect">
            <a:avLst/>
          </a:prstGeom>
        </p:spPr>
      </p:pic>
    </p:spTree>
    <p:extLst>
      <p:ext uri="{BB962C8B-B14F-4D97-AF65-F5344CB8AC3E}">
        <p14:creationId xmlns:p14="http://schemas.microsoft.com/office/powerpoint/2010/main" val="20039007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3323987"/>
          </a:xfrm>
          <a:prstGeom prst="rect">
            <a:avLst/>
          </a:prstGeom>
          <a:noFill/>
        </p:spPr>
        <p:txBody>
          <a:bodyPr wrap="square" rtlCol="0">
            <a:spAutoFit/>
          </a:bodyPr>
          <a:lstStyle/>
          <a:p>
            <a:r>
              <a:rPr lang="en-US" sz="7000" dirty="0" smtClean="0">
                <a:latin typeface="Century Gothic"/>
                <a:cs typeface="Century Gothic"/>
              </a:rPr>
              <a:t>m</a:t>
            </a:r>
            <a:r>
              <a:rPr lang="en-US" sz="7000" dirty="0" smtClean="0">
                <a:solidFill>
                  <a:srgbClr val="FF0000"/>
                </a:solidFill>
                <a:latin typeface="Century Gothic"/>
                <a:cs typeface="Century Gothic"/>
              </a:rPr>
              <a:t>o</a:t>
            </a:r>
            <a:r>
              <a:rPr lang="en-US" sz="7000" dirty="0" smtClean="0">
                <a:latin typeface="Century Gothic"/>
                <a:cs typeface="Century Gothic"/>
              </a:rPr>
              <a:t>m   l</a:t>
            </a:r>
            <a:r>
              <a:rPr lang="en-US" sz="7000" dirty="0" smtClean="0">
                <a:solidFill>
                  <a:srgbClr val="FF0000"/>
                </a:solidFill>
                <a:latin typeface="Century Gothic"/>
                <a:cs typeface="Century Gothic"/>
              </a:rPr>
              <a:t>o</a:t>
            </a:r>
            <a:r>
              <a:rPr lang="en-US" sz="7000" dirty="0" smtClean="0">
                <a:latin typeface="Century Gothic"/>
                <a:cs typeface="Century Gothic"/>
              </a:rPr>
              <a:t>t   g</a:t>
            </a:r>
            <a:r>
              <a:rPr lang="en-US" sz="7000" dirty="0" smtClean="0">
                <a:solidFill>
                  <a:srgbClr val="FF0000"/>
                </a:solidFill>
                <a:latin typeface="Century Gothic"/>
                <a:cs typeface="Century Gothic"/>
              </a:rPr>
              <a:t>o</a:t>
            </a:r>
            <a:r>
              <a:rPr lang="en-US" sz="7000" dirty="0" smtClean="0">
                <a:latin typeface="Century Gothic"/>
                <a:cs typeface="Century Gothic"/>
              </a:rPr>
              <a:t>t  h</a:t>
            </a:r>
            <a:r>
              <a:rPr lang="en-US" sz="7000" dirty="0" smtClean="0">
                <a:solidFill>
                  <a:srgbClr val="FF0000"/>
                </a:solidFill>
                <a:latin typeface="Century Gothic"/>
                <a:cs typeface="Century Gothic"/>
              </a:rPr>
              <a:t>o</a:t>
            </a:r>
            <a:r>
              <a:rPr lang="en-US" sz="7000" dirty="0" smtClean="0">
                <a:latin typeface="Century Gothic"/>
                <a:cs typeface="Century Gothic"/>
              </a:rPr>
              <a:t>p</a:t>
            </a:r>
          </a:p>
          <a:p>
            <a:endParaRPr lang="en-US" sz="7000" dirty="0" smtClean="0">
              <a:latin typeface="Century Gothic"/>
              <a:cs typeface="Century Gothic"/>
            </a:endParaRPr>
          </a:p>
          <a:p>
            <a:r>
              <a:rPr lang="en-US" sz="7000" dirty="0" smtClean="0">
                <a:latin typeface="Century Gothic"/>
                <a:cs typeface="Century Gothic"/>
              </a:rPr>
              <a:t> h</a:t>
            </a:r>
            <a:r>
              <a:rPr lang="en-US" sz="7000" dirty="0" smtClean="0">
                <a:solidFill>
                  <a:srgbClr val="FF0000"/>
                </a:solidFill>
                <a:latin typeface="Century Gothic"/>
                <a:cs typeface="Century Gothic"/>
              </a:rPr>
              <a:t>o</a:t>
            </a:r>
            <a:r>
              <a:rPr lang="en-US" sz="7000" dirty="0" smtClean="0">
                <a:latin typeface="Century Gothic"/>
                <a:cs typeface="Century Gothic"/>
              </a:rPr>
              <a:t>t    b</a:t>
            </a:r>
            <a:endParaRPr lang="en-US" sz="7000" dirty="0">
              <a:latin typeface="Century Gothic"/>
              <a:cs typeface="Century Gothic"/>
            </a:endParaRPr>
          </a:p>
        </p:txBody>
      </p:sp>
    </p:spTree>
    <p:extLst>
      <p:ext uri="{BB962C8B-B14F-4D97-AF65-F5344CB8AC3E}">
        <p14:creationId xmlns:p14="http://schemas.microsoft.com/office/powerpoint/2010/main" val="1809835237"/>
      </p:ext>
    </p:extLst>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9-17 at 6.36.3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4096" y="0"/>
            <a:ext cx="5331264" cy="6858000"/>
          </a:xfrm>
          <a:prstGeom prst="rect">
            <a:avLst/>
          </a:prstGeom>
        </p:spPr>
      </p:pic>
    </p:spTree>
    <p:extLst>
      <p:ext uri="{BB962C8B-B14F-4D97-AF65-F5344CB8AC3E}">
        <p14:creationId xmlns:p14="http://schemas.microsoft.com/office/powerpoint/2010/main" val="538479903"/>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9-17 at 6.36.4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4733" y="0"/>
            <a:ext cx="5299921" cy="6858000"/>
          </a:xfrm>
          <a:prstGeom prst="rect">
            <a:avLst/>
          </a:prstGeom>
        </p:spPr>
      </p:pic>
    </p:spTree>
    <p:extLst>
      <p:ext uri="{BB962C8B-B14F-4D97-AF65-F5344CB8AC3E}">
        <p14:creationId xmlns:p14="http://schemas.microsoft.com/office/powerpoint/2010/main" val="3524191433"/>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353225"/>
            <a:ext cx="5353000" cy="7925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Structural Analysis</a:t>
            </a:r>
          </a:p>
          <a:p>
            <a:pPr algn="ctr"/>
            <a:r>
              <a:rPr lang="en-US" dirty="0" smtClean="0">
                <a:latin typeface="Century Gothic" panose="020B0502020202020204" pitchFamily="34" charset="0"/>
              </a:rPr>
              <a:t>Alphabetical Order</a:t>
            </a:r>
          </a:p>
        </p:txBody>
      </p:sp>
      <p:sp>
        <p:nvSpPr>
          <p:cNvPr id="3" name="Rectangle 2"/>
          <p:cNvSpPr/>
          <p:nvPr/>
        </p:nvSpPr>
        <p:spPr>
          <a:xfrm>
            <a:off x="276910" y="2014672"/>
            <a:ext cx="8612858" cy="44876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7200" u="sng" dirty="0" smtClean="0">
                <a:latin typeface="Century Gothic"/>
                <a:cs typeface="Century Gothic"/>
              </a:rPr>
              <a:t>p</a:t>
            </a:r>
            <a:r>
              <a:rPr lang="en-US" sz="7200" dirty="0" smtClean="0">
                <a:latin typeface="Century Gothic"/>
                <a:cs typeface="Century Gothic"/>
              </a:rPr>
              <a:t>op  </a:t>
            </a:r>
            <a:r>
              <a:rPr lang="en-US" sz="7200" u="sng" dirty="0" smtClean="0">
                <a:latin typeface="Century Gothic"/>
                <a:cs typeface="Century Gothic"/>
              </a:rPr>
              <a:t>d</a:t>
            </a:r>
            <a:r>
              <a:rPr lang="en-US" sz="7200" dirty="0" smtClean="0">
                <a:latin typeface="Century Gothic"/>
                <a:cs typeface="Century Gothic"/>
              </a:rPr>
              <a:t>oll  </a:t>
            </a:r>
            <a:r>
              <a:rPr lang="en-US" sz="7200" u="sng" dirty="0" smtClean="0">
                <a:latin typeface="Century Gothic"/>
                <a:cs typeface="Century Gothic"/>
              </a:rPr>
              <a:t>f</a:t>
            </a:r>
            <a:r>
              <a:rPr lang="en-US" sz="7200" dirty="0" smtClean="0">
                <a:latin typeface="Century Gothic"/>
                <a:cs typeface="Century Gothic"/>
              </a:rPr>
              <a:t>ox  </a:t>
            </a:r>
            <a:r>
              <a:rPr lang="en-US" sz="7200" u="sng" dirty="0" smtClean="0">
                <a:latin typeface="Century Gothic"/>
                <a:cs typeface="Century Gothic"/>
              </a:rPr>
              <a:t>t</a:t>
            </a:r>
            <a:r>
              <a:rPr lang="en-US" sz="7200" dirty="0" smtClean="0">
                <a:latin typeface="Century Gothic"/>
                <a:cs typeface="Century Gothic"/>
              </a:rPr>
              <a:t>op</a:t>
            </a:r>
          </a:p>
          <a:p>
            <a:pPr algn="ctr"/>
            <a:endParaRPr lang="en-US" sz="7200" dirty="0">
              <a:latin typeface="Century Gothic"/>
              <a:cs typeface="Century Gothic"/>
            </a:endParaRPr>
          </a:p>
          <a:p>
            <a:pPr algn="ctr"/>
            <a:r>
              <a:rPr lang="en-US" sz="7200" dirty="0" smtClean="0">
                <a:latin typeface="Century Gothic"/>
                <a:cs typeface="Century Gothic"/>
              </a:rPr>
              <a:t>____  ____ ____ ____</a:t>
            </a:r>
          </a:p>
          <a:p>
            <a:pPr algn="ctr"/>
            <a:endParaRPr lang="en-US" sz="4000" dirty="0">
              <a:latin typeface="Century Gothic"/>
              <a:cs typeface="Century Gothic"/>
            </a:endParaRPr>
          </a:p>
        </p:txBody>
      </p:sp>
      <p:sp>
        <p:nvSpPr>
          <p:cNvPr id="4" name="TextBox 3"/>
          <p:cNvSpPr txBox="1"/>
          <p:nvPr/>
        </p:nvSpPr>
        <p:spPr>
          <a:xfrm>
            <a:off x="276910" y="2157895"/>
            <a:ext cx="8440983" cy="323165"/>
          </a:xfrm>
          <a:prstGeom prst="rect">
            <a:avLst/>
          </a:prstGeom>
          <a:noFill/>
        </p:spPr>
        <p:txBody>
          <a:bodyPr wrap="square" rtlCol="0">
            <a:spAutoFit/>
          </a:bodyPr>
          <a:lstStyle/>
          <a:p>
            <a:pPr algn="ctr"/>
            <a:r>
              <a:rPr lang="en-US" sz="1500" dirty="0" smtClean="0">
                <a:solidFill>
                  <a:srgbClr val="FF0000"/>
                </a:solidFill>
                <a:latin typeface="Century Gothic"/>
                <a:cs typeface="Century Gothic"/>
              </a:rPr>
              <a:t>We can put the words in alphabetical order by looking at the first letter of each word.</a:t>
            </a:r>
          </a:p>
        </p:txBody>
      </p:sp>
      <p:sp>
        <p:nvSpPr>
          <p:cNvPr id="5" name="TextBox 4"/>
          <p:cNvSpPr txBox="1"/>
          <p:nvPr/>
        </p:nvSpPr>
        <p:spPr>
          <a:xfrm>
            <a:off x="162327" y="1403586"/>
            <a:ext cx="8832476" cy="400110"/>
          </a:xfrm>
          <a:prstGeom prst="rect">
            <a:avLst/>
          </a:prstGeom>
          <a:noFill/>
        </p:spPr>
        <p:txBody>
          <a:bodyPr wrap="square" rtlCol="0">
            <a:spAutoFit/>
          </a:bodyPr>
          <a:lstStyle/>
          <a:p>
            <a:pPr algn="ctr"/>
            <a:r>
              <a:rPr lang="en-US" sz="2000" dirty="0" smtClean="0">
                <a:latin typeface="Century Gothic"/>
                <a:cs typeface="Century Gothic"/>
              </a:rPr>
              <a:t>a  b  c  d  e  f  g  h  I  j  k  l  m  n  o  p  q  r  s  t  u  v  w  x  y  z</a:t>
            </a:r>
            <a:endParaRPr lang="en-US" sz="2000" dirty="0">
              <a:latin typeface="Century Gothic"/>
              <a:cs typeface="Century Gothic"/>
            </a:endParaRPr>
          </a:p>
        </p:txBody>
      </p:sp>
    </p:spTree>
    <p:extLst>
      <p:ext uri="{BB962C8B-B14F-4D97-AF65-F5344CB8AC3E}">
        <p14:creationId xmlns:p14="http://schemas.microsoft.com/office/powerpoint/2010/main" val="221981954"/>
      </p:ext>
    </p:extLst>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76386"/>
            <a:ext cx="5353000" cy="56334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Structural Analysis</a:t>
            </a:r>
          </a:p>
          <a:p>
            <a:pPr algn="ctr"/>
            <a:r>
              <a:rPr lang="en-US" dirty="0" smtClean="0">
                <a:latin typeface="Century Gothic" panose="020B0502020202020204" pitchFamily="34" charset="0"/>
              </a:rPr>
              <a:t>Alphabetical Order</a:t>
            </a:r>
          </a:p>
        </p:txBody>
      </p:sp>
      <p:sp>
        <p:nvSpPr>
          <p:cNvPr id="3" name="Rectangle 2"/>
          <p:cNvSpPr/>
          <p:nvPr/>
        </p:nvSpPr>
        <p:spPr>
          <a:xfrm>
            <a:off x="276910" y="1287870"/>
            <a:ext cx="8440983" cy="548180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7000" dirty="0" smtClean="0">
                <a:latin typeface="Century Gothic"/>
                <a:cs typeface="Century Gothic"/>
              </a:rPr>
              <a:t>hot  					1. ______  </a:t>
            </a:r>
          </a:p>
          <a:p>
            <a:r>
              <a:rPr lang="en-US" sz="7000" dirty="0" smtClean="0">
                <a:latin typeface="Century Gothic"/>
                <a:cs typeface="Century Gothic"/>
              </a:rPr>
              <a:t>not    				2. ______</a:t>
            </a:r>
          </a:p>
          <a:p>
            <a:r>
              <a:rPr lang="en-US" sz="7000" dirty="0" smtClean="0">
                <a:latin typeface="Century Gothic"/>
                <a:cs typeface="Century Gothic"/>
              </a:rPr>
              <a:t>ox		 					3. ______</a:t>
            </a:r>
          </a:p>
          <a:p>
            <a:r>
              <a:rPr lang="en-US" sz="7000" dirty="0" smtClean="0">
                <a:latin typeface="Century Gothic"/>
                <a:cs typeface="Century Gothic"/>
              </a:rPr>
              <a:t>dog						4. ______</a:t>
            </a:r>
          </a:p>
          <a:p>
            <a:r>
              <a:rPr lang="en-US" sz="7000" dirty="0" smtClean="0">
                <a:latin typeface="Century Gothic"/>
                <a:cs typeface="Century Gothic"/>
              </a:rPr>
              <a:t>lock 					5. ______</a:t>
            </a:r>
          </a:p>
        </p:txBody>
      </p:sp>
      <p:sp>
        <p:nvSpPr>
          <p:cNvPr id="4" name="TextBox 3"/>
          <p:cNvSpPr txBox="1"/>
          <p:nvPr/>
        </p:nvSpPr>
        <p:spPr>
          <a:xfrm>
            <a:off x="276910" y="974591"/>
            <a:ext cx="8440983" cy="323165"/>
          </a:xfrm>
          <a:prstGeom prst="rect">
            <a:avLst/>
          </a:prstGeom>
          <a:noFill/>
        </p:spPr>
        <p:txBody>
          <a:bodyPr wrap="square" rtlCol="0">
            <a:spAutoFit/>
          </a:bodyPr>
          <a:lstStyle/>
          <a:p>
            <a:pPr algn="ctr"/>
            <a:r>
              <a:rPr lang="en-US" sz="1500" dirty="0" smtClean="0">
                <a:solidFill>
                  <a:srgbClr val="FF0000"/>
                </a:solidFill>
                <a:latin typeface="Century Gothic"/>
                <a:cs typeface="Century Gothic"/>
              </a:rPr>
              <a:t>We can put the words in alphabetical order by looking at the first letter of each word.</a:t>
            </a:r>
          </a:p>
        </p:txBody>
      </p:sp>
      <p:sp>
        <p:nvSpPr>
          <p:cNvPr id="5" name="TextBox 4"/>
          <p:cNvSpPr txBox="1"/>
          <p:nvPr/>
        </p:nvSpPr>
        <p:spPr>
          <a:xfrm>
            <a:off x="162327" y="630697"/>
            <a:ext cx="8832476" cy="400110"/>
          </a:xfrm>
          <a:prstGeom prst="rect">
            <a:avLst/>
          </a:prstGeom>
          <a:noFill/>
        </p:spPr>
        <p:txBody>
          <a:bodyPr wrap="square" rtlCol="0">
            <a:spAutoFit/>
          </a:bodyPr>
          <a:lstStyle/>
          <a:p>
            <a:pPr algn="ctr"/>
            <a:r>
              <a:rPr lang="en-US" sz="2000" dirty="0" smtClean="0">
                <a:latin typeface="Century Gothic"/>
                <a:cs typeface="Century Gothic"/>
              </a:rPr>
              <a:t>a  b  c  d  e  f  g  h  I  j  k  l  m  n  o  p  q  r  s  t  u  v  w  x  y  z</a:t>
            </a:r>
            <a:endParaRPr lang="en-US" sz="2000" dirty="0">
              <a:latin typeface="Century Gothic"/>
              <a:cs typeface="Century Gothic"/>
            </a:endParaRPr>
          </a:p>
        </p:txBody>
      </p:sp>
    </p:spTree>
    <p:extLst>
      <p:ext uri="{BB962C8B-B14F-4D97-AF65-F5344CB8AC3E}">
        <p14:creationId xmlns:p14="http://schemas.microsoft.com/office/powerpoint/2010/main" val="1686392426"/>
      </p:ext>
    </p:extLst>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39934" y="200513"/>
            <a:ext cx="3819450" cy="61108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Century Gothic"/>
                <a:cs typeface="Century Gothic"/>
              </a:rPr>
              <a:t>Grammar</a:t>
            </a:r>
            <a:endParaRPr lang="en-US" sz="2800" dirty="0">
              <a:latin typeface="Century Gothic"/>
              <a:cs typeface="Century Gothic"/>
            </a:endParaRPr>
          </a:p>
        </p:txBody>
      </p:sp>
      <p:sp>
        <p:nvSpPr>
          <p:cNvPr id="3" name="Rectangle 2"/>
          <p:cNvSpPr/>
          <p:nvPr/>
        </p:nvSpPr>
        <p:spPr>
          <a:xfrm>
            <a:off x="553820" y="2091057"/>
            <a:ext cx="7925357" cy="363786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5400" dirty="0" smtClean="0">
                <a:latin typeface="Century Gothic"/>
                <a:cs typeface="Century Gothic"/>
              </a:rPr>
              <a:t>Lock it!</a:t>
            </a:r>
          </a:p>
          <a:p>
            <a:r>
              <a:rPr lang="en-US" sz="5400" dirty="0" smtClean="0">
                <a:latin typeface="Century Gothic"/>
                <a:cs typeface="Century Gothic"/>
              </a:rPr>
              <a:t>What can Sal fix?</a:t>
            </a:r>
          </a:p>
          <a:p>
            <a:r>
              <a:rPr lang="en-US" sz="5400" dirty="0" smtClean="0">
                <a:latin typeface="Century Gothic"/>
                <a:cs typeface="Century Gothic"/>
              </a:rPr>
              <a:t>Nick jogs a lot!</a:t>
            </a:r>
          </a:p>
          <a:p>
            <a:r>
              <a:rPr lang="en-US" sz="5400" dirty="0" smtClean="0">
                <a:latin typeface="Century Gothic"/>
                <a:cs typeface="Century Gothic"/>
              </a:rPr>
              <a:t>Can Max pull?</a:t>
            </a:r>
            <a:endParaRPr lang="en-US" sz="5400" dirty="0">
              <a:latin typeface="Century Gothic"/>
              <a:cs typeface="Century Gothic"/>
            </a:endParaRPr>
          </a:p>
        </p:txBody>
      </p:sp>
      <p:sp>
        <p:nvSpPr>
          <p:cNvPr id="4" name="TextBox 3"/>
          <p:cNvSpPr txBox="1"/>
          <p:nvPr/>
        </p:nvSpPr>
        <p:spPr>
          <a:xfrm>
            <a:off x="486980" y="1130597"/>
            <a:ext cx="8059038" cy="338554"/>
          </a:xfrm>
          <a:prstGeom prst="rect">
            <a:avLst/>
          </a:prstGeom>
          <a:noFill/>
        </p:spPr>
        <p:txBody>
          <a:bodyPr wrap="square" rtlCol="0">
            <a:spAutoFit/>
          </a:bodyPr>
          <a:lstStyle/>
          <a:p>
            <a:pPr algn="ctr"/>
            <a:r>
              <a:rPr lang="en-US" sz="1600" dirty="0" smtClean="0">
                <a:solidFill>
                  <a:srgbClr val="FF0000"/>
                </a:solidFill>
                <a:latin typeface="Century Gothic"/>
                <a:cs typeface="Century Gothic"/>
              </a:rPr>
              <a:t>Identify which are exclamations and which are questions.</a:t>
            </a:r>
            <a:endParaRPr lang="en-US" sz="1600" dirty="0">
              <a:solidFill>
                <a:srgbClr val="FF0000"/>
              </a:solidFill>
              <a:latin typeface="Century Gothic"/>
              <a:cs typeface="Century Gothic"/>
            </a:endParaRPr>
          </a:p>
        </p:txBody>
      </p:sp>
    </p:spTree>
    <p:extLst>
      <p:ext uri="{BB962C8B-B14F-4D97-AF65-F5344CB8AC3E}">
        <p14:creationId xmlns:p14="http://schemas.microsoft.com/office/powerpoint/2010/main" val="578599099"/>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39934" y="200513"/>
            <a:ext cx="3819450" cy="61108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Century Gothic"/>
                <a:cs typeface="Century Gothic"/>
              </a:rPr>
              <a:t>Grammar</a:t>
            </a:r>
            <a:endParaRPr lang="en-US" sz="2800" dirty="0">
              <a:latin typeface="Century Gothic"/>
              <a:cs typeface="Century Gothic"/>
            </a:endParaRPr>
          </a:p>
        </p:txBody>
      </p:sp>
      <p:sp>
        <p:nvSpPr>
          <p:cNvPr id="3" name="Rectangle 2"/>
          <p:cNvSpPr/>
          <p:nvPr/>
        </p:nvSpPr>
        <p:spPr>
          <a:xfrm>
            <a:off x="553820" y="2091057"/>
            <a:ext cx="7925357" cy="363786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5400" dirty="0" smtClean="0">
                <a:latin typeface="Century Gothic"/>
                <a:cs typeface="Century Gothic"/>
              </a:rPr>
              <a:t>what has a fin</a:t>
            </a:r>
          </a:p>
          <a:p>
            <a:endParaRPr lang="en-US" sz="5400" dirty="0">
              <a:latin typeface="Century Gothic"/>
              <a:cs typeface="Century Gothic"/>
            </a:endParaRPr>
          </a:p>
          <a:p>
            <a:r>
              <a:rPr lang="en-US" sz="5400" dirty="0" smtClean="0">
                <a:latin typeface="Century Gothic"/>
                <a:cs typeface="Century Gothic"/>
              </a:rPr>
              <a:t>toss it</a:t>
            </a:r>
            <a:endParaRPr lang="en-US" sz="5400" dirty="0">
              <a:latin typeface="Century Gothic"/>
              <a:cs typeface="Century Gothic"/>
            </a:endParaRPr>
          </a:p>
        </p:txBody>
      </p:sp>
      <p:sp>
        <p:nvSpPr>
          <p:cNvPr id="4" name="TextBox 3"/>
          <p:cNvSpPr txBox="1"/>
          <p:nvPr/>
        </p:nvSpPr>
        <p:spPr>
          <a:xfrm>
            <a:off x="486980" y="1130597"/>
            <a:ext cx="8059038" cy="338554"/>
          </a:xfrm>
          <a:prstGeom prst="rect">
            <a:avLst/>
          </a:prstGeom>
          <a:noFill/>
        </p:spPr>
        <p:txBody>
          <a:bodyPr wrap="square" rtlCol="0">
            <a:spAutoFit/>
          </a:bodyPr>
          <a:lstStyle/>
          <a:p>
            <a:pPr algn="ctr"/>
            <a:r>
              <a:rPr lang="en-US" sz="1600" dirty="0" smtClean="0">
                <a:solidFill>
                  <a:srgbClr val="FF0000"/>
                </a:solidFill>
                <a:latin typeface="Century Gothic"/>
                <a:cs typeface="Century Gothic"/>
              </a:rPr>
              <a:t>Work together to fix the sentences.</a:t>
            </a:r>
            <a:endParaRPr lang="en-US" sz="1600" dirty="0">
              <a:solidFill>
                <a:srgbClr val="FF0000"/>
              </a:solidFill>
              <a:latin typeface="Century Gothic"/>
              <a:cs typeface="Century Gothic"/>
            </a:endParaRPr>
          </a:p>
        </p:txBody>
      </p:sp>
    </p:spTree>
    <p:extLst>
      <p:ext uri="{BB962C8B-B14F-4D97-AF65-F5344CB8AC3E}">
        <p14:creationId xmlns:p14="http://schemas.microsoft.com/office/powerpoint/2010/main" val="2200341650"/>
      </p:ext>
    </p:extLst>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08105" y="2793478"/>
            <a:ext cx="6964016" cy="830997"/>
          </a:xfrm>
          <a:prstGeom prst="rect">
            <a:avLst/>
          </a:prstGeom>
          <a:noFill/>
        </p:spPr>
        <p:txBody>
          <a:bodyPr wrap="square" rtlCol="0">
            <a:spAutoFit/>
          </a:bodyPr>
          <a:lstStyle/>
          <a:p>
            <a:pPr algn="ctr"/>
            <a:r>
              <a:rPr lang="en-US" sz="4800" dirty="0" smtClean="0">
                <a:latin typeface="Century Gothic"/>
                <a:cs typeface="Century Gothic"/>
              </a:rPr>
              <a:t>Week 4 – Day 5</a:t>
            </a:r>
            <a:endParaRPr lang="en-US" sz="4800" dirty="0">
              <a:latin typeface="Century Gothic"/>
              <a:cs typeface="Century Gothic"/>
            </a:endParaRPr>
          </a:p>
        </p:txBody>
      </p:sp>
    </p:spTree>
    <p:extLst>
      <p:ext uri="{BB962C8B-B14F-4D97-AF65-F5344CB8AC3E}">
        <p14:creationId xmlns:p14="http://schemas.microsoft.com/office/powerpoint/2010/main" val="3750543064"/>
      </p:ext>
    </p:extLst>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00521" y="130814"/>
            <a:ext cx="8776855" cy="7926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smtClean="0">
                <a:latin typeface="Century Gothic"/>
                <a:cs typeface="Century Gothic"/>
              </a:rPr>
              <a:t>Phonemic Awareness – </a:t>
            </a:r>
            <a:r>
              <a:rPr lang="en-US" sz="2000" dirty="0" smtClean="0">
                <a:latin typeface="Century Gothic"/>
                <a:cs typeface="Century Gothic"/>
              </a:rPr>
              <a:t>Phoneme Blending</a:t>
            </a:r>
            <a:endParaRPr lang="en-US" sz="2000" dirty="0">
              <a:latin typeface="Century Gothic"/>
              <a:cs typeface="Century Gothic"/>
            </a:endParaRPr>
          </a:p>
        </p:txBody>
      </p:sp>
      <p:sp>
        <p:nvSpPr>
          <p:cNvPr id="6" name="TextBox 5"/>
          <p:cNvSpPr txBox="1"/>
          <p:nvPr/>
        </p:nvSpPr>
        <p:spPr>
          <a:xfrm>
            <a:off x="587118" y="1050359"/>
            <a:ext cx="8055074" cy="2215991"/>
          </a:xfrm>
          <a:prstGeom prst="rect">
            <a:avLst/>
          </a:prstGeom>
          <a:noFill/>
        </p:spPr>
        <p:txBody>
          <a:bodyPr wrap="square" rtlCol="0">
            <a:spAutoFit/>
          </a:bodyPr>
          <a:lstStyle/>
          <a:p>
            <a:pPr algn="ctr"/>
            <a:r>
              <a:rPr lang="en-US" dirty="0" smtClean="0">
                <a:solidFill>
                  <a:schemeClr val="bg1">
                    <a:lumMod val="85000"/>
                  </a:schemeClr>
                </a:solidFill>
                <a:latin typeface="Century Gothic"/>
                <a:cs typeface="Century Gothic"/>
              </a:rPr>
              <a:t>Listen as I say a group of sounds.</a:t>
            </a:r>
          </a:p>
          <a:p>
            <a:pPr algn="ctr"/>
            <a:r>
              <a:rPr lang="en-US" dirty="0" smtClean="0">
                <a:solidFill>
                  <a:schemeClr val="bg1">
                    <a:lumMod val="85000"/>
                  </a:schemeClr>
                </a:solidFill>
                <a:latin typeface="Century Gothic"/>
                <a:cs typeface="Century Gothic"/>
              </a:rPr>
              <a:t>Then blend those sounds to form a word.</a:t>
            </a:r>
          </a:p>
          <a:p>
            <a:pPr algn="ctr"/>
            <a:endParaRPr lang="en-US" dirty="0">
              <a:solidFill>
                <a:schemeClr val="bg1">
                  <a:lumMod val="85000"/>
                </a:schemeClr>
              </a:solidFill>
              <a:latin typeface="Century Gothic"/>
              <a:cs typeface="Century Gothic"/>
            </a:endParaRPr>
          </a:p>
          <a:p>
            <a:pPr algn="ctr"/>
            <a:r>
              <a:rPr lang="en-US" sz="2800" dirty="0" smtClean="0">
                <a:solidFill>
                  <a:schemeClr val="bg1">
                    <a:lumMod val="85000"/>
                  </a:schemeClr>
                </a:solidFill>
                <a:latin typeface="Century Gothic"/>
                <a:cs typeface="Century Gothic"/>
              </a:rPr>
              <a:t>/m/ /o/ /p/		/t/ /o/ /p/</a:t>
            </a:r>
          </a:p>
          <a:p>
            <a:pPr algn="ctr"/>
            <a:endParaRPr lang="en-US" sz="2800" dirty="0" smtClean="0">
              <a:solidFill>
                <a:schemeClr val="bg1">
                  <a:lumMod val="85000"/>
                </a:schemeClr>
              </a:solidFill>
              <a:latin typeface="Century Gothic"/>
              <a:cs typeface="Century Gothic"/>
            </a:endParaRPr>
          </a:p>
          <a:p>
            <a:pPr algn="ctr"/>
            <a:r>
              <a:rPr lang="en-US" sz="2800" dirty="0" smtClean="0">
                <a:solidFill>
                  <a:schemeClr val="bg1">
                    <a:lumMod val="85000"/>
                  </a:schemeClr>
                </a:solidFill>
                <a:latin typeface="Century Gothic"/>
                <a:cs typeface="Century Gothic"/>
              </a:rPr>
              <a:t>/h/ /o/ /t/	     	/s/ /o/ /k/</a:t>
            </a:r>
          </a:p>
        </p:txBody>
      </p:sp>
      <p:sp>
        <p:nvSpPr>
          <p:cNvPr id="7" name="Rounded Rectangle 6"/>
          <p:cNvSpPr/>
          <p:nvPr/>
        </p:nvSpPr>
        <p:spPr>
          <a:xfrm>
            <a:off x="200521" y="3973516"/>
            <a:ext cx="8776855" cy="7926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smtClean="0">
                <a:latin typeface="Century Gothic"/>
                <a:cs typeface="Century Gothic"/>
              </a:rPr>
              <a:t>Phonemic Awareness – </a:t>
            </a:r>
            <a:r>
              <a:rPr lang="en-US" sz="2000" dirty="0" smtClean="0">
                <a:latin typeface="Century Gothic"/>
                <a:cs typeface="Century Gothic"/>
              </a:rPr>
              <a:t>Phoneme Segmentation</a:t>
            </a:r>
            <a:endParaRPr lang="en-US" sz="2000" dirty="0">
              <a:latin typeface="Century Gothic"/>
              <a:cs typeface="Century Gothic"/>
            </a:endParaRPr>
          </a:p>
        </p:txBody>
      </p:sp>
      <p:sp>
        <p:nvSpPr>
          <p:cNvPr id="8" name="TextBox 7"/>
          <p:cNvSpPr txBox="1"/>
          <p:nvPr/>
        </p:nvSpPr>
        <p:spPr>
          <a:xfrm>
            <a:off x="739518" y="4936108"/>
            <a:ext cx="8055074" cy="1354217"/>
          </a:xfrm>
          <a:prstGeom prst="rect">
            <a:avLst/>
          </a:prstGeom>
          <a:noFill/>
        </p:spPr>
        <p:txBody>
          <a:bodyPr wrap="square" rtlCol="0">
            <a:spAutoFit/>
          </a:bodyPr>
          <a:lstStyle/>
          <a:p>
            <a:pPr algn="ctr"/>
            <a:r>
              <a:rPr lang="en-US" dirty="0" smtClean="0">
                <a:solidFill>
                  <a:schemeClr val="bg1">
                    <a:lumMod val="85000"/>
                  </a:schemeClr>
                </a:solidFill>
                <a:latin typeface="Century Gothic"/>
                <a:cs typeface="Century Gothic"/>
              </a:rPr>
              <a:t>Now I am going to say a word.</a:t>
            </a:r>
          </a:p>
          <a:p>
            <a:pPr algn="ctr"/>
            <a:r>
              <a:rPr lang="en-US" dirty="0" smtClean="0">
                <a:solidFill>
                  <a:schemeClr val="bg1">
                    <a:lumMod val="85000"/>
                  </a:schemeClr>
                </a:solidFill>
                <a:latin typeface="Century Gothic"/>
                <a:cs typeface="Century Gothic"/>
              </a:rPr>
              <a:t>I want you to say each sound in the word.</a:t>
            </a:r>
          </a:p>
          <a:p>
            <a:pPr algn="ctr"/>
            <a:endParaRPr lang="en-US" dirty="0">
              <a:solidFill>
                <a:schemeClr val="bg1">
                  <a:lumMod val="85000"/>
                </a:schemeClr>
              </a:solidFill>
              <a:latin typeface="Century Gothic"/>
              <a:cs typeface="Century Gothic"/>
            </a:endParaRPr>
          </a:p>
          <a:p>
            <a:pPr algn="ctr"/>
            <a:r>
              <a:rPr lang="en-US" sz="2800" dirty="0" smtClean="0">
                <a:solidFill>
                  <a:schemeClr val="bg1">
                    <a:lumMod val="85000"/>
                  </a:schemeClr>
                </a:solidFill>
                <a:latin typeface="Century Gothic"/>
                <a:cs typeface="Century Gothic"/>
              </a:rPr>
              <a:t>hot		lock		flock		block		plop</a:t>
            </a:r>
          </a:p>
        </p:txBody>
      </p:sp>
    </p:spTree>
    <p:extLst>
      <p:ext uri="{BB962C8B-B14F-4D97-AF65-F5344CB8AC3E}">
        <p14:creationId xmlns:p14="http://schemas.microsoft.com/office/powerpoint/2010/main" val="3896063777"/>
      </p:ext>
    </p:extLst>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2913" y="353225"/>
            <a:ext cx="6537407"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and Build Words with Short o</a:t>
            </a:r>
          </a:p>
        </p:txBody>
      </p:sp>
      <p:sp>
        <p:nvSpPr>
          <p:cNvPr id="3" name="Rectangle 2"/>
          <p:cNvSpPr/>
          <p:nvPr/>
        </p:nvSpPr>
        <p:spPr>
          <a:xfrm>
            <a:off x="2062503" y="2644854"/>
            <a:ext cx="4802957" cy="196693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smtClean="0">
                <a:latin typeface="Century Gothic"/>
                <a:cs typeface="Century Gothic"/>
              </a:rPr>
              <a:t>lot</a:t>
            </a:r>
            <a:endParaRPr lang="en-US" sz="8800" dirty="0">
              <a:latin typeface="Century Gothic"/>
              <a:cs typeface="Century Gothic"/>
            </a:endParaRPr>
          </a:p>
        </p:txBody>
      </p:sp>
      <p:sp>
        <p:nvSpPr>
          <p:cNvPr id="4" name="TextBox 3"/>
          <p:cNvSpPr txBox="1"/>
          <p:nvPr/>
        </p:nvSpPr>
        <p:spPr>
          <a:xfrm>
            <a:off x="2253475" y="6034467"/>
            <a:ext cx="4440110" cy="369332"/>
          </a:xfrm>
          <a:prstGeom prst="rect">
            <a:avLst/>
          </a:prstGeom>
          <a:noFill/>
        </p:spPr>
        <p:txBody>
          <a:bodyPr wrap="square" rtlCol="0">
            <a:spAutoFit/>
          </a:bodyPr>
          <a:lstStyle/>
          <a:p>
            <a:pPr algn="ctr"/>
            <a:r>
              <a:rPr lang="en-US" dirty="0" smtClean="0">
                <a:solidFill>
                  <a:srgbClr val="FF0000"/>
                </a:solidFill>
                <a:latin typeface="Century Gothic"/>
                <a:cs typeface="Century Gothic"/>
              </a:rPr>
              <a:t>Read and say the word.</a:t>
            </a:r>
            <a:endParaRPr lang="en-US" dirty="0">
              <a:solidFill>
                <a:srgbClr val="FF0000"/>
              </a:solidFill>
              <a:latin typeface="Century Gothic"/>
              <a:cs typeface="Century Gothic"/>
            </a:endParaRPr>
          </a:p>
        </p:txBody>
      </p:sp>
    </p:spTree>
    <p:extLst>
      <p:ext uri="{BB962C8B-B14F-4D97-AF65-F5344CB8AC3E}">
        <p14:creationId xmlns:p14="http://schemas.microsoft.com/office/powerpoint/2010/main" val="2243675494"/>
      </p:ext>
    </p:extLst>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2913" y="353225"/>
            <a:ext cx="6537407"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and Build Words with Short o</a:t>
            </a:r>
          </a:p>
        </p:txBody>
      </p:sp>
      <p:sp>
        <p:nvSpPr>
          <p:cNvPr id="3" name="Rectangle 2"/>
          <p:cNvSpPr/>
          <p:nvPr/>
        </p:nvSpPr>
        <p:spPr>
          <a:xfrm>
            <a:off x="2062503" y="2644854"/>
            <a:ext cx="4802957" cy="196693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smtClean="0">
                <a:latin typeface="Century Gothic"/>
                <a:cs typeface="Century Gothic"/>
              </a:rPr>
              <a:t>not</a:t>
            </a:r>
            <a:endParaRPr lang="en-US" sz="8800" dirty="0">
              <a:latin typeface="Century Gothic"/>
              <a:cs typeface="Century Gothic"/>
            </a:endParaRPr>
          </a:p>
        </p:txBody>
      </p:sp>
      <p:sp>
        <p:nvSpPr>
          <p:cNvPr id="4" name="TextBox 3"/>
          <p:cNvSpPr txBox="1"/>
          <p:nvPr/>
        </p:nvSpPr>
        <p:spPr>
          <a:xfrm>
            <a:off x="2253475" y="6034467"/>
            <a:ext cx="4440110" cy="369332"/>
          </a:xfrm>
          <a:prstGeom prst="rect">
            <a:avLst/>
          </a:prstGeom>
          <a:noFill/>
        </p:spPr>
        <p:txBody>
          <a:bodyPr wrap="square" rtlCol="0">
            <a:spAutoFit/>
          </a:bodyPr>
          <a:lstStyle/>
          <a:p>
            <a:pPr algn="ctr"/>
            <a:r>
              <a:rPr lang="en-US" dirty="0" smtClean="0">
                <a:solidFill>
                  <a:srgbClr val="FF0000"/>
                </a:solidFill>
                <a:latin typeface="Century Gothic"/>
                <a:cs typeface="Century Gothic"/>
              </a:rPr>
              <a:t>Read and say the word.</a:t>
            </a:r>
            <a:endParaRPr lang="en-US" dirty="0">
              <a:solidFill>
                <a:srgbClr val="FF0000"/>
              </a:solidFill>
              <a:latin typeface="Century Gothic"/>
              <a:cs typeface="Century Gothic"/>
            </a:endParaRPr>
          </a:p>
        </p:txBody>
      </p:sp>
    </p:spTree>
    <p:extLst>
      <p:ext uri="{BB962C8B-B14F-4D97-AF65-F5344CB8AC3E}">
        <p14:creationId xmlns:p14="http://schemas.microsoft.com/office/powerpoint/2010/main" val="22482338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3323987"/>
          </a:xfrm>
          <a:prstGeom prst="rect">
            <a:avLst/>
          </a:prstGeom>
          <a:noFill/>
        </p:spPr>
        <p:txBody>
          <a:bodyPr wrap="square" rtlCol="0">
            <a:spAutoFit/>
          </a:bodyPr>
          <a:lstStyle/>
          <a:p>
            <a:r>
              <a:rPr lang="en-US" sz="7000" dirty="0" smtClean="0">
                <a:latin typeface="Century Gothic"/>
                <a:cs typeface="Century Gothic"/>
              </a:rPr>
              <a:t>m</a:t>
            </a:r>
            <a:r>
              <a:rPr lang="en-US" sz="7000" dirty="0" smtClean="0">
                <a:solidFill>
                  <a:srgbClr val="FF0000"/>
                </a:solidFill>
                <a:latin typeface="Century Gothic"/>
                <a:cs typeface="Century Gothic"/>
              </a:rPr>
              <a:t>o</a:t>
            </a:r>
            <a:r>
              <a:rPr lang="en-US" sz="7000" dirty="0" smtClean="0">
                <a:latin typeface="Century Gothic"/>
                <a:cs typeface="Century Gothic"/>
              </a:rPr>
              <a:t>m   l</a:t>
            </a:r>
            <a:r>
              <a:rPr lang="en-US" sz="7000" dirty="0" smtClean="0">
                <a:solidFill>
                  <a:srgbClr val="FF0000"/>
                </a:solidFill>
                <a:latin typeface="Century Gothic"/>
                <a:cs typeface="Century Gothic"/>
              </a:rPr>
              <a:t>o</a:t>
            </a:r>
            <a:r>
              <a:rPr lang="en-US" sz="7000" dirty="0" smtClean="0">
                <a:latin typeface="Century Gothic"/>
                <a:cs typeface="Century Gothic"/>
              </a:rPr>
              <a:t>t   g</a:t>
            </a:r>
            <a:r>
              <a:rPr lang="en-US" sz="7000" dirty="0" smtClean="0">
                <a:solidFill>
                  <a:srgbClr val="FF0000"/>
                </a:solidFill>
                <a:latin typeface="Century Gothic"/>
                <a:cs typeface="Century Gothic"/>
              </a:rPr>
              <a:t>o</a:t>
            </a:r>
            <a:r>
              <a:rPr lang="en-US" sz="7000" dirty="0" smtClean="0">
                <a:latin typeface="Century Gothic"/>
                <a:cs typeface="Century Gothic"/>
              </a:rPr>
              <a:t>t  h</a:t>
            </a:r>
            <a:r>
              <a:rPr lang="en-US" sz="7000" dirty="0" smtClean="0">
                <a:solidFill>
                  <a:srgbClr val="FF0000"/>
                </a:solidFill>
                <a:latin typeface="Century Gothic"/>
                <a:cs typeface="Century Gothic"/>
              </a:rPr>
              <a:t>o</a:t>
            </a:r>
            <a:r>
              <a:rPr lang="en-US" sz="7000" dirty="0" smtClean="0">
                <a:latin typeface="Century Gothic"/>
                <a:cs typeface="Century Gothic"/>
              </a:rPr>
              <a:t>p</a:t>
            </a:r>
          </a:p>
          <a:p>
            <a:endParaRPr lang="en-US" sz="7000" dirty="0" smtClean="0">
              <a:latin typeface="Century Gothic"/>
              <a:cs typeface="Century Gothic"/>
            </a:endParaRPr>
          </a:p>
          <a:p>
            <a:r>
              <a:rPr lang="en-US" sz="7000" dirty="0" smtClean="0">
                <a:latin typeface="Century Gothic"/>
                <a:cs typeface="Century Gothic"/>
              </a:rPr>
              <a:t> h</a:t>
            </a:r>
            <a:r>
              <a:rPr lang="en-US" sz="7000" dirty="0" smtClean="0">
                <a:solidFill>
                  <a:srgbClr val="FF0000"/>
                </a:solidFill>
                <a:latin typeface="Century Gothic"/>
                <a:cs typeface="Century Gothic"/>
              </a:rPr>
              <a:t>o</a:t>
            </a:r>
            <a:r>
              <a:rPr lang="en-US" sz="7000" dirty="0" smtClean="0">
                <a:latin typeface="Century Gothic"/>
                <a:cs typeface="Century Gothic"/>
              </a:rPr>
              <a:t>t    </a:t>
            </a:r>
            <a:r>
              <a:rPr lang="en-US" sz="7000" dirty="0" err="1" smtClean="0">
                <a:latin typeface="Century Gothic"/>
                <a:cs typeface="Century Gothic"/>
              </a:rPr>
              <a:t>b</a:t>
            </a:r>
            <a:r>
              <a:rPr lang="en-US" sz="7000" dirty="0" err="1" smtClean="0">
                <a:solidFill>
                  <a:srgbClr val="FF0000"/>
                </a:solidFill>
                <a:latin typeface="Century Gothic"/>
                <a:cs typeface="Century Gothic"/>
              </a:rPr>
              <a:t>o</a:t>
            </a:r>
            <a:endParaRPr lang="en-US" sz="7000" dirty="0">
              <a:latin typeface="Century Gothic"/>
              <a:cs typeface="Century Gothic"/>
            </a:endParaRPr>
          </a:p>
        </p:txBody>
      </p:sp>
    </p:spTree>
    <p:extLst>
      <p:ext uri="{BB962C8B-B14F-4D97-AF65-F5344CB8AC3E}">
        <p14:creationId xmlns:p14="http://schemas.microsoft.com/office/powerpoint/2010/main" val="2886402282"/>
      </p:ext>
    </p:extLst>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2913" y="353225"/>
            <a:ext cx="6537407"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and Build Words with Short o</a:t>
            </a:r>
          </a:p>
        </p:txBody>
      </p:sp>
      <p:sp>
        <p:nvSpPr>
          <p:cNvPr id="3" name="Rectangle 2"/>
          <p:cNvSpPr/>
          <p:nvPr/>
        </p:nvSpPr>
        <p:spPr>
          <a:xfrm>
            <a:off x="2062503" y="2644854"/>
            <a:ext cx="4802957" cy="196693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smtClean="0">
                <a:latin typeface="Century Gothic"/>
                <a:cs typeface="Century Gothic"/>
              </a:rPr>
              <a:t>box</a:t>
            </a:r>
            <a:endParaRPr lang="en-US" sz="8800" dirty="0">
              <a:latin typeface="Century Gothic"/>
              <a:cs typeface="Century Gothic"/>
            </a:endParaRPr>
          </a:p>
        </p:txBody>
      </p:sp>
      <p:sp>
        <p:nvSpPr>
          <p:cNvPr id="4" name="TextBox 3"/>
          <p:cNvSpPr txBox="1"/>
          <p:nvPr/>
        </p:nvSpPr>
        <p:spPr>
          <a:xfrm>
            <a:off x="2253475" y="6034467"/>
            <a:ext cx="4440110" cy="369332"/>
          </a:xfrm>
          <a:prstGeom prst="rect">
            <a:avLst/>
          </a:prstGeom>
          <a:noFill/>
        </p:spPr>
        <p:txBody>
          <a:bodyPr wrap="square" rtlCol="0">
            <a:spAutoFit/>
          </a:bodyPr>
          <a:lstStyle/>
          <a:p>
            <a:pPr algn="ctr"/>
            <a:r>
              <a:rPr lang="en-US" dirty="0" smtClean="0">
                <a:solidFill>
                  <a:srgbClr val="FF0000"/>
                </a:solidFill>
                <a:latin typeface="Century Gothic"/>
                <a:cs typeface="Century Gothic"/>
              </a:rPr>
              <a:t>Read and say the word.</a:t>
            </a:r>
            <a:endParaRPr lang="en-US" dirty="0">
              <a:solidFill>
                <a:srgbClr val="FF0000"/>
              </a:solidFill>
              <a:latin typeface="Century Gothic"/>
              <a:cs typeface="Century Gothic"/>
            </a:endParaRPr>
          </a:p>
        </p:txBody>
      </p:sp>
    </p:spTree>
    <p:extLst>
      <p:ext uri="{BB962C8B-B14F-4D97-AF65-F5344CB8AC3E}">
        <p14:creationId xmlns:p14="http://schemas.microsoft.com/office/powerpoint/2010/main" val="877879718"/>
      </p:ext>
    </p:extLst>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2913" y="353225"/>
            <a:ext cx="6537407"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and Build Words with Short o</a:t>
            </a:r>
          </a:p>
        </p:txBody>
      </p:sp>
      <p:sp>
        <p:nvSpPr>
          <p:cNvPr id="3" name="Rectangle 2"/>
          <p:cNvSpPr/>
          <p:nvPr/>
        </p:nvSpPr>
        <p:spPr>
          <a:xfrm>
            <a:off x="2062503" y="2644854"/>
            <a:ext cx="4802957" cy="196693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smtClean="0">
                <a:latin typeface="Century Gothic"/>
                <a:cs typeface="Century Gothic"/>
              </a:rPr>
              <a:t>block</a:t>
            </a:r>
            <a:endParaRPr lang="en-US" sz="8800" dirty="0">
              <a:latin typeface="Century Gothic"/>
              <a:cs typeface="Century Gothic"/>
            </a:endParaRPr>
          </a:p>
        </p:txBody>
      </p:sp>
      <p:sp>
        <p:nvSpPr>
          <p:cNvPr id="4" name="TextBox 3"/>
          <p:cNvSpPr txBox="1"/>
          <p:nvPr/>
        </p:nvSpPr>
        <p:spPr>
          <a:xfrm>
            <a:off x="2253475" y="6034467"/>
            <a:ext cx="4440110" cy="369332"/>
          </a:xfrm>
          <a:prstGeom prst="rect">
            <a:avLst/>
          </a:prstGeom>
          <a:noFill/>
        </p:spPr>
        <p:txBody>
          <a:bodyPr wrap="square" rtlCol="0">
            <a:spAutoFit/>
          </a:bodyPr>
          <a:lstStyle/>
          <a:p>
            <a:pPr algn="ctr"/>
            <a:r>
              <a:rPr lang="en-US" dirty="0" smtClean="0">
                <a:solidFill>
                  <a:srgbClr val="FF0000"/>
                </a:solidFill>
                <a:latin typeface="Century Gothic"/>
                <a:cs typeface="Century Gothic"/>
              </a:rPr>
              <a:t>Read and say the word.</a:t>
            </a:r>
            <a:endParaRPr lang="en-US" dirty="0">
              <a:solidFill>
                <a:srgbClr val="FF0000"/>
              </a:solidFill>
              <a:latin typeface="Century Gothic"/>
              <a:cs typeface="Century Gothic"/>
            </a:endParaRPr>
          </a:p>
        </p:txBody>
      </p:sp>
    </p:spTree>
    <p:extLst>
      <p:ext uri="{BB962C8B-B14F-4D97-AF65-F5344CB8AC3E}">
        <p14:creationId xmlns:p14="http://schemas.microsoft.com/office/powerpoint/2010/main" val="2838646907"/>
      </p:ext>
    </p:extLst>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353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Blending Words with  Short o</a:t>
            </a:r>
          </a:p>
        </p:txBody>
      </p:sp>
      <p:sp>
        <p:nvSpPr>
          <p:cNvPr id="3" name="Rectangle 2"/>
          <p:cNvSpPr/>
          <p:nvPr/>
        </p:nvSpPr>
        <p:spPr>
          <a:xfrm>
            <a:off x="259979"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2000" dirty="0">
              <a:latin typeface="Century Gothic"/>
              <a:cs typeface="Century Gothic"/>
            </a:endParaRPr>
          </a:p>
        </p:txBody>
      </p:sp>
      <p:sp>
        <p:nvSpPr>
          <p:cNvPr id="4" name="Rectangle 3"/>
          <p:cNvSpPr/>
          <p:nvPr/>
        </p:nvSpPr>
        <p:spPr>
          <a:xfrm>
            <a:off x="2382427"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m</a:t>
            </a:r>
            <a:endParaRPr lang="en-US" sz="12000" dirty="0">
              <a:latin typeface="Century Gothic"/>
              <a:cs typeface="Century Gothic"/>
            </a:endParaRPr>
          </a:p>
        </p:txBody>
      </p:sp>
      <p:sp>
        <p:nvSpPr>
          <p:cNvPr id="5" name="Rectangle 4"/>
          <p:cNvSpPr/>
          <p:nvPr/>
        </p:nvSpPr>
        <p:spPr>
          <a:xfrm>
            <a:off x="4504875"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2000" dirty="0" smtClean="0">
                <a:solidFill>
                  <a:srgbClr val="FF0000"/>
                </a:solidFill>
                <a:latin typeface="Century Gothic"/>
                <a:cs typeface="Century Gothic"/>
              </a:rPr>
              <a:t> o</a:t>
            </a:r>
            <a:endParaRPr lang="en-US" sz="12000" dirty="0">
              <a:solidFill>
                <a:srgbClr val="FF0000"/>
              </a:solidFill>
              <a:latin typeface="Century Gothic"/>
              <a:cs typeface="Century Gothic"/>
            </a:endParaRPr>
          </a:p>
        </p:txBody>
      </p:sp>
      <p:sp>
        <p:nvSpPr>
          <p:cNvPr id="6" name="Rectangle 5"/>
          <p:cNvSpPr/>
          <p:nvPr/>
        </p:nvSpPr>
        <p:spPr>
          <a:xfrm>
            <a:off x="6627323"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p</a:t>
            </a:r>
            <a:endParaRPr lang="en-US" sz="12000" dirty="0">
              <a:latin typeface="Century Gothic"/>
              <a:cs typeface="Century Gothic"/>
            </a:endParaRPr>
          </a:p>
        </p:txBody>
      </p:sp>
      <p:sp>
        <p:nvSpPr>
          <p:cNvPr id="7" name="TextBox 6"/>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o to a.</a:t>
            </a:r>
            <a:endParaRPr lang="en-US" dirty="0">
              <a:solidFill>
                <a:srgbClr val="FF0000"/>
              </a:solidFill>
              <a:latin typeface="Century Gothic"/>
              <a:cs typeface="Century Gothic"/>
            </a:endParaRPr>
          </a:p>
        </p:txBody>
      </p:sp>
    </p:spTree>
    <p:extLst>
      <p:ext uri="{BB962C8B-B14F-4D97-AF65-F5344CB8AC3E}">
        <p14:creationId xmlns:p14="http://schemas.microsoft.com/office/powerpoint/2010/main" val="1722836085"/>
      </p:ext>
    </p:extLst>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353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Blending Words with  Short o</a:t>
            </a:r>
          </a:p>
        </p:txBody>
      </p:sp>
      <p:sp>
        <p:nvSpPr>
          <p:cNvPr id="3" name="Rectangle 2"/>
          <p:cNvSpPr/>
          <p:nvPr/>
        </p:nvSpPr>
        <p:spPr>
          <a:xfrm>
            <a:off x="259979"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2000" dirty="0">
              <a:latin typeface="Century Gothic"/>
              <a:cs typeface="Century Gothic"/>
            </a:endParaRPr>
          </a:p>
        </p:txBody>
      </p:sp>
      <p:sp>
        <p:nvSpPr>
          <p:cNvPr id="4" name="Rectangle 3"/>
          <p:cNvSpPr/>
          <p:nvPr/>
        </p:nvSpPr>
        <p:spPr>
          <a:xfrm>
            <a:off x="2382427"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m</a:t>
            </a:r>
            <a:endParaRPr lang="en-US" sz="12000" dirty="0">
              <a:latin typeface="Century Gothic"/>
              <a:cs typeface="Century Gothic"/>
            </a:endParaRPr>
          </a:p>
        </p:txBody>
      </p:sp>
      <p:sp>
        <p:nvSpPr>
          <p:cNvPr id="5" name="Rectangle 4"/>
          <p:cNvSpPr/>
          <p:nvPr/>
        </p:nvSpPr>
        <p:spPr>
          <a:xfrm>
            <a:off x="4504875"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2000" dirty="0" smtClean="0">
                <a:solidFill>
                  <a:srgbClr val="FF0000"/>
                </a:solidFill>
                <a:latin typeface="Century Gothic"/>
                <a:cs typeface="Century Gothic"/>
              </a:rPr>
              <a:t> a</a:t>
            </a:r>
            <a:endParaRPr lang="en-US" sz="12000" dirty="0">
              <a:solidFill>
                <a:srgbClr val="FF0000"/>
              </a:solidFill>
              <a:latin typeface="Century Gothic"/>
              <a:cs typeface="Century Gothic"/>
            </a:endParaRPr>
          </a:p>
        </p:txBody>
      </p:sp>
      <p:sp>
        <p:nvSpPr>
          <p:cNvPr id="6" name="Rectangle 5"/>
          <p:cNvSpPr/>
          <p:nvPr/>
        </p:nvSpPr>
        <p:spPr>
          <a:xfrm>
            <a:off x="6627323"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p</a:t>
            </a:r>
            <a:endParaRPr lang="en-US" sz="12000" dirty="0">
              <a:latin typeface="Century Gothic"/>
              <a:cs typeface="Century Gothic"/>
            </a:endParaRPr>
          </a:p>
        </p:txBody>
      </p:sp>
      <p:sp>
        <p:nvSpPr>
          <p:cNvPr id="7" name="TextBox 6"/>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m to t.</a:t>
            </a:r>
            <a:endParaRPr lang="en-US" dirty="0">
              <a:solidFill>
                <a:srgbClr val="FF0000"/>
              </a:solidFill>
              <a:latin typeface="Century Gothic"/>
              <a:cs typeface="Century Gothic"/>
            </a:endParaRPr>
          </a:p>
        </p:txBody>
      </p:sp>
    </p:spTree>
    <p:extLst>
      <p:ext uri="{BB962C8B-B14F-4D97-AF65-F5344CB8AC3E}">
        <p14:creationId xmlns:p14="http://schemas.microsoft.com/office/powerpoint/2010/main" val="3170576839"/>
      </p:ext>
    </p:extLst>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353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Blending Words with  Short o</a:t>
            </a:r>
          </a:p>
        </p:txBody>
      </p:sp>
      <p:sp>
        <p:nvSpPr>
          <p:cNvPr id="3" name="Rectangle 2"/>
          <p:cNvSpPr/>
          <p:nvPr/>
        </p:nvSpPr>
        <p:spPr>
          <a:xfrm>
            <a:off x="259979"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2000" dirty="0">
              <a:latin typeface="Century Gothic"/>
              <a:cs typeface="Century Gothic"/>
            </a:endParaRPr>
          </a:p>
        </p:txBody>
      </p:sp>
      <p:sp>
        <p:nvSpPr>
          <p:cNvPr id="4" name="Rectangle 3"/>
          <p:cNvSpPr/>
          <p:nvPr/>
        </p:nvSpPr>
        <p:spPr>
          <a:xfrm>
            <a:off x="2382427"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t</a:t>
            </a:r>
            <a:endParaRPr lang="en-US" sz="12000" dirty="0">
              <a:latin typeface="Century Gothic"/>
              <a:cs typeface="Century Gothic"/>
            </a:endParaRPr>
          </a:p>
        </p:txBody>
      </p:sp>
      <p:sp>
        <p:nvSpPr>
          <p:cNvPr id="5" name="Rectangle 4"/>
          <p:cNvSpPr/>
          <p:nvPr/>
        </p:nvSpPr>
        <p:spPr>
          <a:xfrm>
            <a:off x="4504875"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2000" dirty="0" smtClean="0">
                <a:solidFill>
                  <a:srgbClr val="FF0000"/>
                </a:solidFill>
                <a:latin typeface="Century Gothic"/>
                <a:cs typeface="Century Gothic"/>
              </a:rPr>
              <a:t> a</a:t>
            </a:r>
            <a:endParaRPr lang="en-US" sz="12000" dirty="0">
              <a:solidFill>
                <a:srgbClr val="FF0000"/>
              </a:solidFill>
              <a:latin typeface="Century Gothic"/>
              <a:cs typeface="Century Gothic"/>
            </a:endParaRPr>
          </a:p>
        </p:txBody>
      </p:sp>
      <p:sp>
        <p:nvSpPr>
          <p:cNvPr id="6" name="Rectangle 5"/>
          <p:cNvSpPr/>
          <p:nvPr/>
        </p:nvSpPr>
        <p:spPr>
          <a:xfrm>
            <a:off x="6627323"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p</a:t>
            </a:r>
            <a:endParaRPr lang="en-US" sz="12000" dirty="0">
              <a:latin typeface="Century Gothic"/>
              <a:cs typeface="Century Gothic"/>
            </a:endParaRPr>
          </a:p>
        </p:txBody>
      </p:sp>
      <p:sp>
        <p:nvSpPr>
          <p:cNvPr id="7" name="TextBox 6"/>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a to </a:t>
            </a:r>
            <a:r>
              <a:rPr lang="en-US" dirty="0" err="1" smtClean="0">
                <a:solidFill>
                  <a:srgbClr val="FF0000"/>
                </a:solidFill>
                <a:latin typeface="Century Gothic"/>
                <a:cs typeface="Century Gothic"/>
              </a:rPr>
              <a:t>i</a:t>
            </a:r>
            <a:r>
              <a:rPr lang="en-US" dirty="0" smtClean="0">
                <a:solidFill>
                  <a:srgbClr val="FF0000"/>
                </a:solidFill>
                <a:latin typeface="Century Gothic"/>
                <a:cs typeface="Century Gothic"/>
              </a:rPr>
              <a:t>.</a:t>
            </a:r>
            <a:endParaRPr lang="en-US" dirty="0">
              <a:solidFill>
                <a:srgbClr val="FF0000"/>
              </a:solidFill>
              <a:latin typeface="Century Gothic"/>
              <a:cs typeface="Century Gothic"/>
            </a:endParaRPr>
          </a:p>
        </p:txBody>
      </p:sp>
    </p:spTree>
    <p:extLst>
      <p:ext uri="{BB962C8B-B14F-4D97-AF65-F5344CB8AC3E}">
        <p14:creationId xmlns:p14="http://schemas.microsoft.com/office/powerpoint/2010/main" val="461955961"/>
      </p:ext>
    </p:extLst>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353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Blending Words with  Short o</a:t>
            </a:r>
          </a:p>
        </p:txBody>
      </p:sp>
      <p:sp>
        <p:nvSpPr>
          <p:cNvPr id="3" name="Rectangle 2"/>
          <p:cNvSpPr/>
          <p:nvPr/>
        </p:nvSpPr>
        <p:spPr>
          <a:xfrm>
            <a:off x="259979"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2000" dirty="0">
              <a:latin typeface="Century Gothic"/>
              <a:cs typeface="Century Gothic"/>
            </a:endParaRPr>
          </a:p>
        </p:txBody>
      </p:sp>
      <p:sp>
        <p:nvSpPr>
          <p:cNvPr id="4" name="Rectangle 3"/>
          <p:cNvSpPr/>
          <p:nvPr/>
        </p:nvSpPr>
        <p:spPr>
          <a:xfrm>
            <a:off x="2382427"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t</a:t>
            </a:r>
            <a:endParaRPr lang="en-US" sz="12000" dirty="0">
              <a:latin typeface="Century Gothic"/>
              <a:cs typeface="Century Gothic"/>
            </a:endParaRPr>
          </a:p>
        </p:txBody>
      </p:sp>
      <p:sp>
        <p:nvSpPr>
          <p:cNvPr id="5" name="Rectangle 4"/>
          <p:cNvSpPr/>
          <p:nvPr/>
        </p:nvSpPr>
        <p:spPr>
          <a:xfrm>
            <a:off x="4504875"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2000" dirty="0" smtClean="0">
                <a:solidFill>
                  <a:srgbClr val="FF0000"/>
                </a:solidFill>
                <a:latin typeface="Century Gothic"/>
                <a:cs typeface="Century Gothic"/>
              </a:rPr>
              <a:t>  </a:t>
            </a:r>
            <a:r>
              <a:rPr lang="en-US" sz="12000" dirty="0" err="1" smtClean="0">
                <a:solidFill>
                  <a:srgbClr val="FF0000"/>
                </a:solidFill>
                <a:latin typeface="Century Gothic"/>
                <a:cs typeface="Century Gothic"/>
              </a:rPr>
              <a:t>i</a:t>
            </a:r>
            <a:endParaRPr lang="en-US" sz="12000" dirty="0">
              <a:solidFill>
                <a:srgbClr val="FF0000"/>
              </a:solidFill>
              <a:latin typeface="Century Gothic"/>
              <a:cs typeface="Century Gothic"/>
            </a:endParaRPr>
          </a:p>
        </p:txBody>
      </p:sp>
      <p:sp>
        <p:nvSpPr>
          <p:cNvPr id="6" name="Rectangle 5"/>
          <p:cNvSpPr/>
          <p:nvPr/>
        </p:nvSpPr>
        <p:spPr>
          <a:xfrm>
            <a:off x="6627323"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p</a:t>
            </a:r>
            <a:endParaRPr lang="en-US" sz="12000" dirty="0">
              <a:latin typeface="Century Gothic"/>
              <a:cs typeface="Century Gothic"/>
            </a:endParaRPr>
          </a:p>
        </p:txBody>
      </p:sp>
      <p:sp>
        <p:nvSpPr>
          <p:cNvPr id="7" name="TextBox 6"/>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a:t>
            </a:r>
            <a:r>
              <a:rPr lang="en-US" dirty="0" err="1" smtClean="0">
                <a:solidFill>
                  <a:srgbClr val="FF0000"/>
                </a:solidFill>
                <a:latin typeface="Century Gothic"/>
                <a:cs typeface="Century Gothic"/>
              </a:rPr>
              <a:t>i</a:t>
            </a:r>
            <a:r>
              <a:rPr lang="en-US" dirty="0" smtClean="0">
                <a:solidFill>
                  <a:srgbClr val="FF0000"/>
                </a:solidFill>
                <a:latin typeface="Century Gothic"/>
                <a:cs typeface="Century Gothic"/>
              </a:rPr>
              <a:t> to o.</a:t>
            </a:r>
            <a:endParaRPr lang="en-US" dirty="0">
              <a:solidFill>
                <a:srgbClr val="FF0000"/>
              </a:solidFill>
              <a:latin typeface="Century Gothic"/>
              <a:cs typeface="Century Gothic"/>
            </a:endParaRPr>
          </a:p>
        </p:txBody>
      </p:sp>
    </p:spTree>
    <p:extLst>
      <p:ext uri="{BB962C8B-B14F-4D97-AF65-F5344CB8AC3E}">
        <p14:creationId xmlns:p14="http://schemas.microsoft.com/office/powerpoint/2010/main" val="1254633131"/>
      </p:ext>
    </p:extLst>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353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Blending Words with  Short o</a:t>
            </a:r>
          </a:p>
        </p:txBody>
      </p:sp>
      <p:sp>
        <p:nvSpPr>
          <p:cNvPr id="3" name="Rectangle 2"/>
          <p:cNvSpPr/>
          <p:nvPr/>
        </p:nvSpPr>
        <p:spPr>
          <a:xfrm>
            <a:off x="259979"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2000" dirty="0">
              <a:latin typeface="Century Gothic"/>
              <a:cs typeface="Century Gothic"/>
            </a:endParaRPr>
          </a:p>
        </p:txBody>
      </p:sp>
      <p:sp>
        <p:nvSpPr>
          <p:cNvPr id="4" name="Rectangle 3"/>
          <p:cNvSpPr/>
          <p:nvPr/>
        </p:nvSpPr>
        <p:spPr>
          <a:xfrm>
            <a:off x="2382427"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t</a:t>
            </a:r>
            <a:endParaRPr lang="en-US" sz="12000" dirty="0">
              <a:latin typeface="Century Gothic"/>
              <a:cs typeface="Century Gothic"/>
            </a:endParaRPr>
          </a:p>
        </p:txBody>
      </p:sp>
      <p:sp>
        <p:nvSpPr>
          <p:cNvPr id="5" name="Rectangle 4"/>
          <p:cNvSpPr/>
          <p:nvPr/>
        </p:nvSpPr>
        <p:spPr>
          <a:xfrm>
            <a:off x="4504875"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2000" dirty="0" smtClean="0">
                <a:solidFill>
                  <a:srgbClr val="FF0000"/>
                </a:solidFill>
                <a:latin typeface="Century Gothic"/>
                <a:cs typeface="Century Gothic"/>
              </a:rPr>
              <a:t> o</a:t>
            </a:r>
            <a:endParaRPr lang="en-US" sz="12000" dirty="0">
              <a:solidFill>
                <a:srgbClr val="FF0000"/>
              </a:solidFill>
              <a:latin typeface="Century Gothic"/>
              <a:cs typeface="Century Gothic"/>
            </a:endParaRPr>
          </a:p>
        </p:txBody>
      </p:sp>
      <p:sp>
        <p:nvSpPr>
          <p:cNvPr id="6" name="Rectangle 5"/>
          <p:cNvSpPr/>
          <p:nvPr/>
        </p:nvSpPr>
        <p:spPr>
          <a:xfrm>
            <a:off x="6627323"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p</a:t>
            </a:r>
            <a:endParaRPr lang="en-US" sz="12000" dirty="0">
              <a:latin typeface="Century Gothic"/>
              <a:cs typeface="Century Gothic"/>
            </a:endParaRPr>
          </a:p>
        </p:txBody>
      </p:sp>
      <p:sp>
        <p:nvSpPr>
          <p:cNvPr id="7" name="TextBox 6"/>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p to t.</a:t>
            </a:r>
            <a:endParaRPr lang="en-US" dirty="0">
              <a:solidFill>
                <a:srgbClr val="FF0000"/>
              </a:solidFill>
              <a:latin typeface="Century Gothic"/>
              <a:cs typeface="Century Gothic"/>
            </a:endParaRPr>
          </a:p>
        </p:txBody>
      </p:sp>
    </p:spTree>
    <p:extLst>
      <p:ext uri="{BB962C8B-B14F-4D97-AF65-F5344CB8AC3E}">
        <p14:creationId xmlns:p14="http://schemas.microsoft.com/office/powerpoint/2010/main" val="1152763969"/>
      </p:ext>
    </p:extLst>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353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Blending Words with  Short o</a:t>
            </a:r>
          </a:p>
        </p:txBody>
      </p:sp>
      <p:sp>
        <p:nvSpPr>
          <p:cNvPr id="3" name="Rectangle 2"/>
          <p:cNvSpPr/>
          <p:nvPr/>
        </p:nvSpPr>
        <p:spPr>
          <a:xfrm>
            <a:off x="259979"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2000" dirty="0">
              <a:latin typeface="Century Gothic"/>
              <a:cs typeface="Century Gothic"/>
            </a:endParaRPr>
          </a:p>
        </p:txBody>
      </p:sp>
      <p:sp>
        <p:nvSpPr>
          <p:cNvPr id="4" name="Rectangle 3"/>
          <p:cNvSpPr/>
          <p:nvPr/>
        </p:nvSpPr>
        <p:spPr>
          <a:xfrm>
            <a:off x="2382427"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t</a:t>
            </a:r>
            <a:endParaRPr lang="en-US" sz="12000" dirty="0">
              <a:latin typeface="Century Gothic"/>
              <a:cs typeface="Century Gothic"/>
            </a:endParaRPr>
          </a:p>
        </p:txBody>
      </p:sp>
      <p:sp>
        <p:nvSpPr>
          <p:cNvPr id="5" name="Rectangle 4"/>
          <p:cNvSpPr/>
          <p:nvPr/>
        </p:nvSpPr>
        <p:spPr>
          <a:xfrm>
            <a:off x="4504875"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2000" dirty="0" smtClean="0">
                <a:solidFill>
                  <a:srgbClr val="FF0000"/>
                </a:solidFill>
                <a:latin typeface="Century Gothic"/>
                <a:cs typeface="Century Gothic"/>
              </a:rPr>
              <a:t> o</a:t>
            </a:r>
            <a:endParaRPr lang="en-US" sz="12000" dirty="0">
              <a:solidFill>
                <a:srgbClr val="FF0000"/>
              </a:solidFill>
              <a:latin typeface="Century Gothic"/>
              <a:cs typeface="Century Gothic"/>
            </a:endParaRPr>
          </a:p>
        </p:txBody>
      </p:sp>
      <p:sp>
        <p:nvSpPr>
          <p:cNvPr id="6" name="Rectangle 5"/>
          <p:cNvSpPr/>
          <p:nvPr/>
        </p:nvSpPr>
        <p:spPr>
          <a:xfrm>
            <a:off x="6627323"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t</a:t>
            </a:r>
            <a:endParaRPr lang="en-US" sz="12000" dirty="0">
              <a:latin typeface="Century Gothic"/>
              <a:cs typeface="Century Gothic"/>
            </a:endParaRPr>
          </a:p>
        </p:txBody>
      </p:sp>
      <p:sp>
        <p:nvSpPr>
          <p:cNvPr id="7" name="TextBox 6"/>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first t to h.</a:t>
            </a:r>
            <a:endParaRPr lang="en-US" dirty="0">
              <a:solidFill>
                <a:srgbClr val="FF0000"/>
              </a:solidFill>
              <a:latin typeface="Century Gothic"/>
              <a:cs typeface="Century Gothic"/>
            </a:endParaRPr>
          </a:p>
        </p:txBody>
      </p:sp>
    </p:spTree>
    <p:extLst>
      <p:ext uri="{BB962C8B-B14F-4D97-AF65-F5344CB8AC3E}">
        <p14:creationId xmlns:p14="http://schemas.microsoft.com/office/powerpoint/2010/main" val="1687104812"/>
      </p:ext>
    </p:extLst>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353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Blending Words with  Short o</a:t>
            </a:r>
          </a:p>
        </p:txBody>
      </p:sp>
      <p:sp>
        <p:nvSpPr>
          <p:cNvPr id="3" name="Rectangle 2"/>
          <p:cNvSpPr/>
          <p:nvPr/>
        </p:nvSpPr>
        <p:spPr>
          <a:xfrm>
            <a:off x="259979"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2000" dirty="0">
              <a:latin typeface="Century Gothic"/>
              <a:cs typeface="Century Gothic"/>
            </a:endParaRPr>
          </a:p>
        </p:txBody>
      </p:sp>
      <p:sp>
        <p:nvSpPr>
          <p:cNvPr id="4" name="Rectangle 3"/>
          <p:cNvSpPr/>
          <p:nvPr/>
        </p:nvSpPr>
        <p:spPr>
          <a:xfrm>
            <a:off x="2382427"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h</a:t>
            </a:r>
            <a:endParaRPr lang="en-US" sz="12000" dirty="0">
              <a:latin typeface="Century Gothic"/>
              <a:cs typeface="Century Gothic"/>
            </a:endParaRPr>
          </a:p>
        </p:txBody>
      </p:sp>
      <p:sp>
        <p:nvSpPr>
          <p:cNvPr id="5" name="Rectangle 4"/>
          <p:cNvSpPr/>
          <p:nvPr/>
        </p:nvSpPr>
        <p:spPr>
          <a:xfrm>
            <a:off x="4504875"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2000" dirty="0" smtClean="0">
                <a:solidFill>
                  <a:srgbClr val="FF0000"/>
                </a:solidFill>
                <a:latin typeface="Century Gothic"/>
                <a:cs typeface="Century Gothic"/>
              </a:rPr>
              <a:t> o</a:t>
            </a:r>
            <a:endParaRPr lang="en-US" sz="12000" dirty="0">
              <a:solidFill>
                <a:srgbClr val="FF0000"/>
              </a:solidFill>
              <a:latin typeface="Century Gothic"/>
              <a:cs typeface="Century Gothic"/>
            </a:endParaRPr>
          </a:p>
        </p:txBody>
      </p:sp>
      <p:sp>
        <p:nvSpPr>
          <p:cNvPr id="6" name="Rectangle 5"/>
          <p:cNvSpPr/>
          <p:nvPr/>
        </p:nvSpPr>
        <p:spPr>
          <a:xfrm>
            <a:off x="6627323"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t</a:t>
            </a:r>
            <a:endParaRPr lang="en-US" sz="12000" dirty="0">
              <a:latin typeface="Century Gothic"/>
              <a:cs typeface="Century Gothic"/>
            </a:endParaRPr>
          </a:p>
        </p:txBody>
      </p:sp>
      <p:sp>
        <p:nvSpPr>
          <p:cNvPr id="7" name="TextBox 6"/>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first o to </a:t>
            </a:r>
            <a:r>
              <a:rPr lang="en-US" dirty="0" err="1" smtClean="0">
                <a:solidFill>
                  <a:srgbClr val="FF0000"/>
                </a:solidFill>
                <a:latin typeface="Century Gothic"/>
                <a:cs typeface="Century Gothic"/>
              </a:rPr>
              <a:t>i</a:t>
            </a:r>
            <a:r>
              <a:rPr lang="en-US" dirty="0" smtClean="0">
                <a:solidFill>
                  <a:srgbClr val="FF0000"/>
                </a:solidFill>
                <a:latin typeface="Century Gothic"/>
                <a:cs typeface="Century Gothic"/>
              </a:rPr>
              <a:t>.</a:t>
            </a:r>
            <a:endParaRPr lang="en-US" dirty="0">
              <a:solidFill>
                <a:srgbClr val="FF0000"/>
              </a:solidFill>
              <a:latin typeface="Century Gothic"/>
              <a:cs typeface="Century Gothic"/>
            </a:endParaRPr>
          </a:p>
        </p:txBody>
      </p:sp>
    </p:spTree>
    <p:extLst>
      <p:ext uri="{BB962C8B-B14F-4D97-AF65-F5344CB8AC3E}">
        <p14:creationId xmlns:p14="http://schemas.microsoft.com/office/powerpoint/2010/main" val="3293444933"/>
      </p:ext>
    </p:extLst>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353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Blending Words with  Short o</a:t>
            </a:r>
          </a:p>
        </p:txBody>
      </p:sp>
      <p:sp>
        <p:nvSpPr>
          <p:cNvPr id="3" name="Rectangle 2"/>
          <p:cNvSpPr/>
          <p:nvPr/>
        </p:nvSpPr>
        <p:spPr>
          <a:xfrm>
            <a:off x="259979"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2000" dirty="0">
              <a:latin typeface="Century Gothic"/>
              <a:cs typeface="Century Gothic"/>
            </a:endParaRPr>
          </a:p>
        </p:txBody>
      </p:sp>
      <p:sp>
        <p:nvSpPr>
          <p:cNvPr id="4" name="Rectangle 3"/>
          <p:cNvSpPr/>
          <p:nvPr/>
        </p:nvSpPr>
        <p:spPr>
          <a:xfrm>
            <a:off x="2382427"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h</a:t>
            </a:r>
            <a:endParaRPr lang="en-US" sz="12000" dirty="0">
              <a:latin typeface="Century Gothic"/>
              <a:cs typeface="Century Gothic"/>
            </a:endParaRPr>
          </a:p>
        </p:txBody>
      </p:sp>
      <p:sp>
        <p:nvSpPr>
          <p:cNvPr id="5" name="Rectangle 4"/>
          <p:cNvSpPr/>
          <p:nvPr/>
        </p:nvSpPr>
        <p:spPr>
          <a:xfrm>
            <a:off x="4504875"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2000" dirty="0" smtClean="0">
                <a:solidFill>
                  <a:srgbClr val="FF0000"/>
                </a:solidFill>
                <a:latin typeface="Century Gothic"/>
                <a:cs typeface="Century Gothic"/>
              </a:rPr>
              <a:t>  </a:t>
            </a:r>
            <a:r>
              <a:rPr lang="en-US" sz="12000" dirty="0" err="1" smtClean="0">
                <a:solidFill>
                  <a:srgbClr val="FF0000"/>
                </a:solidFill>
                <a:latin typeface="Century Gothic"/>
                <a:cs typeface="Century Gothic"/>
              </a:rPr>
              <a:t>i</a:t>
            </a:r>
            <a:endParaRPr lang="en-US" sz="12000" dirty="0">
              <a:solidFill>
                <a:srgbClr val="FF0000"/>
              </a:solidFill>
              <a:latin typeface="Century Gothic"/>
              <a:cs typeface="Century Gothic"/>
            </a:endParaRPr>
          </a:p>
        </p:txBody>
      </p:sp>
      <p:sp>
        <p:nvSpPr>
          <p:cNvPr id="6" name="Rectangle 5"/>
          <p:cNvSpPr/>
          <p:nvPr/>
        </p:nvSpPr>
        <p:spPr>
          <a:xfrm>
            <a:off x="6627323"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t</a:t>
            </a:r>
            <a:endParaRPr lang="en-US" sz="12000" dirty="0">
              <a:latin typeface="Century Gothic"/>
              <a:cs typeface="Century Gothic"/>
            </a:endParaRPr>
          </a:p>
        </p:txBody>
      </p:sp>
      <p:sp>
        <p:nvSpPr>
          <p:cNvPr id="7" name="TextBox 6"/>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first o to </a:t>
            </a:r>
            <a:r>
              <a:rPr lang="en-US" dirty="0" err="1" smtClean="0">
                <a:solidFill>
                  <a:srgbClr val="FF0000"/>
                </a:solidFill>
                <a:latin typeface="Century Gothic"/>
                <a:cs typeface="Century Gothic"/>
              </a:rPr>
              <a:t>i</a:t>
            </a:r>
            <a:r>
              <a:rPr lang="en-US" dirty="0" smtClean="0">
                <a:solidFill>
                  <a:srgbClr val="FF0000"/>
                </a:solidFill>
                <a:latin typeface="Century Gothic"/>
                <a:cs typeface="Century Gothic"/>
              </a:rPr>
              <a:t>.</a:t>
            </a:r>
            <a:endParaRPr lang="en-US" dirty="0">
              <a:solidFill>
                <a:srgbClr val="FF0000"/>
              </a:solidFill>
              <a:latin typeface="Century Gothic"/>
              <a:cs typeface="Century Gothic"/>
            </a:endParaRPr>
          </a:p>
        </p:txBody>
      </p:sp>
    </p:spTree>
    <p:extLst>
      <p:ext uri="{BB962C8B-B14F-4D97-AF65-F5344CB8AC3E}">
        <p14:creationId xmlns:p14="http://schemas.microsoft.com/office/powerpoint/2010/main" val="7860864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3323987"/>
          </a:xfrm>
          <a:prstGeom prst="rect">
            <a:avLst/>
          </a:prstGeom>
          <a:noFill/>
        </p:spPr>
        <p:txBody>
          <a:bodyPr wrap="square" rtlCol="0">
            <a:spAutoFit/>
          </a:bodyPr>
          <a:lstStyle/>
          <a:p>
            <a:r>
              <a:rPr lang="en-US" sz="7000" dirty="0" smtClean="0">
                <a:latin typeface="Century Gothic"/>
                <a:cs typeface="Century Gothic"/>
              </a:rPr>
              <a:t>m</a:t>
            </a:r>
            <a:r>
              <a:rPr lang="en-US" sz="7000" dirty="0" smtClean="0">
                <a:solidFill>
                  <a:srgbClr val="FF0000"/>
                </a:solidFill>
                <a:latin typeface="Century Gothic"/>
                <a:cs typeface="Century Gothic"/>
              </a:rPr>
              <a:t>o</a:t>
            </a:r>
            <a:r>
              <a:rPr lang="en-US" sz="7000" dirty="0" smtClean="0">
                <a:latin typeface="Century Gothic"/>
                <a:cs typeface="Century Gothic"/>
              </a:rPr>
              <a:t>m   l</a:t>
            </a:r>
            <a:r>
              <a:rPr lang="en-US" sz="7000" dirty="0" smtClean="0">
                <a:solidFill>
                  <a:srgbClr val="FF0000"/>
                </a:solidFill>
                <a:latin typeface="Century Gothic"/>
                <a:cs typeface="Century Gothic"/>
              </a:rPr>
              <a:t>o</a:t>
            </a:r>
            <a:r>
              <a:rPr lang="en-US" sz="7000" dirty="0" smtClean="0">
                <a:latin typeface="Century Gothic"/>
                <a:cs typeface="Century Gothic"/>
              </a:rPr>
              <a:t>t   g</a:t>
            </a:r>
            <a:r>
              <a:rPr lang="en-US" sz="7000" dirty="0" smtClean="0">
                <a:solidFill>
                  <a:srgbClr val="FF0000"/>
                </a:solidFill>
                <a:latin typeface="Century Gothic"/>
                <a:cs typeface="Century Gothic"/>
              </a:rPr>
              <a:t>o</a:t>
            </a:r>
            <a:r>
              <a:rPr lang="en-US" sz="7000" dirty="0" smtClean="0">
                <a:latin typeface="Century Gothic"/>
                <a:cs typeface="Century Gothic"/>
              </a:rPr>
              <a:t>t  h</a:t>
            </a:r>
            <a:r>
              <a:rPr lang="en-US" sz="7000" dirty="0" smtClean="0">
                <a:solidFill>
                  <a:srgbClr val="FF0000"/>
                </a:solidFill>
                <a:latin typeface="Century Gothic"/>
                <a:cs typeface="Century Gothic"/>
              </a:rPr>
              <a:t>o</a:t>
            </a:r>
            <a:r>
              <a:rPr lang="en-US" sz="7000" dirty="0" smtClean="0">
                <a:latin typeface="Century Gothic"/>
                <a:cs typeface="Century Gothic"/>
              </a:rPr>
              <a:t>p</a:t>
            </a:r>
          </a:p>
          <a:p>
            <a:endParaRPr lang="en-US" sz="7000" dirty="0" smtClean="0">
              <a:latin typeface="Century Gothic"/>
              <a:cs typeface="Century Gothic"/>
            </a:endParaRPr>
          </a:p>
          <a:p>
            <a:r>
              <a:rPr lang="en-US" sz="7000" dirty="0" smtClean="0">
                <a:latin typeface="Century Gothic"/>
                <a:cs typeface="Century Gothic"/>
              </a:rPr>
              <a:t> h</a:t>
            </a:r>
            <a:r>
              <a:rPr lang="en-US" sz="7000" dirty="0" smtClean="0">
                <a:solidFill>
                  <a:srgbClr val="FF0000"/>
                </a:solidFill>
                <a:latin typeface="Century Gothic"/>
                <a:cs typeface="Century Gothic"/>
              </a:rPr>
              <a:t>o</a:t>
            </a:r>
            <a:r>
              <a:rPr lang="en-US" sz="7000" dirty="0" smtClean="0">
                <a:latin typeface="Century Gothic"/>
                <a:cs typeface="Century Gothic"/>
              </a:rPr>
              <a:t>t    b</a:t>
            </a:r>
            <a:r>
              <a:rPr lang="en-US" sz="7000" dirty="0" smtClean="0">
                <a:solidFill>
                  <a:srgbClr val="FF0000"/>
                </a:solidFill>
                <a:latin typeface="Century Gothic"/>
                <a:cs typeface="Century Gothic"/>
              </a:rPr>
              <a:t>o</a:t>
            </a:r>
            <a:r>
              <a:rPr lang="en-US" sz="7000" dirty="0" smtClean="0">
                <a:latin typeface="Century Gothic"/>
                <a:cs typeface="Century Gothic"/>
              </a:rPr>
              <a:t>x</a:t>
            </a:r>
            <a:endParaRPr lang="en-US" sz="7000" dirty="0">
              <a:latin typeface="Century Gothic"/>
              <a:cs typeface="Century Gothic"/>
            </a:endParaRPr>
          </a:p>
        </p:txBody>
      </p:sp>
    </p:spTree>
    <p:extLst>
      <p:ext uri="{BB962C8B-B14F-4D97-AF65-F5344CB8AC3E}">
        <p14:creationId xmlns:p14="http://schemas.microsoft.com/office/powerpoint/2010/main" val="76699784"/>
      </p:ext>
    </p:extLst>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353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Blending Words with  Short o</a:t>
            </a:r>
          </a:p>
        </p:txBody>
      </p:sp>
      <p:sp>
        <p:nvSpPr>
          <p:cNvPr id="3" name="Rectangle 2"/>
          <p:cNvSpPr/>
          <p:nvPr/>
        </p:nvSpPr>
        <p:spPr>
          <a:xfrm>
            <a:off x="259979"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2000" dirty="0">
              <a:latin typeface="Century Gothic"/>
              <a:cs typeface="Century Gothic"/>
            </a:endParaRPr>
          </a:p>
        </p:txBody>
      </p:sp>
      <p:sp>
        <p:nvSpPr>
          <p:cNvPr id="4" name="Rectangle 3"/>
          <p:cNvSpPr/>
          <p:nvPr/>
        </p:nvSpPr>
        <p:spPr>
          <a:xfrm>
            <a:off x="2382427"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l</a:t>
            </a:r>
            <a:endParaRPr lang="en-US" sz="12000" dirty="0">
              <a:latin typeface="Century Gothic"/>
              <a:cs typeface="Century Gothic"/>
            </a:endParaRPr>
          </a:p>
        </p:txBody>
      </p:sp>
      <p:sp>
        <p:nvSpPr>
          <p:cNvPr id="5" name="Rectangle 4"/>
          <p:cNvSpPr/>
          <p:nvPr/>
        </p:nvSpPr>
        <p:spPr>
          <a:xfrm>
            <a:off x="4504875"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2000" dirty="0" smtClean="0">
                <a:solidFill>
                  <a:srgbClr val="FF0000"/>
                </a:solidFill>
                <a:latin typeface="Century Gothic"/>
                <a:cs typeface="Century Gothic"/>
              </a:rPr>
              <a:t>  </a:t>
            </a:r>
            <a:r>
              <a:rPr lang="en-US" sz="12000" dirty="0" err="1" smtClean="0">
                <a:solidFill>
                  <a:srgbClr val="FF0000"/>
                </a:solidFill>
                <a:latin typeface="Century Gothic"/>
                <a:cs typeface="Century Gothic"/>
              </a:rPr>
              <a:t>i</a:t>
            </a:r>
            <a:endParaRPr lang="en-US" sz="12000" dirty="0">
              <a:solidFill>
                <a:srgbClr val="FF0000"/>
              </a:solidFill>
              <a:latin typeface="Century Gothic"/>
              <a:cs typeface="Century Gothic"/>
            </a:endParaRPr>
          </a:p>
        </p:txBody>
      </p:sp>
      <p:sp>
        <p:nvSpPr>
          <p:cNvPr id="6" name="Rectangle 5"/>
          <p:cNvSpPr/>
          <p:nvPr/>
        </p:nvSpPr>
        <p:spPr>
          <a:xfrm>
            <a:off x="6627323"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t</a:t>
            </a:r>
            <a:endParaRPr lang="en-US" sz="12000" dirty="0">
              <a:latin typeface="Century Gothic"/>
              <a:cs typeface="Century Gothic"/>
            </a:endParaRPr>
          </a:p>
        </p:txBody>
      </p:sp>
      <p:sp>
        <p:nvSpPr>
          <p:cNvPr id="7" name="TextBox 6"/>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first </a:t>
            </a:r>
            <a:r>
              <a:rPr lang="en-US" dirty="0" err="1" smtClean="0">
                <a:solidFill>
                  <a:srgbClr val="FF0000"/>
                </a:solidFill>
                <a:latin typeface="Century Gothic"/>
                <a:cs typeface="Century Gothic"/>
              </a:rPr>
              <a:t>i</a:t>
            </a:r>
            <a:r>
              <a:rPr lang="en-US" dirty="0" smtClean="0">
                <a:solidFill>
                  <a:srgbClr val="FF0000"/>
                </a:solidFill>
                <a:latin typeface="Century Gothic"/>
                <a:cs typeface="Century Gothic"/>
              </a:rPr>
              <a:t> to o.</a:t>
            </a:r>
            <a:endParaRPr lang="en-US" dirty="0">
              <a:solidFill>
                <a:srgbClr val="FF0000"/>
              </a:solidFill>
              <a:latin typeface="Century Gothic"/>
              <a:cs typeface="Century Gothic"/>
            </a:endParaRPr>
          </a:p>
        </p:txBody>
      </p:sp>
    </p:spTree>
    <p:extLst>
      <p:ext uri="{BB962C8B-B14F-4D97-AF65-F5344CB8AC3E}">
        <p14:creationId xmlns:p14="http://schemas.microsoft.com/office/powerpoint/2010/main" val="1453289441"/>
      </p:ext>
    </p:extLst>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353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Blending Words with  Short o</a:t>
            </a:r>
          </a:p>
        </p:txBody>
      </p:sp>
      <p:sp>
        <p:nvSpPr>
          <p:cNvPr id="3" name="Rectangle 2"/>
          <p:cNvSpPr/>
          <p:nvPr/>
        </p:nvSpPr>
        <p:spPr>
          <a:xfrm>
            <a:off x="259979"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2000" dirty="0">
              <a:latin typeface="Century Gothic"/>
              <a:cs typeface="Century Gothic"/>
            </a:endParaRPr>
          </a:p>
        </p:txBody>
      </p:sp>
      <p:sp>
        <p:nvSpPr>
          <p:cNvPr id="4" name="Rectangle 3"/>
          <p:cNvSpPr/>
          <p:nvPr/>
        </p:nvSpPr>
        <p:spPr>
          <a:xfrm>
            <a:off x="2382427"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l</a:t>
            </a:r>
            <a:endParaRPr lang="en-US" sz="12000" dirty="0">
              <a:latin typeface="Century Gothic"/>
              <a:cs typeface="Century Gothic"/>
            </a:endParaRPr>
          </a:p>
        </p:txBody>
      </p:sp>
      <p:sp>
        <p:nvSpPr>
          <p:cNvPr id="5" name="Rectangle 4"/>
          <p:cNvSpPr/>
          <p:nvPr/>
        </p:nvSpPr>
        <p:spPr>
          <a:xfrm>
            <a:off x="4504875"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2000" dirty="0" smtClean="0">
                <a:solidFill>
                  <a:srgbClr val="FF0000"/>
                </a:solidFill>
                <a:latin typeface="Century Gothic"/>
                <a:cs typeface="Century Gothic"/>
              </a:rPr>
              <a:t> o</a:t>
            </a:r>
            <a:endParaRPr lang="en-US" sz="12000" dirty="0">
              <a:solidFill>
                <a:srgbClr val="FF0000"/>
              </a:solidFill>
              <a:latin typeface="Century Gothic"/>
              <a:cs typeface="Century Gothic"/>
            </a:endParaRPr>
          </a:p>
        </p:txBody>
      </p:sp>
      <p:sp>
        <p:nvSpPr>
          <p:cNvPr id="6" name="Rectangle 5"/>
          <p:cNvSpPr/>
          <p:nvPr/>
        </p:nvSpPr>
        <p:spPr>
          <a:xfrm>
            <a:off x="6627323"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t</a:t>
            </a:r>
            <a:endParaRPr lang="en-US" sz="12000" dirty="0">
              <a:latin typeface="Century Gothic"/>
              <a:cs typeface="Century Gothic"/>
            </a:endParaRPr>
          </a:p>
        </p:txBody>
      </p:sp>
      <p:sp>
        <p:nvSpPr>
          <p:cNvPr id="7" name="TextBox 6"/>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first t to ck.</a:t>
            </a:r>
            <a:endParaRPr lang="en-US" dirty="0">
              <a:solidFill>
                <a:srgbClr val="FF0000"/>
              </a:solidFill>
              <a:latin typeface="Century Gothic"/>
              <a:cs typeface="Century Gothic"/>
            </a:endParaRPr>
          </a:p>
        </p:txBody>
      </p:sp>
    </p:spTree>
    <p:extLst>
      <p:ext uri="{BB962C8B-B14F-4D97-AF65-F5344CB8AC3E}">
        <p14:creationId xmlns:p14="http://schemas.microsoft.com/office/powerpoint/2010/main" val="4139685343"/>
      </p:ext>
    </p:extLst>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353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Blending Words with  Short o</a:t>
            </a:r>
          </a:p>
        </p:txBody>
      </p:sp>
      <p:sp>
        <p:nvSpPr>
          <p:cNvPr id="3" name="Rectangle 2"/>
          <p:cNvSpPr/>
          <p:nvPr/>
        </p:nvSpPr>
        <p:spPr>
          <a:xfrm>
            <a:off x="259979"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2000" dirty="0">
              <a:latin typeface="Century Gothic"/>
              <a:cs typeface="Century Gothic"/>
            </a:endParaRPr>
          </a:p>
        </p:txBody>
      </p:sp>
      <p:sp>
        <p:nvSpPr>
          <p:cNvPr id="4" name="Rectangle 3"/>
          <p:cNvSpPr/>
          <p:nvPr/>
        </p:nvSpPr>
        <p:spPr>
          <a:xfrm>
            <a:off x="2382427"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l</a:t>
            </a:r>
            <a:endParaRPr lang="en-US" sz="12000" dirty="0">
              <a:latin typeface="Century Gothic"/>
              <a:cs typeface="Century Gothic"/>
            </a:endParaRPr>
          </a:p>
        </p:txBody>
      </p:sp>
      <p:sp>
        <p:nvSpPr>
          <p:cNvPr id="5" name="Rectangle 4"/>
          <p:cNvSpPr/>
          <p:nvPr/>
        </p:nvSpPr>
        <p:spPr>
          <a:xfrm>
            <a:off x="4504875"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2000" dirty="0" smtClean="0">
                <a:solidFill>
                  <a:srgbClr val="FF0000"/>
                </a:solidFill>
                <a:latin typeface="Century Gothic"/>
                <a:cs typeface="Century Gothic"/>
              </a:rPr>
              <a:t> o</a:t>
            </a:r>
            <a:endParaRPr lang="en-US" sz="12000" dirty="0">
              <a:solidFill>
                <a:srgbClr val="FF0000"/>
              </a:solidFill>
              <a:latin typeface="Century Gothic"/>
              <a:cs typeface="Century Gothic"/>
            </a:endParaRPr>
          </a:p>
        </p:txBody>
      </p:sp>
      <p:sp>
        <p:nvSpPr>
          <p:cNvPr id="6" name="Rectangle 5"/>
          <p:cNvSpPr/>
          <p:nvPr/>
        </p:nvSpPr>
        <p:spPr>
          <a:xfrm>
            <a:off x="6627323"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latin typeface="Century Gothic"/>
                <a:cs typeface="Century Gothic"/>
              </a:rPr>
              <a:t>ck</a:t>
            </a:r>
            <a:endParaRPr lang="en-US" sz="12000" dirty="0">
              <a:latin typeface="Century Gothic"/>
              <a:cs typeface="Century Gothic"/>
            </a:endParaRPr>
          </a:p>
        </p:txBody>
      </p:sp>
      <p:sp>
        <p:nvSpPr>
          <p:cNvPr id="7" name="TextBox 6"/>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Add a f to the beginning of the word.</a:t>
            </a:r>
            <a:endParaRPr lang="en-US" dirty="0">
              <a:solidFill>
                <a:srgbClr val="FF0000"/>
              </a:solidFill>
              <a:latin typeface="Century Gothic"/>
              <a:cs typeface="Century Gothic"/>
            </a:endParaRPr>
          </a:p>
        </p:txBody>
      </p:sp>
    </p:spTree>
    <p:extLst>
      <p:ext uri="{BB962C8B-B14F-4D97-AF65-F5344CB8AC3E}">
        <p14:creationId xmlns:p14="http://schemas.microsoft.com/office/powerpoint/2010/main" val="4182577645"/>
      </p:ext>
    </p:extLst>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353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Blending Words with  Short o</a:t>
            </a:r>
          </a:p>
        </p:txBody>
      </p:sp>
      <p:sp>
        <p:nvSpPr>
          <p:cNvPr id="3" name="Rectangle 2"/>
          <p:cNvSpPr/>
          <p:nvPr/>
        </p:nvSpPr>
        <p:spPr>
          <a:xfrm>
            <a:off x="259979"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f</a:t>
            </a:r>
            <a:endParaRPr lang="en-US" sz="12000" dirty="0">
              <a:latin typeface="Century Gothic"/>
              <a:cs typeface="Century Gothic"/>
            </a:endParaRPr>
          </a:p>
        </p:txBody>
      </p:sp>
      <p:sp>
        <p:nvSpPr>
          <p:cNvPr id="4" name="Rectangle 3"/>
          <p:cNvSpPr/>
          <p:nvPr/>
        </p:nvSpPr>
        <p:spPr>
          <a:xfrm>
            <a:off x="2382427"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l</a:t>
            </a:r>
            <a:endParaRPr lang="en-US" sz="12000" dirty="0">
              <a:latin typeface="Century Gothic"/>
              <a:cs typeface="Century Gothic"/>
            </a:endParaRPr>
          </a:p>
        </p:txBody>
      </p:sp>
      <p:sp>
        <p:nvSpPr>
          <p:cNvPr id="5" name="Rectangle 4"/>
          <p:cNvSpPr/>
          <p:nvPr/>
        </p:nvSpPr>
        <p:spPr>
          <a:xfrm>
            <a:off x="4504875"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2000" dirty="0" smtClean="0">
                <a:solidFill>
                  <a:srgbClr val="FF0000"/>
                </a:solidFill>
                <a:latin typeface="Century Gothic"/>
                <a:cs typeface="Century Gothic"/>
              </a:rPr>
              <a:t> o</a:t>
            </a:r>
            <a:endParaRPr lang="en-US" sz="12000" dirty="0">
              <a:solidFill>
                <a:srgbClr val="FF0000"/>
              </a:solidFill>
              <a:latin typeface="Century Gothic"/>
              <a:cs typeface="Century Gothic"/>
            </a:endParaRPr>
          </a:p>
        </p:txBody>
      </p:sp>
      <p:sp>
        <p:nvSpPr>
          <p:cNvPr id="6" name="Rectangle 5"/>
          <p:cNvSpPr/>
          <p:nvPr/>
        </p:nvSpPr>
        <p:spPr>
          <a:xfrm>
            <a:off x="6627323"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latin typeface="Century Gothic"/>
                <a:cs typeface="Century Gothic"/>
              </a:rPr>
              <a:t>ck</a:t>
            </a:r>
            <a:endParaRPr lang="en-US" sz="12000" dirty="0">
              <a:latin typeface="Century Gothic"/>
              <a:cs typeface="Century Gothic"/>
            </a:endParaRPr>
          </a:p>
        </p:txBody>
      </p:sp>
      <p:sp>
        <p:nvSpPr>
          <p:cNvPr id="7" name="TextBox 6"/>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f to c.</a:t>
            </a:r>
            <a:endParaRPr lang="en-US" dirty="0">
              <a:solidFill>
                <a:srgbClr val="FF0000"/>
              </a:solidFill>
              <a:latin typeface="Century Gothic"/>
              <a:cs typeface="Century Gothic"/>
            </a:endParaRPr>
          </a:p>
        </p:txBody>
      </p:sp>
    </p:spTree>
    <p:extLst>
      <p:ext uri="{BB962C8B-B14F-4D97-AF65-F5344CB8AC3E}">
        <p14:creationId xmlns:p14="http://schemas.microsoft.com/office/powerpoint/2010/main" val="1512535910"/>
      </p:ext>
    </p:extLst>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353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Blending Words with  Short o</a:t>
            </a:r>
          </a:p>
        </p:txBody>
      </p:sp>
      <p:sp>
        <p:nvSpPr>
          <p:cNvPr id="3" name="Rectangle 2"/>
          <p:cNvSpPr/>
          <p:nvPr/>
        </p:nvSpPr>
        <p:spPr>
          <a:xfrm>
            <a:off x="259979"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c</a:t>
            </a:r>
            <a:endParaRPr lang="en-US" sz="12000" dirty="0">
              <a:latin typeface="Century Gothic"/>
              <a:cs typeface="Century Gothic"/>
            </a:endParaRPr>
          </a:p>
        </p:txBody>
      </p:sp>
      <p:sp>
        <p:nvSpPr>
          <p:cNvPr id="4" name="Rectangle 3"/>
          <p:cNvSpPr/>
          <p:nvPr/>
        </p:nvSpPr>
        <p:spPr>
          <a:xfrm>
            <a:off x="2382427"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l</a:t>
            </a:r>
            <a:endParaRPr lang="en-US" sz="12000" dirty="0">
              <a:latin typeface="Century Gothic"/>
              <a:cs typeface="Century Gothic"/>
            </a:endParaRPr>
          </a:p>
        </p:txBody>
      </p:sp>
      <p:sp>
        <p:nvSpPr>
          <p:cNvPr id="5" name="Rectangle 4"/>
          <p:cNvSpPr/>
          <p:nvPr/>
        </p:nvSpPr>
        <p:spPr>
          <a:xfrm>
            <a:off x="4504875"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2000" dirty="0" smtClean="0">
                <a:solidFill>
                  <a:srgbClr val="FF0000"/>
                </a:solidFill>
                <a:latin typeface="Century Gothic"/>
                <a:cs typeface="Century Gothic"/>
              </a:rPr>
              <a:t> o</a:t>
            </a:r>
            <a:endParaRPr lang="en-US" sz="12000" dirty="0">
              <a:solidFill>
                <a:srgbClr val="FF0000"/>
              </a:solidFill>
              <a:latin typeface="Century Gothic"/>
              <a:cs typeface="Century Gothic"/>
            </a:endParaRPr>
          </a:p>
        </p:txBody>
      </p:sp>
      <p:sp>
        <p:nvSpPr>
          <p:cNvPr id="6" name="Rectangle 5"/>
          <p:cNvSpPr/>
          <p:nvPr/>
        </p:nvSpPr>
        <p:spPr>
          <a:xfrm>
            <a:off x="6627323"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latin typeface="Century Gothic"/>
                <a:cs typeface="Century Gothic"/>
              </a:rPr>
              <a:t>ck</a:t>
            </a:r>
            <a:endParaRPr lang="en-US" sz="12000" dirty="0">
              <a:latin typeface="Century Gothic"/>
              <a:cs typeface="Century Gothic"/>
            </a:endParaRPr>
          </a:p>
        </p:txBody>
      </p:sp>
      <p:sp>
        <p:nvSpPr>
          <p:cNvPr id="7" name="TextBox 6"/>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o to a.</a:t>
            </a:r>
            <a:endParaRPr lang="en-US" dirty="0">
              <a:solidFill>
                <a:srgbClr val="FF0000"/>
              </a:solidFill>
              <a:latin typeface="Century Gothic"/>
              <a:cs typeface="Century Gothic"/>
            </a:endParaRPr>
          </a:p>
        </p:txBody>
      </p:sp>
    </p:spTree>
    <p:extLst>
      <p:ext uri="{BB962C8B-B14F-4D97-AF65-F5344CB8AC3E}">
        <p14:creationId xmlns:p14="http://schemas.microsoft.com/office/powerpoint/2010/main" val="2060492949"/>
      </p:ext>
    </p:extLst>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353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Blending Words with  Short o</a:t>
            </a:r>
          </a:p>
        </p:txBody>
      </p:sp>
      <p:sp>
        <p:nvSpPr>
          <p:cNvPr id="3" name="Rectangle 2"/>
          <p:cNvSpPr/>
          <p:nvPr/>
        </p:nvSpPr>
        <p:spPr>
          <a:xfrm>
            <a:off x="259979"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c</a:t>
            </a:r>
            <a:endParaRPr lang="en-US" sz="12000" dirty="0">
              <a:latin typeface="Century Gothic"/>
              <a:cs typeface="Century Gothic"/>
            </a:endParaRPr>
          </a:p>
        </p:txBody>
      </p:sp>
      <p:sp>
        <p:nvSpPr>
          <p:cNvPr id="4" name="Rectangle 3"/>
          <p:cNvSpPr/>
          <p:nvPr/>
        </p:nvSpPr>
        <p:spPr>
          <a:xfrm>
            <a:off x="2382427"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l</a:t>
            </a:r>
            <a:endParaRPr lang="en-US" sz="12000" dirty="0">
              <a:latin typeface="Century Gothic"/>
              <a:cs typeface="Century Gothic"/>
            </a:endParaRPr>
          </a:p>
        </p:txBody>
      </p:sp>
      <p:sp>
        <p:nvSpPr>
          <p:cNvPr id="5" name="Rectangle 4"/>
          <p:cNvSpPr/>
          <p:nvPr/>
        </p:nvSpPr>
        <p:spPr>
          <a:xfrm>
            <a:off x="4504875"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2000" dirty="0" smtClean="0">
                <a:solidFill>
                  <a:srgbClr val="FF0000"/>
                </a:solidFill>
                <a:latin typeface="Century Gothic"/>
                <a:cs typeface="Century Gothic"/>
              </a:rPr>
              <a:t> a</a:t>
            </a:r>
            <a:endParaRPr lang="en-US" sz="12000" dirty="0">
              <a:solidFill>
                <a:srgbClr val="FF0000"/>
              </a:solidFill>
              <a:latin typeface="Century Gothic"/>
              <a:cs typeface="Century Gothic"/>
            </a:endParaRPr>
          </a:p>
        </p:txBody>
      </p:sp>
      <p:sp>
        <p:nvSpPr>
          <p:cNvPr id="6" name="Rectangle 5"/>
          <p:cNvSpPr/>
          <p:nvPr/>
        </p:nvSpPr>
        <p:spPr>
          <a:xfrm>
            <a:off x="6627323"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latin typeface="Century Gothic"/>
                <a:cs typeface="Century Gothic"/>
              </a:rPr>
              <a:t>ck</a:t>
            </a:r>
            <a:endParaRPr lang="en-US" sz="12000" dirty="0">
              <a:latin typeface="Century Gothic"/>
              <a:cs typeface="Century Gothic"/>
            </a:endParaRPr>
          </a:p>
        </p:txBody>
      </p:sp>
      <p:sp>
        <p:nvSpPr>
          <p:cNvPr id="7" name="TextBox 6"/>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c to b.</a:t>
            </a:r>
            <a:endParaRPr lang="en-US" dirty="0">
              <a:solidFill>
                <a:srgbClr val="FF0000"/>
              </a:solidFill>
              <a:latin typeface="Century Gothic"/>
              <a:cs typeface="Century Gothic"/>
            </a:endParaRPr>
          </a:p>
        </p:txBody>
      </p:sp>
    </p:spTree>
    <p:extLst>
      <p:ext uri="{BB962C8B-B14F-4D97-AF65-F5344CB8AC3E}">
        <p14:creationId xmlns:p14="http://schemas.microsoft.com/office/powerpoint/2010/main" val="1848134010"/>
      </p:ext>
    </p:extLst>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353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Blending Words with  Short o</a:t>
            </a:r>
          </a:p>
        </p:txBody>
      </p:sp>
      <p:sp>
        <p:nvSpPr>
          <p:cNvPr id="3" name="Rectangle 2"/>
          <p:cNvSpPr/>
          <p:nvPr/>
        </p:nvSpPr>
        <p:spPr>
          <a:xfrm>
            <a:off x="259979"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b</a:t>
            </a:r>
            <a:endParaRPr lang="en-US" sz="12000" dirty="0">
              <a:latin typeface="Century Gothic"/>
              <a:cs typeface="Century Gothic"/>
            </a:endParaRPr>
          </a:p>
        </p:txBody>
      </p:sp>
      <p:sp>
        <p:nvSpPr>
          <p:cNvPr id="4" name="Rectangle 3"/>
          <p:cNvSpPr/>
          <p:nvPr/>
        </p:nvSpPr>
        <p:spPr>
          <a:xfrm>
            <a:off x="2382427"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l</a:t>
            </a:r>
            <a:endParaRPr lang="en-US" sz="12000" dirty="0">
              <a:latin typeface="Century Gothic"/>
              <a:cs typeface="Century Gothic"/>
            </a:endParaRPr>
          </a:p>
        </p:txBody>
      </p:sp>
      <p:sp>
        <p:nvSpPr>
          <p:cNvPr id="5" name="Rectangle 4"/>
          <p:cNvSpPr/>
          <p:nvPr/>
        </p:nvSpPr>
        <p:spPr>
          <a:xfrm>
            <a:off x="4504875"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2000" dirty="0" smtClean="0">
                <a:solidFill>
                  <a:srgbClr val="FF0000"/>
                </a:solidFill>
                <a:latin typeface="Century Gothic"/>
                <a:cs typeface="Century Gothic"/>
              </a:rPr>
              <a:t> a</a:t>
            </a:r>
            <a:endParaRPr lang="en-US" sz="12000" dirty="0">
              <a:solidFill>
                <a:srgbClr val="FF0000"/>
              </a:solidFill>
              <a:latin typeface="Century Gothic"/>
              <a:cs typeface="Century Gothic"/>
            </a:endParaRPr>
          </a:p>
        </p:txBody>
      </p:sp>
      <p:sp>
        <p:nvSpPr>
          <p:cNvPr id="6" name="Rectangle 5"/>
          <p:cNvSpPr/>
          <p:nvPr/>
        </p:nvSpPr>
        <p:spPr>
          <a:xfrm>
            <a:off x="6627323"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latin typeface="Century Gothic"/>
                <a:cs typeface="Century Gothic"/>
              </a:rPr>
              <a:t>ck</a:t>
            </a:r>
            <a:endParaRPr lang="en-US" sz="12000" dirty="0">
              <a:latin typeface="Century Gothic"/>
              <a:cs typeface="Century Gothic"/>
            </a:endParaRPr>
          </a:p>
        </p:txBody>
      </p:sp>
      <p:sp>
        <p:nvSpPr>
          <p:cNvPr id="7" name="TextBox 6"/>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a to o.</a:t>
            </a:r>
            <a:endParaRPr lang="en-US" dirty="0">
              <a:solidFill>
                <a:srgbClr val="FF0000"/>
              </a:solidFill>
              <a:latin typeface="Century Gothic"/>
              <a:cs typeface="Century Gothic"/>
            </a:endParaRPr>
          </a:p>
        </p:txBody>
      </p:sp>
    </p:spTree>
    <p:extLst>
      <p:ext uri="{BB962C8B-B14F-4D97-AF65-F5344CB8AC3E}">
        <p14:creationId xmlns:p14="http://schemas.microsoft.com/office/powerpoint/2010/main" val="136925626"/>
      </p:ext>
    </p:extLst>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353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Blending Words with  Short o</a:t>
            </a:r>
          </a:p>
        </p:txBody>
      </p:sp>
      <p:sp>
        <p:nvSpPr>
          <p:cNvPr id="3" name="Rectangle 2"/>
          <p:cNvSpPr/>
          <p:nvPr/>
        </p:nvSpPr>
        <p:spPr>
          <a:xfrm>
            <a:off x="259979"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b</a:t>
            </a:r>
            <a:endParaRPr lang="en-US" sz="12000" dirty="0">
              <a:latin typeface="Century Gothic"/>
              <a:cs typeface="Century Gothic"/>
            </a:endParaRPr>
          </a:p>
        </p:txBody>
      </p:sp>
      <p:sp>
        <p:nvSpPr>
          <p:cNvPr id="4" name="Rectangle 3"/>
          <p:cNvSpPr/>
          <p:nvPr/>
        </p:nvSpPr>
        <p:spPr>
          <a:xfrm>
            <a:off x="2382427"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l</a:t>
            </a:r>
            <a:endParaRPr lang="en-US" sz="12000" dirty="0">
              <a:latin typeface="Century Gothic"/>
              <a:cs typeface="Century Gothic"/>
            </a:endParaRPr>
          </a:p>
        </p:txBody>
      </p:sp>
      <p:sp>
        <p:nvSpPr>
          <p:cNvPr id="5" name="Rectangle 4"/>
          <p:cNvSpPr/>
          <p:nvPr/>
        </p:nvSpPr>
        <p:spPr>
          <a:xfrm>
            <a:off x="4504875"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2000" dirty="0" smtClean="0">
                <a:solidFill>
                  <a:srgbClr val="FF0000"/>
                </a:solidFill>
                <a:latin typeface="Century Gothic"/>
                <a:cs typeface="Century Gothic"/>
              </a:rPr>
              <a:t> o</a:t>
            </a:r>
            <a:endParaRPr lang="en-US" sz="12000" dirty="0">
              <a:solidFill>
                <a:srgbClr val="FF0000"/>
              </a:solidFill>
              <a:latin typeface="Century Gothic"/>
              <a:cs typeface="Century Gothic"/>
            </a:endParaRPr>
          </a:p>
        </p:txBody>
      </p:sp>
      <p:sp>
        <p:nvSpPr>
          <p:cNvPr id="6" name="Rectangle 5"/>
          <p:cNvSpPr/>
          <p:nvPr/>
        </p:nvSpPr>
        <p:spPr>
          <a:xfrm>
            <a:off x="6627323" y="2010341"/>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latin typeface="Century Gothic"/>
                <a:cs typeface="Century Gothic"/>
              </a:rPr>
              <a:t>ck</a:t>
            </a:r>
            <a:endParaRPr lang="en-US" sz="12000" dirty="0">
              <a:latin typeface="Century Gothic"/>
              <a:cs typeface="Century Gothic"/>
            </a:endParaRPr>
          </a:p>
        </p:txBody>
      </p:sp>
      <p:sp>
        <p:nvSpPr>
          <p:cNvPr id="7" name="TextBox 6"/>
          <p:cNvSpPr txBox="1"/>
          <p:nvPr/>
        </p:nvSpPr>
        <p:spPr>
          <a:xfrm>
            <a:off x="1474632" y="5488957"/>
            <a:ext cx="6375868" cy="646331"/>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p:txBody>
      </p:sp>
    </p:spTree>
    <p:extLst>
      <p:ext uri="{BB962C8B-B14F-4D97-AF65-F5344CB8AC3E}">
        <p14:creationId xmlns:p14="http://schemas.microsoft.com/office/powerpoint/2010/main" val="2945675245"/>
      </p:ext>
    </p:extLst>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6113" y="2377503"/>
            <a:ext cx="4831604" cy="1842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hot</a:t>
            </a:r>
            <a:endParaRPr lang="en-US" sz="8000" dirty="0">
              <a:latin typeface="Century Gothic"/>
              <a:cs typeface="Century Gothic"/>
            </a:endParaRPr>
          </a:p>
        </p:txBody>
      </p:sp>
      <p:sp>
        <p:nvSpPr>
          <p:cNvPr id="3" name="Rectangle 2"/>
          <p:cNvSpPr/>
          <p:nvPr/>
        </p:nvSpPr>
        <p:spPr>
          <a:xfrm>
            <a:off x="1919273" y="181416"/>
            <a:ext cx="5060770" cy="68747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latin typeface="Century Gothic"/>
                <a:cs typeface="Century Gothic"/>
              </a:rPr>
              <a:t>Word Automaticity</a:t>
            </a:r>
            <a:endParaRPr lang="en-US" sz="3200" dirty="0">
              <a:latin typeface="Century Gothic"/>
              <a:cs typeface="Century Gothic"/>
            </a:endParaRPr>
          </a:p>
        </p:txBody>
      </p:sp>
    </p:spTree>
    <p:extLst>
      <p:ext uri="{BB962C8B-B14F-4D97-AF65-F5344CB8AC3E}">
        <p14:creationId xmlns:p14="http://schemas.microsoft.com/office/powerpoint/2010/main" val="2108868028"/>
      </p:ext>
    </p:extLst>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6113" y="2377503"/>
            <a:ext cx="4831604" cy="1842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dock</a:t>
            </a:r>
            <a:endParaRPr lang="en-US" sz="8000" dirty="0">
              <a:latin typeface="Century Gothic"/>
              <a:cs typeface="Century Gothic"/>
            </a:endParaRPr>
          </a:p>
        </p:txBody>
      </p:sp>
    </p:spTree>
    <p:extLst>
      <p:ext uri="{BB962C8B-B14F-4D97-AF65-F5344CB8AC3E}">
        <p14:creationId xmlns:p14="http://schemas.microsoft.com/office/powerpoint/2010/main" val="1461382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7462" y="355600"/>
            <a:ext cx="4233863"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Introduce short o</a:t>
            </a:r>
          </a:p>
        </p:txBody>
      </p:sp>
      <p:sp>
        <p:nvSpPr>
          <p:cNvPr id="4" name="TextBox 3"/>
          <p:cNvSpPr txBox="1"/>
          <p:nvPr/>
        </p:nvSpPr>
        <p:spPr>
          <a:xfrm>
            <a:off x="76715" y="6043898"/>
            <a:ext cx="9067285" cy="738664"/>
          </a:xfrm>
          <a:prstGeom prst="rect">
            <a:avLst/>
          </a:prstGeom>
          <a:noFill/>
        </p:spPr>
        <p:txBody>
          <a:bodyPr wrap="square" rtlCol="0">
            <a:spAutoFit/>
          </a:bodyPr>
          <a:lstStyle/>
          <a:p>
            <a:pPr algn="ctr"/>
            <a:r>
              <a:rPr lang="en-US" sz="1400" dirty="0" smtClean="0">
                <a:latin typeface="Century Gothic"/>
                <a:cs typeface="Century Gothic"/>
              </a:rPr>
              <a:t>Have children practice connecting the letter o to the sound /o/ by writing it.</a:t>
            </a:r>
          </a:p>
          <a:p>
            <a:pPr algn="ctr"/>
            <a:r>
              <a:rPr lang="en-US" sz="1400" dirty="0" smtClean="0">
                <a:latin typeface="Century Gothic"/>
                <a:cs typeface="Century Gothic"/>
              </a:rPr>
              <a:t>Now do it with me. Say /o/ as I write the letter o. </a:t>
            </a:r>
          </a:p>
          <a:p>
            <a:pPr algn="ctr"/>
            <a:r>
              <a:rPr lang="en-US" sz="1400" dirty="0" smtClean="0">
                <a:latin typeface="Century Gothic"/>
                <a:cs typeface="Century Gothic"/>
              </a:rPr>
              <a:t>This time, write the letter o five times as you say the /o/ sound.</a:t>
            </a:r>
            <a:endParaRPr lang="en-US" sz="1400" dirty="0">
              <a:latin typeface="Century Gothic"/>
              <a:cs typeface="Century Gothic"/>
            </a:endParaRPr>
          </a:p>
        </p:txBody>
      </p:sp>
      <p:pic>
        <p:nvPicPr>
          <p:cNvPr id="6" name="Picture 5" descr="Screen Shot 2016-09-14 at 9.38.5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980" y="270396"/>
            <a:ext cx="1866444" cy="2448513"/>
          </a:xfrm>
          <a:prstGeom prst="rect">
            <a:avLst/>
          </a:prstGeom>
        </p:spPr>
      </p:pic>
    </p:spTree>
    <p:extLst>
      <p:ext uri="{BB962C8B-B14F-4D97-AF65-F5344CB8AC3E}">
        <p14:creationId xmlns:p14="http://schemas.microsoft.com/office/powerpoint/2010/main" val="144865829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3323987"/>
          </a:xfrm>
          <a:prstGeom prst="rect">
            <a:avLst/>
          </a:prstGeom>
          <a:noFill/>
        </p:spPr>
        <p:txBody>
          <a:bodyPr wrap="square" rtlCol="0">
            <a:spAutoFit/>
          </a:bodyPr>
          <a:lstStyle/>
          <a:p>
            <a:r>
              <a:rPr lang="en-US" sz="7000" dirty="0" smtClean="0">
                <a:latin typeface="Century Gothic"/>
                <a:cs typeface="Century Gothic"/>
              </a:rPr>
              <a:t>m</a:t>
            </a:r>
            <a:r>
              <a:rPr lang="en-US" sz="7000" dirty="0" smtClean="0">
                <a:solidFill>
                  <a:srgbClr val="FF0000"/>
                </a:solidFill>
                <a:latin typeface="Century Gothic"/>
                <a:cs typeface="Century Gothic"/>
              </a:rPr>
              <a:t>o</a:t>
            </a:r>
            <a:r>
              <a:rPr lang="en-US" sz="7000" dirty="0" smtClean="0">
                <a:latin typeface="Century Gothic"/>
                <a:cs typeface="Century Gothic"/>
              </a:rPr>
              <a:t>m   l</a:t>
            </a:r>
            <a:r>
              <a:rPr lang="en-US" sz="7000" dirty="0" smtClean="0">
                <a:solidFill>
                  <a:srgbClr val="FF0000"/>
                </a:solidFill>
                <a:latin typeface="Century Gothic"/>
                <a:cs typeface="Century Gothic"/>
              </a:rPr>
              <a:t>o</a:t>
            </a:r>
            <a:r>
              <a:rPr lang="en-US" sz="7000" dirty="0" smtClean="0">
                <a:latin typeface="Century Gothic"/>
                <a:cs typeface="Century Gothic"/>
              </a:rPr>
              <a:t>t   g</a:t>
            </a:r>
            <a:r>
              <a:rPr lang="en-US" sz="7000" dirty="0" smtClean="0">
                <a:solidFill>
                  <a:srgbClr val="FF0000"/>
                </a:solidFill>
                <a:latin typeface="Century Gothic"/>
                <a:cs typeface="Century Gothic"/>
              </a:rPr>
              <a:t>o</a:t>
            </a:r>
            <a:r>
              <a:rPr lang="en-US" sz="7000" dirty="0" smtClean="0">
                <a:latin typeface="Century Gothic"/>
                <a:cs typeface="Century Gothic"/>
              </a:rPr>
              <a:t>t  h</a:t>
            </a:r>
            <a:r>
              <a:rPr lang="en-US" sz="7000" dirty="0" smtClean="0">
                <a:solidFill>
                  <a:srgbClr val="FF0000"/>
                </a:solidFill>
                <a:latin typeface="Century Gothic"/>
                <a:cs typeface="Century Gothic"/>
              </a:rPr>
              <a:t>o</a:t>
            </a:r>
            <a:r>
              <a:rPr lang="en-US" sz="7000" dirty="0" smtClean="0">
                <a:latin typeface="Century Gothic"/>
                <a:cs typeface="Century Gothic"/>
              </a:rPr>
              <a:t>p</a:t>
            </a:r>
          </a:p>
          <a:p>
            <a:endParaRPr lang="en-US" sz="7000" dirty="0" smtClean="0">
              <a:latin typeface="Century Gothic"/>
              <a:cs typeface="Century Gothic"/>
            </a:endParaRPr>
          </a:p>
          <a:p>
            <a:r>
              <a:rPr lang="en-US" sz="7000" dirty="0" smtClean="0">
                <a:latin typeface="Century Gothic"/>
                <a:cs typeface="Century Gothic"/>
              </a:rPr>
              <a:t> h</a:t>
            </a:r>
            <a:r>
              <a:rPr lang="en-US" sz="7000" dirty="0" smtClean="0">
                <a:solidFill>
                  <a:srgbClr val="FF0000"/>
                </a:solidFill>
                <a:latin typeface="Century Gothic"/>
                <a:cs typeface="Century Gothic"/>
              </a:rPr>
              <a:t>o</a:t>
            </a:r>
            <a:r>
              <a:rPr lang="en-US" sz="7000" dirty="0" smtClean="0">
                <a:latin typeface="Century Gothic"/>
                <a:cs typeface="Century Gothic"/>
              </a:rPr>
              <a:t>t    b</a:t>
            </a:r>
            <a:r>
              <a:rPr lang="en-US" sz="7000" dirty="0" smtClean="0">
                <a:solidFill>
                  <a:srgbClr val="FF0000"/>
                </a:solidFill>
                <a:latin typeface="Century Gothic"/>
                <a:cs typeface="Century Gothic"/>
              </a:rPr>
              <a:t>o</a:t>
            </a:r>
            <a:r>
              <a:rPr lang="en-US" sz="7000" dirty="0" smtClean="0">
                <a:latin typeface="Century Gothic"/>
                <a:cs typeface="Century Gothic"/>
              </a:rPr>
              <a:t>x   </a:t>
            </a:r>
            <a:r>
              <a:rPr lang="en-US" sz="7000" dirty="0" smtClean="0">
                <a:solidFill>
                  <a:srgbClr val="FF0000"/>
                </a:solidFill>
                <a:latin typeface="Century Gothic"/>
                <a:cs typeface="Century Gothic"/>
              </a:rPr>
              <a:t>o</a:t>
            </a:r>
            <a:endParaRPr lang="en-US" sz="7000" dirty="0">
              <a:latin typeface="Century Gothic"/>
              <a:cs typeface="Century Gothic"/>
            </a:endParaRPr>
          </a:p>
        </p:txBody>
      </p:sp>
    </p:spTree>
    <p:extLst>
      <p:ext uri="{BB962C8B-B14F-4D97-AF65-F5344CB8AC3E}">
        <p14:creationId xmlns:p14="http://schemas.microsoft.com/office/powerpoint/2010/main" val="3941020719"/>
      </p:ext>
    </p:extLst>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6113" y="2377503"/>
            <a:ext cx="4831604" cy="1842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dogs</a:t>
            </a:r>
            <a:endParaRPr lang="en-US" sz="8000" dirty="0">
              <a:latin typeface="Century Gothic"/>
              <a:cs typeface="Century Gothic"/>
            </a:endParaRPr>
          </a:p>
        </p:txBody>
      </p:sp>
    </p:spTree>
    <p:extLst>
      <p:ext uri="{BB962C8B-B14F-4D97-AF65-F5344CB8AC3E}">
        <p14:creationId xmlns:p14="http://schemas.microsoft.com/office/powerpoint/2010/main" val="1852740767"/>
      </p:ext>
    </p:extLst>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6113" y="2377503"/>
            <a:ext cx="4831604" cy="1842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lots</a:t>
            </a:r>
            <a:endParaRPr lang="en-US" sz="8000" dirty="0">
              <a:latin typeface="Century Gothic"/>
              <a:cs typeface="Century Gothic"/>
            </a:endParaRPr>
          </a:p>
        </p:txBody>
      </p:sp>
    </p:spTree>
    <p:extLst>
      <p:ext uri="{BB962C8B-B14F-4D97-AF65-F5344CB8AC3E}">
        <p14:creationId xmlns:p14="http://schemas.microsoft.com/office/powerpoint/2010/main" val="3157273897"/>
      </p:ext>
    </p:extLst>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6113" y="2377503"/>
            <a:ext cx="4831604" cy="1842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flip</a:t>
            </a:r>
            <a:endParaRPr lang="en-US" sz="8000" dirty="0">
              <a:latin typeface="Century Gothic"/>
              <a:cs typeface="Century Gothic"/>
            </a:endParaRPr>
          </a:p>
        </p:txBody>
      </p:sp>
    </p:spTree>
    <p:extLst>
      <p:ext uri="{BB962C8B-B14F-4D97-AF65-F5344CB8AC3E}">
        <p14:creationId xmlns:p14="http://schemas.microsoft.com/office/powerpoint/2010/main" val="2845383743"/>
      </p:ext>
    </p:extLst>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6113" y="2377503"/>
            <a:ext cx="4831604" cy="1842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not</a:t>
            </a:r>
            <a:endParaRPr lang="en-US" sz="8000" dirty="0">
              <a:latin typeface="Century Gothic"/>
              <a:cs typeface="Century Gothic"/>
            </a:endParaRPr>
          </a:p>
        </p:txBody>
      </p:sp>
    </p:spTree>
    <p:extLst>
      <p:ext uri="{BB962C8B-B14F-4D97-AF65-F5344CB8AC3E}">
        <p14:creationId xmlns:p14="http://schemas.microsoft.com/office/powerpoint/2010/main" val="2750601502"/>
      </p:ext>
    </p:extLst>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6113" y="2377503"/>
            <a:ext cx="4831604" cy="1842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toss</a:t>
            </a:r>
            <a:endParaRPr lang="en-US" sz="8000" dirty="0">
              <a:latin typeface="Century Gothic"/>
              <a:cs typeface="Century Gothic"/>
            </a:endParaRPr>
          </a:p>
        </p:txBody>
      </p:sp>
    </p:spTree>
    <p:extLst>
      <p:ext uri="{BB962C8B-B14F-4D97-AF65-F5344CB8AC3E}">
        <p14:creationId xmlns:p14="http://schemas.microsoft.com/office/powerpoint/2010/main" val="3885518676"/>
      </p:ext>
    </p:extLst>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6113" y="2377503"/>
            <a:ext cx="4831604" cy="1842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dolls</a:t>
            </a:r>
            <a:endParaRPr lang="en-US" sz="8000" dirty="0">
              <a:latin typeface="Century Gothic"/>
              <a:cs typeface="Century Gothic"/>
            </a:endParaRPr>
          </a:p>
        </p:txBody>
      </p:sp>
    </p:spTree>
    <p:extLst>
      <p:ext uri="{BB962C8B-B14F-4D97-AF65-F5344CB8AC3E}">
        <p14:creationId xmlns:p14="http://schemas.microsoft.com/office/powerpoint/2010/main" val="2324404722"/>
      </p:ext>
    </p:extLst>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6113" y="2377503"/>
            <a:ext cx="4831604" cy="1842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plops</a:t>
            </a:r>
            <a:endParaRPr lang="en-US" sz="8000" dirty="0">
              <a:latin typeface="Century Gothic"/>
              <a:cs typeface="Century Gothic"/>
            </a:endParaRPr>
          </a:p>
        </p:txBody>
      </p:sp>
    </p:spTree>
    <p:extLst>
      <p:ext uri="{BB962C8B-B14F-4D97-AF65-F5344CB8AC3E}">
        <p14:creationId xmlns:p14="http://schemas.microsoft.com/office/powerpoint/2010/main" val="2133215918"/>
      </p:ext>
    </p:extLst>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6113" y="2377503"/>
            <a:ext cx="4831604" cy="1842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flop</a:t>
            </a:r>
            <a:endParaRPr lang="en-US" sz="8000" dirty="0">
              <a:latin typeface="Century Gothic"/>
              <a:cs typeface="Century Gothic"/>
            </a:endParaRPr>
          </a:p>
        </p:txBody>
      </p:sp>
    </p:spTree>
    <p:extLst>
      <p:ext uri="{BB962C8B-B14F-4D97-AF65-F5344CB8AC3E}">
        <p14:creationId xmlns:p14="http://schemas.microsoft.com/office/powerpoint/2010/main" val="4045917768"/>
      </p:ext>
    </p:extLst>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6113" y="2377503"/>
            <a:ext cx="4831604" cy="1842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pot</a:t>
            </a:r>
            <a:endParaRPr lang="en-US" sz="8000" dirty="0">
              <a:latin typeface="Century Gothic"/>
              <a:cs typeface="Century Gothic"/>
            </a:endParaRPr>
          </a:p>
        </p:txBody>
      </p:sp>
    </p:spTree>
    <p:extLst>
      <p:ext uri="{BB962C8B-B14F-4D97-AF65-F5344CB8AC3E}">
        <p14:creationId xmlns:p14="http://schemas.microsoft.com/office/powerpoint/2010/main" val="2620538575"/>
      </p:ext>
    </p:extLst>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6113" y="2377503"/>
            <a:ext cx="4831604" cy="1842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rock</a:t>
            </a:r>
            <a:endParaRPr lang="en-US" sz="8000" dirty="0">
              <a:latin typeface="Century Gothic"/>
              <a:cs typeface="Century Gothic"/>
            </a:endParaRPr>
          </a:p>
        </p:txBody>
      </p:sp>
    </p:spTree>
    <p:extLst>
      <p:ext uri="{BB962C8B-B14F-4D97-AF65-F5344CB8AC3E}">
        <p14:creationId xmlns:p14="http://schemas.microsoft.com/office/powerpoint/2010/main" val="15919760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3323987"/>
          </a:xfrm>
          <a:prstGeom prst="rect">
            <a:avLst/>
          </a:prstGeom>
          <a:noFill/>
        </p:spPr>
        <p:txBody>
          <a:bodyPr wrap="square" rtlCol="0">
            <a:spAutoFit/>
          </a:bodyPr>
          <a:lstStyle/>
          <a:p>
            <a:r>
              <a:rPr lang="en-US" sz="7000" dirty="0" smtClean="0">
                <a:latin typeface="Century Gothic"/>
                <a:cs typeface="Century Gothic"/>
              </a:rPr>
              <a:t>m</a:t>
            </a:r>
            <a:r>
              <a:rPr lang="en-US" sz="7000" dirty="0" smtClean="0">
                <a:solidFill>
                  <a:srgbClr val="FF0000"/>
                </a:solidFill>
                <a:latin typeface="Century Gothic"/>
                <a:cs typeface="Century Gothic"/>
              </a:rPr>
              <a:t>o</a:t>
            </a:r>
            <a:r>
              <a:rPr lang="en-US" sz="7000" dirty="0" smtClean="0">
                <a:latin typeface="Century Gothic"/>
                <a:cs typeface="Century Gothic"/>
              </a:rPr>
              <a:t>m   l</a:t>
            </a:r>
            <a:r>
              <a:rPr lang="en-US" sz="7000" dirty="0" smtClean="0">
                <a:solidFill>
                  <a:srgbClr val="FF0000"/>
                </a:solidFill>
                <a:latin typeface="Century Gothic"/>
                <a:cs typeface="Century Gothic"/>
              </a:rPr>
              <a:t>o</a:t>
            </a:r>
            <a:r>
              <a:rPr lang="en-US" sz="7000" dirty="0" smtClean="0">
                <a:latin typeface="Century Gothic"/>
                <a:cs typeface="Century Gothic"/>
              </a:rPr>
              <a:t>t   g</a:t>
            </a:r>
            <a:r>
              <a:rPr lang="en-US" sz="7000" dirty="0" smtClean="0">
                <a:solidFill>
                  <a:srgbClr val="FF0000"/>
                </a:solidFill>
                <a:latin typeface="Century Gothic"/>
                <a:cs typeface="Century Gothic"/>
              </a:rPr>
              <a:t>o</a:t>
            </a:r>
            <a:r>
              <a:rPr lang="en-US" sz="7000" dirty="0" smtClean="0">
                <a:latin typeface="Century Gothic"/>
                <a:cs typeface="Century Gothic"/>
              </a:rPr>
              <a:t>t  h</a:t>
            </a:r>
            <a:r>
              <a:rPr lang="en-US" sz="7000" dirty="0" smtClean="0">
                <a:solidFill>
                  <a:srgbClr val="FF0000"/>
                </a:solidFill>
                <a:latin typeface="Century Gothic"/>
                <a:cs typeface="Century Gothic"/>
              </a:rPr>
              <a:t>o</a:t>
            </a:r>
            <a:r>
              <a:rPr lang="en-US" sz="7000" dirty="0" smtClean="0">
                <a:latin typeface="Century Gothic"/>
                <a:cs typeface="Century Gothic"/>
              </a:rPr>
              <a:t>p</a:t>
            </a:r>
          </a:p>
          <a:p>
            <a:endParaRPr lang="en-US" sz="7000" dirty="0" smtClean="0">
              <a:latin typeface="Century Gothic"/>
              <a:cs typeface="Century Gothic"/>
            </a:endParaRPr>
          </a:p>
          <a:p>
            <a:r>
              <a:rPr lang="en-US" sz="7000" dirty="0" smtClean="0">
                <a:latin typeface="Century Gothic"/>
                <a:cs typeface="Century Gothic"/>
              </a:rPr>
              <a:t> h</a:t>
            </a:r>
            <a:r>
              <a:rPr lang="en-US" sz="7000" dirty="0" smtClean="0">
                <a:solidFill>
                  <a:srgbClr val="FF0000"/>
                </a:solidFill>
                <a:latin typeface="Century Gothic"/>
                <a:cs typeface="Century Gothic"/>
              </a:rPr>
              <a:t>o</a:t>
            </a:r>
            <a:r>
              <a:rPr lang="en-US" sz="7000" dirty="0" smtClean="0">
                <a:latin typeface="Century Gothic"/>
                <a:cs typeface="Century Gothic"/>
              </a:rPr>
              <a:t>t    b</a:t>
            </a:r>
            <a:r>
              <a:rPr lang="en-US" sz="7000" dirty="0" smtClean="0">
                <a:solidFill>
                  <a:srgbClr val="FF0000"/>
                </a:solidFill>
                <a:latin typeface="Century Gothic"/>
                <a:cs typeface="Century Gothic"/>
              </a:rPr>
              <a:t>o</a:t>
            </a:r>
            <a:r>
              <a:rPr lang="en-US" sz="7000" dirty="0" smtClean="0">
                <a:latin typeface="Century Gothic"/>
                <a:cs typeface="Century Gothic"/>
              </a:rPr>
              <a:t>x   </a:t>
            </a:r>
            <a:r>
              <a:rPr lang="en-US" sz="7000" dirty="0" smtClean="0">
                <a:solidFill>
                  <a:srgbClr val="FF0000"/>
                </a:solidFill>
                <a:latin typeface="Century Gothic"/>
                <a:cs typeface="Century Gothic"/>
              </a:rPr>
              <a:t>o</a:t>
            </a:r>
            <a:r>
              <a:rPr lang="en-US" sz="7000" dirty="0" smtClean="0">
                <a:latin typeface="Century Gothic"/>
                <a:cs typeface="Century Gothic"/>
              </a:rPr>
              <a:t>n</a:t>
            </a:r>
            <a:endParaRPr lang="en-US" sz="7000" dirty="0">
              <a:latin typeface="Century Gothic"/>
              <a:cs typeface="Century Gothic"/>
            </a:endParaRPr>
          </a:p>
        </p:txBody>
      </p:sp>
    </p:spTree>
    <p:extLst>
      <p:ext uri="{BB962C8B-B14F-4D97-AF65-F5344CB8AC3E}">
        <p14:creationId xmlns:p14="http://schemas.microsoft.com/office/powerpoint/2010/main" val="1292862688"/>
      </p:ext>
    </p:extLst>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6113" y="2377503"/>
            <a:ext cx="4831604" cy="1842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dots</a:t>
            </a:r>
            <a:endParaRPr lang="en-US" sz="8000" dirty="0">
              <a:latin typeface="Century Gothic"/>
              <a:cs typeface="Century Gothic"/>
            </a:endParaRPr>
          </a:p>
        </p:txBody>
      </p:sp>
    </p:spTree>
    <p:extLst>
      <p:ext uri="{BB962C8B-B14F-4D97-AF65-F5344CB8AC3E}">
        <p14:creationId xmlns:p14="http://schemas.microsoft.com/office/powerpoint/2010/main" val="1622821975"/>
      </p:ext>
    </p:extLst>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6113" y="2377503"/>
            <a:ext cx="4831604" cy="1842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mops</a:t>
            </a:r>
            <a:endParaRPr lang="en-US" sz="8000" dirty="0">
              <a:latin typeface="Century Gothic"/>
              <a:cs typeface="Century Gothic"/>
            </a:endParaRPr>
          </a:p>
        </p:txBody>
      </p:sp>
    </p:spTree>
    <p:extLst>
      <p:ext uri="{BB962C8B-B14F-4D97-AF65-F5344CB8AC3E}">
        <p14:creationId xmlns:p14="http://schemas.microsoft.com/office/powerpoint/2010/main" val="4104079901"/>
      </p:ext>
    </p:extLst>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6113" y="2377503"/>
            <a:ext cx="4831604" cy="1842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slip</a:t>
            </a:r>
            <a:endParaRPr lang="en-US" sz="8000" dirty="0">
              <a:latin typeface="Century Gothic"/>
              <a:cs typeface="Century Gothic"/>
            </a:endParaRPr>
          </a:p>
        </p:txBody>
      </p:sp>
    </p:spTree>
    <p:extLst>
      <p:ext uri="{BB962C8B-B14F-4D97-AF65-F5344CB8AC3E}">
        <p14:creationId xmlns:p14="http://schemas.microsoft.com/office/powerpoint/2010/main" val="411304392"/>
      </p:ext>
    </p:extLst>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6113" y="2377503"/>
            <a:ext cx="4831604" cy="1842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job</a:t>
            </a:r>
            <a:endParaRPr lang="en-US" sz="8000" dirty="0">
              <a:latin typeface="Century Gothic"/>
              <a:cs typeface="Century Gothic"/>
            </a:endParaRPr>
          </a:p>
        </p:txBody>
      </p:sp>
    </p:spTree>
    <p:extLst>
      <p:ext uri="{BB962C8B-B14F-4D97-AF65-F5344CB8AC3E}">
        <p14:creationId xmlns:p14="http://schemas.microsoft.com/office/powerpoint/2010/main" val="144449326"/>
      </p:ext>
    </p:extLst>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6113" y="2377503"/>
            <a:ext cx="4831604" cy="1842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on</a:t>
            </a:r>
            <a:endParaRPr lang="en-US" sz="8000" dirty="0">
              <a:latin typeface="Century Gothic"/>
              <a:cs typeface="Century Gothic"/>
            </a:endParaRPr>
          </a:p>
        </p:txBody>
      </p:sp>
    </p:spTree>
    <p:extLst>
      <p:ext uri="{BB962C8B-B14F-4D97-AF65-F5344CB8AC3E}">
        <p14:creationId xmlns:p14="http://schemas.microsoft.com/office/powerpoint/2010/main" val="599065815"/>
      </p:ext>
    </p:extLst>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6113" y="2377503"/>
            <a:ext cx="4831604" cy="1842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jogs</a:t>
            </a:r>
            <a:endParaRPr lang="en-US" sz="8000" dirty="0">
              <a:latin typeface="Century Gothic"/>
              <a:cs typeface="Century Gothic"/>
            </a:endParaRPr>
          </a:p>
        </p:txBody>
      </p:sp>
    </p:spTree>
    <p:extLst>
      <p:ext uri="{BB962C8B-B14F-4D97-AF65-F5344CB8AC3E}">
        <p14:creationId xmlns:p14="http://schemas.microsoft.com/office/powerpoint/2010/main" val="3801449089"/>
      </p:ext>
    </p:extLst>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6113" y="2377503"/>
            <a:ext cx="4831604" cy="1842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logs</a:t>
            </a:r>
            <a:endParaRPr lang="en-US" sz="8000" dirty="0">
              <a:latin typeface="Century Gothic"/>
              <a:cs typeface="Century Gothic"/>
            </a:endParaRPr>
          </a:p>
        </p:txBody>
      </p:sp>
    </p:spTree>
    <p:extLst>
      <p:ext uri="{BB962C8B-B14F-4D97-AF65-F5344CB8AC3E}">
        <p14:creationId xmlns:p14="http://schemas.microsoft.com/office/powerpoint/2010/main" val="3259583969"/>
      </p:ext>
    </p:extLst>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6113" y="2377503"/>
            <a:ext cx="4831604" cy="1842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slop</a:t>
            </a:r>
            <a:endParaRPr lang="en-US" sz="8000" dirty="0">
              <a:latin typeface="Century Gothic"/>
              <a:cs typeface="Century Gothic"/>
            </a:endParaRPr>
          </a:p>
        </p:txBody>
      </p:sp>
    </p:spTree>
    <p:extLst>
      <p:ext uri="{BB962C8B-B14F-4D97-AF65-F5344CB8AC3E}">
        <p14:creationId xmlns:p14="http://schemas.microsoft.com/office/powerpoint/2010/main" val="1863203872"/>
      </p:ext>
    </p:extLst>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6113" y="2377503"/>
            <a:ext cx="4831604" cy="1842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hog</a:t>
            </a:r>
            <a:endParaRPr lang="en-US" sz="8000" dirty="0">
              <a:latin typeface="Century Gothic"/>
              <a:cs typeface="Century Gothic"/>
            </a:endParaRPr>
          </a:p>
        </p:txBody>
      </p:sp>
    </p:spTree>
    <p:extLst>
      <p:ext uri="{BB962C8B-B14F-4D97-AF65-F5344CB8AC3E}">
        <p14:creationId xmlns:p14="http://schemas.microsoft.com/office/powerpoint/2010/main" val="3878726750"/>
      </p:ext>
    </p:extLst>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6113" y="2377503"/>
            <a:ext cx="4831604" cy="1842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ox</a:t>
            </a:r>
            <a:endParaRPr lang="en-US" sz="8000" dirty="0">
              <a:latin typeface="Century Gothic"/>
              <a:cs typeface="Century Gothic"/>
            </a:endParaRPr>
          </a:p>
        </p:txBody>
      </p:sp>
    </p:spTree>
    <p:extLst>
      <p:ext uri="{BB962C8B-B14F-4D97-AF65-F5344CB8AC3E}">
        <p14:creationId xmlns:p14="http://schemas.microsoft.com/office/powerpoint/2010/main" val="7686401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4401205"/>
          </a:xfrm>
          <a:prstGeom prst="rect">
            <a:avLst/>
          </a:prstGeom>
          <a:noFill/>
        </p:spPr>
        <p:txBody>
          <a:bodyPr wrap="square" rtlCol="0">
            <a:spAutoFit/>
          </a:bodyPr>
          <a:lstStyle/>
          <a:p>
            <a:r>
              <a:rPr lang="en-US" sz="7000" dirty="0" smtClean="0">
                <a:latin typeface="Century Gothic"/>
                <a:cs typeface="Century Gothic"/>
              </a:rPr>
              <a:t>m</a:t>
            </a:r>
            <a:r>
              <a:rPr lang="en-US" sz="7000" dirty="0" smtClean="0">
                <a:solidFill>
                  <a:srgbClr val="FF0000"/>
                </a:solidFill>
                <a:latin typeface="Century Gothic"/>
                <a:cs typeface="Century Gothic"/>
              </a:rPr>
              <a:t>o</a:t>
            </a:r>
            <a:r>
              <a:rPr lang="en-US" sz="7000" dirty="0" smtClean="0">
                <a:latin typeface="Century Gothic"/>
                <a:cs typeface="Century Gothic"/>
              </a:rPr>
              <a:t>m   l</a:t>
            </a:r>
            <a:r>
              <a:rPr lang="en-US" sz="7000" dirty="0" smtClean="0">
                <a:solidFill>
                  <a:srgbClr val="FF0000"/>
                </a:solidFill>
                <a:latin typeface="Century Gothic"/>
                <a:cs typeface="Century Gothic"/>
              </a:rPr>
              <a:t>o</a:t>
            </a:r>
            <a:r>
              <a:rPr lang="en-US" sz="7000" dirty="0" smtClean="0">
                <a:latin typeface="Century Gothic"/>
                <a:cs typeface="Century Gothic"/>
              </a:rPr>
              <a:t>t   g</a:t>
            </a:r>
            <a:r>
              <a:rPr lang="en-US" sz="7000" dirty="0" smtClean="0">
                <a:solidFill>
                  <a:srgbClr val="FF0000"/>
                </a:solidFill>
                <a:latin typeface="Century Gothic"/>
                <a:cs typeface="Century Gothic"/>
              </a:rPr>
              <a:t>o</a:t>
            </a:r>
            <a:r>
              <a:rPr lang="en-US" sz="7000" dirty="0" smtClean="0">
                <a:latin typeface="Century Gothic"/>
                <a:cs typeface="Century Gothic"/>
              </a:rPr>
              <a:t>t  h</a:t>
            </a:r>
            <a:r>
              <a:rPr lang="en-US" sz="7000" dirty="0" smtClean="0">
                <a:solidFill>
                  <a:srgbClr val="FF0000"/>
                </a:solidFill>
                <a:latin typeface="Century Gothic"/>
                <a:cs typeface="Century Gothic"/>
              </a:rPr>
              <a:t>o</a:t>
            </a:r>
            <a:r>
              <a:rPr lang="en-US" sz="7000" dirty="0" smtClean="0">
                <a:latin typeface="Century Gothic"/>
                <a:cs typeface="Century Gothic"/>
              </a:rPr>
              <a:t>p</a:t>
            </a:r>
          </a:p>
          <a:p>
            <a:endParaRPr lang="en-US" sz="7000" dirty="0" smtClean="0">
              <a:latin typeface="Century Gothic"/>
              <a:cs typeface="Century Gothic"/>
            </a:endParaRPr>
          </a:p>
          <a:p>
            <a:r>
              <a:rPr lang="en-US" sz="7000" dirty="0" smtClean="0">
                <a:latin typeface="Century Gothic"/>
                <a:cs typeface="Century Gothic"/>
              </a:rPr>
              <a:t> h</a:t>
            </a:r>
            <a:r>
              <a:rPr lang="en-US" sz="7000" dirty="0" smtClean="0">
                <a:solidFill>
                  <a:srgbClr val="FF0000"/>
                </a:solidFill>
                <a:latin typeface="Century Gothic"/>
                <a:cs typeface="Century Gothic"/>
              </a:rPr>
              <a:t>o</a:t>
            </a:r>
            <a:r>
              <a:rPr lang="en-US" sz="7000" dirty="0" smtClean="0">
                <a:latin typeface="Century Gothic"/>
                <a:cs typeface="Century Gothic"/>
              </a:rPr>
              <a:t>t    b</a:t>
            </a:r>
            <a:r>
              <a:rPr lang="en-US" sz="7000" dirty="0" smtClean="0">
                <a:solidFill>
                  <a:srgbClr val="FF0000"/>
                </a:solidFill>
                <a:latin typeface="Century Gothic"/>
                <a:cs typeface="Century Gothic"/>
              </a:rPr>
              <a:t>o</a:t>
            </a:r>
            <a:r>
              <a:rPr lang="en-US" sz="7000" dirty="0" smtClean="0">
                <a:latin typeface="Century Gothic"/>
                <a:cs typeface="Century Gothic"/>
              </a:rPr>
              <a:t>x   </a:t>
            </a:r>
            <a:r>
              <a:rPr lang="en-US" sz="7000" dirty="0" smtClean="0">
                <a:solidFill>
                  <a:srgbClr val="FF0000"/>
                </a:solidFill>
                <a:latin typeface="Century Gothic"/>
                <a:cs typeface="Century Gothic"/>
              </a:rPr>
              <a:t>o</a:t>
            </a:r>
            <a:r>
              <a:rPr lang="en-US" sz="7000" dirty="0" smtClean="0">
                <a:latin typeface="Century Gothic"/>
                <a:cs typeface="Century Gothic"/>
              </a:rPr>
              <a:t>n   l</a:t>
            </a:r>
            <a:endParaRPr lang="en-US" sz="7000" dirty="0">
              <a:latin typeface="Century Gothic"/>
              <a:cs typeface="Century Gothic"/>
            </a:endParaRPr>
          </a:p>
          <a:p>
            <a:endParaRPr lang="en-US" sz="7000" dirty="0">
              <a:solidFill>
                <a:srgbClr val="FF0000"/>
              </a:solidFill>
              <a:latin typeface="Century Gothic"/>
              <a:cs typeface="Century Gothic"/>
            </a:endParaRPr>
          </a:p>
        </p:txBody>
      </p:sp>
    </p:spTree>
    <p:extLst>
      <p:ext uri="{BB962C8B-B14F-4D97-AF65-F5344CB8AC3E}">
        <p14:creationId xmlns:p14="http://schemas.microsoft.com/office/powerpoint/2010/main" val="2869715241"/>
      </p:ext>
    </p:extLst>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6113" y="2377503"/>
            <a:ext cx="4831604" cy="1842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socks</a:t>
            </a:r>
            <a:endParaRPr lang="en-US" sz="8000" dirty="0">
              <a:latin typeface="Century Gothic"/>
              <a:cs typeface="Century Gothic"/>
            </a:endParaRPr>
          </a:p>
        </p:txBody>
      </p:sp>
    </p:spTree>
    <p:extLst>
      <p:ext uri="{BB962C8B-B14F-4D97-AF65-F5344CB8AC3E}">
        <p14:creationId xmlns:p14="http://schemas.microsoft.com/office/powerpoint/2010/main" val="904865499"/>
      </p:ext>
    </p:extLst>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6113" y="2377503"/>
            <a:ext cx="4831604" cy="1842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locks</a:t>
            </a:r>
            <a:endParaRPr lang="en-US" sz="8000" dirty="0">
              <a:latin typeface="Century Gothic"/>
              <a:cs typeface="Century Gothic"/>
            </a:endParaRPr>
          </a:p>
        </p:txBody>
      </p:sp>
    </p:spTree>
    <p:extLst>
      <p:ext uri="{BB962C8B-B14F-4D97-AF65-F5344CB8AC3E}">
        <p14:creationId xmlns:p14="http://schemas.microsoft.com/office/powerpoint/2010/main" val="899761682"/>
      </p:ext>
    </p:extLst>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6113" y="2377503"/>
            <a:ext cx="4831604" cy="1842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black</a:t>
            </a:r>
            <a:endParaRPr lang="en-US" sz="8000" dirty="0">
              <a:latin typeface="Century Gothic"/>
              <a:cs typeface="Century Gothic"/>
            </a:endParaRPr>
          </a:p>
        </p:txBody>
      </p:sp>
    </p:spTree>
    <p:extLst>
      <p:ext uri="{BB962C8B-B14F-4D97-AF65-F5344CB8AC3E}">
        <p14:creationId xmlns:p14="http://schemas.microsoft.com/office/powerpoint/2010/main" val="1255570524"/>
      </p:ext>
    </p:extLst>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6113" y="2377503"/>
            <a:ext cx="4831604" cy="1842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fog</a:t>
            </a:r>
            <a:endParaRPr lang="en-US" sz="8000" dirty="0">
              <a:latin typeface="Century Gothic"/>
              <a:cs typeface="Century Gothic"/>
            </a:endParaRPr>
          </a:p>
        </p:txBody>
      </p:sp>
    </p:spTree>
    <p:extLst>
      <p:ext uri="{BB962C8B-B14F-4D97-AF65-F5344CB8AC3E}">
        <p14:creationId xmlns:p14="http://schemas.microsoft.com/office/powerpoint/2010/main" val="2231036961"/>
      </p:ext>
    </p:extLst>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6113" y="2377503"/>
            <a:ext cx="4831604" cy="1842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box</a:t>
            </a:r>
            <a:endParaRPr lang="en-US" sz="8000" dirty="0">
              <a:latin typeface="Century Gothic"/>
              <a:cs typeface="Century Gothic"/>
            </a:endParaRPr>
          </a:p>
        </p:txBody>
      </p:sp>
    </p:spTree>
    <p:extLst>
      <p:ext uri="{BB962C8B-B14F-4D97-AF65-F5344CB8AC3E}">
        <p14:creationId xmlns:p14="http://schemas.microsoft.com/office/powerpoint/2010/main" val="3786637027"/>
      </p:ext>
    </p:extLst>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6113" y="2377503"/>
            <a:ext cx="4831604" cy="1842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hops</a:t>
            </a:r>
            <a:endParaRPr lang="en-US" sz="8000" dirty="0">
              <a:latin typeface="Century Gothic"/>
              <a:cs typeface="Century Gothic"/>
            </a:endParaRPr>
          </a:p>
        </p:txBody>
      </p:sp>
    </p:spTree>
    <p:extLst>
      <p:ext uri="{BB962C8B-B14F-4D97-AF65-F5344CB8AC3E}">
        <p14:creationId xmlns:p14="http://schemas.microsoft.com/office/powerpoint/2010/main" val="398803431"/>
      </p:ext>
    </p:extLst>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6113" y="2377503"/>
            <a:ext cx="4831604" cy="1842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sobs</a:t>
            </a:r>
            <a:endParaRPr lang="en-US" sz="8000" dirty="0">
              <a:latin typeface="Century Gothic"/>
              <a:cs typeface="Century Gothic"/>
            </a:endParaRPr>
          </a:p>
        </p:txBody>
      </p:sp>
    </p:spTree>
    <p:extLst>
      <p:ext uri="{BB962C8B-B14F-4D97-AF65-F5344CB8AC3E}">
        <p14:creationId xmlns:p14="http://schemas.microsoft.com/office/powerpoint/2010/main" val="2779926865"/>
      </p:ext>
    </p:extLst>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6113" y="2377503"/>
            <a:ext cx="4831604" cy="1842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block</a:t>
            </a:r>
            <a:endParaRPr lang="en-US" sz="8000" dirty="0">
              <a:latin typeface="Century Gothic"/>
              <a:cs typeface="Century Gothic"/>
            </a:endParaRPr>
          </a:p>
        </p:txBody>
      </p:sp>
    </p:spTree>
    <p:extLst>
      <p:ext uri="{BB962C8B-B14F-4D97-AF65-F5344CB8AC3E}">
        <p14:creationId xmlns:p14="http://schemas.microsoft.com/office/powerpoint/2010/main" val="3482594251"/>
      </p:ext>
    </p:extLst>
  </p:cSld>
  <p:clrMapOvr>
    <a:masterClrMapping/>
  </p:clrMapOvr>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353225"/>
            <a:ext cx="5353000" cy="7925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Structural Analysis</a:t>
            </a:r>
          </a:p>
          <a:p>
            <a:pPr algn="ctr"/>
            <a:r>
              <a:rPr lang="en-US" dirty="0" smtClean="0">
                <a:latin typeface="Century Gothic" panose="020B0502020202020204" pitchFamily="34" charset="0"/>
              </a:rPr>
              <a:t>Alphabetical Order</a:t>
            </a:r>
          </a:p>
        </p:txBody>
      </p:sp>
      <p:sp>
        <p:nvSpPr>
          <p:cNvPr id="3" name="Rectangle 2"/>
          <p:cNvSpPr/>
          <p:nvPr/>
        </p:nvSpPr>
        <p:spPr>
          <a:xfrm>
            <a:off x="162327" y="2014672"/>
            <a:ext cx="8899315" cy="44876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7200" u="sng" dirty="0" smtClean="0">
              <a:latin typeface="Century Gothic"/>
              <a:cs typeface="Century Gothic"/>
            </a:endParaRPr>
          </a:p>
          <a:p>
            <a:pPr algn="ctr"/>
            <a:r>
              <a:rPr lang="en-US" sz="6000" u="sng" dirty="0" smtClean="0">
                <a:latin typeface="Century Gothic"/>
                <a:cs typeface="Century Gothic"/>
              </a:rPr>
              <a:t>h</a:t>
            </a:r>
            <a:r>
              <a:rPr lang="en-US" sz="6000" dirty="0" smtClean="0">
                <a:latin typeface="Century Gothic"/>
                <a:cs typeface="Century Gothic"/>
              </a:rPr>
              <a:t>op  </a:t>
            </a:r>
            <a:r>
              <a:rPr lang="en-US" sz="6000" u="sng" dirty="0" smtClean="0">
                <a:latin typeface="Century Gothic"/>
                <a:cs typeface="Century Gothic"/>
              </a:rPr>
              <a:t>t</a:t>
            </a:r>
            <a:r>
              <a:rPr lang="en-US" sz="6000" dirty="0" smtClean="0">
                <a:latin typeface="Century Gothic"/>
                <a:cs typeface="Century Gothic"/>
              </a:rPr>
              <a:t>op  </a:t>
            </a:r>
            <a:r>
              <a:rPr lang="en-US" sz="6000" u="sng" dirty="0" smtClean="0">
                <a:latin typeface="Century Gothic"/>
                <a:cs typeface="Century Gothic"/>
              </a:rPr>
              <a:t>l</a:t>
            </a:r>
            <a:r>
              <a:rPr lang="en-US" sz="6000" dirty="0" smtClean="0">
                <a:latin typeface="Century Gothic"/>
                <a:cs typeface="Century Gothic"/>
              </a:rPr>
              <a:t>og  </a:t>
            </a:r>
            <a:r>
              <a:rPr lang="en-US" sz="6000" u="sng" dirty="0" smtClean="0">
                <a:latin typeface="Century Gothic"/>
                <a:cs typeface="Century Gothic"/>
              </a:rPr>
              <a:t>f</a:t>
            </a:r>
            <a:r>
              <a:rPr lang="en-US" sz="6000" dirty="0" smtClean="0">
                <a:latin typeface="Century Gothic"/>
                <a:cs typeface="Century Gothic"/>
              </a:rPr>
              <a:t>lip </a:t>
            </a:r>
            <a:r>
              <a:rPr lang="en-US" sz="6000" u="sng" dirty="0" smtClean="0">
                <a:latin typeface="Century Gothic"/>
                <a:cs typeface="Century Gothic"/>
              </a:rPr>
              <a:t>b</a:t>
            </a:r>
            <a:r>
              <a:rPr lang="en-US" sz="6000" dirty="0" smtClean="0">
                <a:latin typeface="Century Gothic"/>
                <a:cs typeface="Century Gothic"/>
              </a:rPr>
              <a:t>lack</a:t>
            </a:r>
          </a:p>
          <a:p>
            <a:pPr algn="ctr"/>
            <a:endParaRPr lang="en-US" sz="7200" dirty="0">
              <a:latin typeface="Century Gothic"/>
              <a:cs typeface="Century Gothic"/>
            </a:endParaRPr>
          </a:p>
          <a:p>
            <a:pPr algn="ctr"/>
            <a:r>
              <a:rPr lang="en-US" sz="7200" dirty="0" smtClean="0">
                <a:latin typeface="Century Gothic"/>
                <a:cs typeface="Century Gothic"/>
              </a:rPr>
              <a:t>___  ___  ___  ___ ___</a:t>
            </a:r>
          </a:p>
          <a:p>
            <a:pPr algn="ctr"/>
            <a:endParaRPr lang="en-US" sz="4000" dirty="0">
              <a:latin typeface="Century Gothic"/>
              <a:cs typeface="Century Gothic"/>
            </a:endParaRPr>
          </a:p>
        </p:txBody>
      </p:sp>
      <p:sp>
        <p:nvSpPr>
          <p:cNvPr id="4" name="TextBox 3"/>
          <p:cNvSpPr txBox="1"/>
          <p:nvPr/>
        </p:nvSpPr>
        <p:spPr>
          <a:xfrm>
            <a:off x="276910" y="2157895"/>
            <a:ext cx="8440983" cy="553998"/>
          </a:xfrm>
          <a:prstGeom prst="rect">
            <a:avLst/>
          </a:prstGeom>
          <a:noFill/>
        </p:spPr>
        <p:txBody>
          <a:bodyPr wrap="square" rtlCol="0">
            <a:spAutoFit/>
          </a:bodyPr>
          <a:lstStyle/>
          <a:p>
            <a:pPr algn="ctr"/>
            <a:r>
              <a:rPr lang="en-US" sz="1500" dirty="0" smtClean="0">
                <a:solidFill>
                  <a:srgbClr val="FF0000"/>
                </a:solidFill>
                <a:latin typeface="Century Gothic"/>
                <a:cs typeface="Century Gothic"/>
              </a:rPr>
              <a:t>Have children explain how to put words in ABC order. </a:t>
            </a:r>
          </a:p>
          <a:p>
            <a:pPr algn="ctr"/>
            <a:r>
              <a:rPr lang="en-US" sz="1500" dirty="0" smtClean="0">
                <a:solidFill>
                  <a:srgbClr val="FF0000"/>
                </a:solidFill>
                <a:latin typeface="Century Gothic"/>
                <a:cs typeface="Century Gothic"/>
              </a:rPr>
              <a:t>Practice alphabetizing these spelling words:</a:t>
            </a:r>
          </a:p>
        </p:txBody>
      </p:sp>
      <p:sp>
        <p:nvSpPr>
          <p:cNvPr id="5" name="TextBox 4"/>
          <p:cNvSpPr txBox="1"/>
          <p:nvPr/>
        </p:nvSpPr>
        <p:spPr>
          <a:xfrm>
            <a:off x="162327" y="1403586"/>
            <a:ext cx="8832476" cy="400110"/>
          </a:xfrm>
          <a:prstGeom prst="rect">
            <a:avLst/>
          </a:prstGeom>
          <a:noFill/>
        </p:spPr>
        <p:txBody>
          <a:bodyPr wrap="square" rtlCol="0">
            <a:spAutoFit/>
          </a:bodyPr>
          <a:lstStyle/>
          <a:p>
            <a:pPr algn="ctr"/>
            <a:r>
              <a:rPr lang="en-US" sz="2000" dirty="0" smtClean="0">
                <a:latin typeface="Century Gothic"/>
                <a:cs typeface="Century Gothic"/>
              </a:rPr>
              <a:t>a  b  c  d  e  f  g  h  I  j  k  l  m  n  o  p  q  r  s  t  u  v  w  x  y  z</a:t>
            </a:r>
            <a:endParaRPr lang="en-US" sz="2000" dirty="0">
              <a:latin typeface="Century Gothic"/>
              <a:cs typeface="Century Gothic"/>
            </a:endParaRPr>
          </a:p>
        </p:txBody>
      </p:sp>
    </p:spTree>
    <p:extLst>
      <p:ext uri="{BB962C8B-B14F-4D97-AF65-F5344CB8AC3E}">
        <p14:creationId xmlns:p14="http://schemas.microsoft.com/office/powerpoint/2010/main" val="1310853741"/>
      </p:ext>
    </p:extLst>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39934" y="200513"/>
            <a:ext cx="3819450" cy="61108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Century Gothic"/>
                <a:cs typeface="Century Gothic"/>
              </a:rPr>
              <a:t>Grammar</a:t>
            </a:r>
            <a:endParaRPr lang="en-US" sz="2800" dirty="0">
              <a:latin typeface="Century Gothic"/>
              <a:cs typeface="Century Gothic"/>
            </a:endParaRPr>
          </a:p>
        </p:txBody>
      </p:sp>
      <p:sp>
        <p:nvSpPr>
          <p:cNvPr id="3" name="Rectangle 2"/>
          <p:cNvSpPr/>
          <p:nvPr/>
        </p:nvSpPr>
        <p:spPr>
          <a:xfrm>
            <a:off x="553820" y="2091057"/>
            <a:ext cx="7925357" cy="363786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5400" dirty="0" smtClean="0">
                <a:latin typeface="Century Gothic"/>
                <a:cs typeface="Century Gothic"/>
              </a:rPr>
              <a:t>Lily quit!</a:t>
            </a:r>
          </a:p>
          <a:p>
            <a:endParaRPr lang="en-US" sz="5400" dirty="0" smtClean="0">
              <a:latin typeface="Century Gothic"/>
              <a:cs typeface="Century Gothic"/>
            </a:endParaRPr>
          </a:p>
          <a:p>
            <a:r>
              <a:rPr lang="en-US" sz="5400" dirty="0" smtClean="0">
                <a:latin typeface="Century Gothic"/>
                <a:cs typeface="Century Gothic"/>
              </a:rPr>
              <a:t>Did Lily quit?</a:t>
            </a:r>
            <a:endParaRPr lang="en-US" sz="5400" dirty="0">
              <a:latin typeface="Century Gothic"/>
              <a:cs typeface="Century Gothic"/>
            </a:endParaRPr>
          </a:p>
        </p:txBody>
      </p:sp>
      <p:sp>
        <p:nvSpPr>
          <p:cNvPr id="4" name="TextBox 3"/>
          <p:cNvSpPr txBox="1"/>
          <p:nvPr/>
        </p:nvSpPr>
        <p:spPr>
          <a:xfrm>
            <a:off x="486980" y="1130597"/>
            <a:ext cx="8059038" cy="584776"/>
          </a:xfrm>
          <a:prstGeom prst="rect">
            <a:avLst/>
          </a:prstGeom>
          <a:noFill/>
        </p:spPr>
        <p:txBody>
          <a:bodyPr wrap="square" rtlCol="0">
            <a:spAutoFit/>
          </a:bodyPr>
          <a:lstStyle/>
          <a:p>
            <a:pPr algn="ctr"/>
            <a:r>
              <a:rPr lang="en-US" sz="1600" dirty="0" smtClean="0">
                <a:solidFill>
                  <a:srgbClr val="FF0000"/>
                </a:solidFill>
                <a:latin typeface="Century Gothic"/>
                <a:cs typeface="Century Gothic"/>
              </a:rPr>
              <a:t>Ask children to tell the difference between a question and an exclamation.</a:t>
            </a:r>
          </a:p>
          <a:p>
            <a:pPr algn="ctr"/>
            <a:r>
              <a:rPr lang="en-US" sz="1600" dirty="0" smtClean="0">
                <a:solidFill>
                  <a:srgbClr val="FF0000"/>
                </a:solidFill>
                <a:latin typeface="Century Gothic"/>
                <a:cs typeface="Century Gothic"/>
              </a:rPr>
              <a:t>Identify which are exclamations and which are questions.</a:t>
            </a:r>
            <a:endParaRPr lang="en-US" sz="1600" dirty="0">
              <a:solidFill>
                <a:srgbClr val="FF0000"/>
              </a:solidFill>
              <a:latin typeface="Century Gothic"/>
              <a:cs typeface="Century Gothic"/>
            </a:endParaRPr>
          </a:p>
        </p:txBody>
      </p:sp>
    </p:spTree>
    <p:extLst>
      <p:ext uri="{BB962C8B-B14F-4D97-AF65-F5344CB8AC3E}">
        <p14:creationId xmlns:p14="http://schemas.microsoft.com/office/powerpoint/2010/main" val="17832473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4401205"/>
          </a:xfrm>
          <a:prstGeom prst="rect">
            <a:avLst/>
          </a:prstGeom>
          <a:noFill/>
        </p:spPr>
        <p:txBody>
          <a:bodyPr wrap="square" rtlCol="0">
            <a:spAutoFit/>
          </a:bodyPr>
          <a:lstStyle/>
          <a:p>
            <a:r>
              <a:rPr lang="en-US" sz="7000" dirty="0" smtClean="0">
                <a:latin typeface="Century Gothic"/>
                <a:cs typeface="Century Gothic"/>
              </a:rPr>
              <a:t>m</a:t>
            </a:r>
            <a:r>
              <a:rPr lang="en-US" sz="7000" dirty="0" smtClean="0">
                <a:solidFill>
                  <a:srgbClr val="FF0000"/>
                </a:solidFill>
                <a:latin typeface="Century Gothic"/>
                <a:cs typeface="Century Gothic"/>
              </a:rPr>
              <a:t>o</a:t>
            </a:r>
            <a:r>
              <a:rPr lang="en-US" sz="7000" dirty="0" smtClean="0">
                <a:latin typeface="Century Gothic"/>
                <a:cs typeface="Century Gothic"/>
              </a:rPr>
              <a:t>m   l</a:t>
            </a:r>
            <a:r>
              <a:rPr lang="en-US" sz="7000" dirty="0" smtClean="0">
                <a:solidFill>
                  <a:srgbClr val="FF0000"/>
                </a:solidFill>
                <a:latin typeface="Century Gothic"/>
                <a:cs typeface="Century Gothic"/>
              </a:rPr>
              <a:t>o</a:t>
            </a:r>
            <a:r>
              <a:rPr lang="en-US" sz="7000" dirty="0" smtClean="0">
                <a:latin typeface="Century Gothic"/>
                <a:cs typeface="Century Gothic"/>
              </a:rPr>
              <a:t>t   g</a:t>
            </a:r>
            <a:r>
              <a:rPr lang="en-US" sz="7000" dirty="0" smtClean="0">
                <a:solidFill>
                  <a:srgbClr val="FF0000"/>
                </a:solidFill>
                <a:latin typeface="Century Gothic"/>
                <a:cs typeface="Century Gothic"/>
              </a:rPr>
              <a:t>o</a:t>
            </a:r>
            <a:r>
              <a:rPr lang="en-US" sz="7000" dirty="0" smtClean="0">
                <a:latin typeface="Century Gothic"/>
                <a:cs typeface="Century Gothic"/>
              </a:rPr>
              <a:t>t  h</a:t>
            </a:r>
            <a:r>
              <a:rPr lang="en-US" sz="7000" dirty="0" smtClean="0">
                <a:solidFill>
                  <a:srgbClr val="FF0000"/>
                </a:solidFill>
                <a:latin typeface="Century Gothic"/>
                <a:cs typeface="Century Gothic"/>
              </a:rPr>
              <a:t>o</a:t>
            </a:r>
            <a:r>
              <a:rPr lang="en-US" sz="7000" dirty="0" smtClean="0">
                <a:latin typeface="Century Gothic"/>
                <a:cs typeface="Century Gothic"/>
              </a:rPr>
              <a:t>p</a:t>
            </a:r>
          </a:p>
          <a:p>
            <a:endParaRPr lang="en-US" sz="7000" dirty="0" smtClean="0">
              <a:latin typeface="Century Gothic"/>
              <a:cs typeface="Century Gothic"/>
            </a:endParaRPr>
          </a:p>
          <a:p>
            <a:r>
              <a:rPr lang="en-US" sz="7000" dirty="0" smtClean="0">
                <a:latin typeface="Century Gothic"/>
                <a:cs typeface="Century Gothic"/>
              </a:rPr>
              <a:t> h</a:t>
            </a:r>
            <a:r>
              <a:rPr lang="en-US" sz="7000" dirty="0" smtClean="0">
                <a:solidFill>
                  <a:srgbClr val="FF0000"/>
                </a:solidFill>
                <a:latin typeface="Century Gothic"/>
                <a:cs typeface="Century Gothic"/>
              </a:rPr>
              <a:t>o</a:t>
            </a:r>
            <a:r>
              <a:rPr lang="en-US" sz="7000" dirty="0" smtClean="0">
                <a:latin typeface="Century Gothic"/>
                <a:cs typeface="Century Gothic"/>
              </a:rPr>
              <a:t>t    b</a:t>
            </a:r>
            <a:r>
              <a:rPr lang="en-US" sz="7000" dirty="0" smtClean="0">
                <a:solidFill>
                  <a:srgbClr val="FF0000"/>
                </a:solidFill>
                <a:latin typeface="Century Gothic"/>
                <a:cs typeface="Century Gothic"/>
              </a:rPr>
              <a:t>o</a:t>
            </a:r>
            <a:r>
              <a:rPr lang="en-US" sz="7000" dirty="0" smtClean="0">
                <a:latin typeface="Century Gothic"/>
                <a:cs typeface="Century Gothic"/>
              </a:rPr>
              <a:t>x   </a:t>
            </a:r>
            <a:r>
              <a:rPr lang="en-US" sz="7000" dirty="0" smtClean="0">
                <a:solidFill>
                  <a:srgbClr val="FF0000"/>
                </a:solidFill>
                <a:latin typeface="Century Gothic"/>
                <a:cs typeface="Century Gothic"/>
              </a:rPr>
              <a:t>o</a:t>
            </a:r>
            <a:r>
              <a:rPr lang="en-US" sz="7000" dirty="0" smtClean="0">
                <a:latin typeface="Century Gothic"/>
                <a:cs typeface="Century Gothic"/>
              </a:rPr>
              <a:t>n   l</a:t>
            </a:r>
            <a:r>
              <a:rPr lang="en-US" sz="7000" dirty="0" smtClean="0">
                <a:solidFill>
                  <a:srgbClr val="FF0000"/>
                </a:solidFill>
                <a:latin typeface="Century Gothic"/>
                <a:cs typeface="Century Gothic"/>
              </a:rPr>
              <a:t>o</a:t>
            </a:r>
            <a:endParaRPr lang="en-US" sz="7000" dirty="0">
              <a:latin typeface="Century Gothic"/>
              <a:cs typeface="Century Gothic"/>
            </a:endParaRPr>
          </a:p>
          <a:p>
            <a:endParaRPr lang="en-US" sz="7000" dirty="0">
              <a:solidFill>
                <a:srgbClr val="FF0000"/>
              </a:solidFill>
              <a:latin typeface="Century Gothic"/>
              <a:cs typeface="Century Gothic"/>
            </a:endParaRPr>
          </a:p>
        </p:txBody>
      </p:sp>
    </p:spTree>
    <p:extLst>
      <p:ext uri="{BB962C8B-B14F-4D97-AF65-F5344CB8AC3E}">
        <p14:creationId xmlns:p14="http://schemas.microsoft.com/office/powerpoint/2010/main" val="2061782370"/>
      </p:ext>
    </p:extLst>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39934" y="200513"/>
            <a:ext cx="3819450" cy="61108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Century Gothic"/>
                <a:cs typeface="Century Gothic"/>
              </a:rPr>
              <a:t>Grammar</a:t>
            </a:r>
            <a:endParaRPr lang="en-US" sz="2800" dirty="0">
              <a:latin typeface="Century Gothic"/>
              <a:cs typeface="Century Gothic"/>
            </a:endParaRPr>
          </a:p>
        </p:txBody>
      </p:sp>
      <p:sp>
        <p:nvSpPr>
          <p:cNvPr id="3" name="Rectangle 2"/>
          <p:cNvSpPr/>
          <p:nvPr/>
        </p:nvSpPr>
        <p:spPr>
          <a:xfrm>
            <a:off x="553820" y="2091057"/>
            <a:ext cx="7925357" cy="363786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5400" dirty="0" smtClean="0">
                <a:latin typeface="Century Gothic"/>
                <a:cs typeface="Century Gothic"/>
              </a:rPr>
              <a:t>Rob can win</a:t>
            </a:r>
            <a:endParaRPr lang="en-US" sz="5400" dirty="0">
              <a:latin typeface="Century Gothic"/>
              <a:cs typeface="Century Gothic"/>
            </a:endParaRPr>
          </a:p>
        </p:txBody>
      </p:sp>
      <p:sp>
        <p:nvSpPr>
          <p:cNvPr id="4" name="TextBox 3"/>
          <p:cNvSpPr txBox="1"/>
          <p:nvPr/>
        </p:nvSpPr>
        <p:spPr>
          <a:xfrm>
            <a:off x="486980" y="1130597"/>
            <a:ext cx="8059038" cy="584776"/>
          </a:xfrm>
          <a:prstGeom prst="rect">
            <a:avLst/>
          </a:prstGeom>
          <a:noFill/>
        </p:spPr>
        <p:txBody>
          <a:bodyPr wrap="square" rtlCol="0">
            <a:spAutoFit/>
          </a:bodyPr>
          <a:lstStyle/>
          <a:p>
            <a:pPr algn="ctr"/>
            <a:r>
              <a:rPr lang="en-US" sz="1600" dirty="0" smtClean="0">
                <a:solidFill>
                  <a:srgbClr val="FF0000"/>
                </a:solidFill>
                <a:latin typeface="Century Gothic"/>
                <a:cs typeface="Century Gothic"/>
              </a:rPr>
              <a:t>Have partners arrange the words to make a question.</a:t>
            </a:r>
          </a:p>
          <a:p>
            <a:pPr algn="ctr"/>
            <a:r>
              <a:rPr lang="en-US" sz="1600" dirty="0" smtClean="0">
                <a:solidFill>
                  <a:srgbClr val="FF0000"/>
                </a:solidFill>
                <a:latin typeface="Century Gothic"/>
                <a:cs typeface="Century Gothic"/>
              </a:rPr>
              <a:t>Then rearrange the words to make an exclamation.</a:t>
            </a:r>
            <a:endParaRPr lang="en-US" sz="1600" dirty="0">
              <a:solidFill>
                <a:srgbClr val="FF0000"/>
              </a:solidFill>
              <a:latin typeface="Century Gothic"/>
              <a:cs typeface="Century Gothic"/>
            </a:endParaRPr>
          </a:p>
        </p:txBody>
      </p:sp>
    </p:spTree>
    <p:extLst>
      <p:ext uri="{BB962C8B-B14F-4D97-AF65-F5344CB8AC3E}">
        <p14:creationId xmlns:p14="http://schemas.microsoft.com/office/powerpoint/2010/main" val="3854934438"/>
      </p:ext>
    </p:extLst>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39934" y="200513"/>
            <a:ext cx="3819450" cy="61108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Century Gothic"/>
                <a:cs typeface="Century Gothic"/>
              </a:rPr>
              <a:t>Grammar</a:t>
            </a:r>
            <a:endParaRPr lang="en-US" sz="2800" dirty="0">
              <a:latin typeface="Century Gothic"/>
              <a:cs typeface="Century Gothic"/>
            </a:endParaRPr>
          </a:p>
        </p:txBody>
      </p:sp>
      <p:sp>
        <p:nvSpPr>
          <p:cNvPr id="3" name="Rectangle 2"/>
          <p:cNvSpPr/>
          <p:nvPr/>
        </p:nvSpPr>
        <p:spPr>
          <a:xfrm>
            <a:off x="553820" y="2091057"/>
            <a:ext cx="7925357" cy="363786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5400" dirty="0" smtClean="0">
                <a:latin typeface="Century Gothic"/>
                <a:cs typeface="Century Gothic"/>
              </a:rPr>
              <a:t>did Tim play</a:t>
            </a:r>
          </a:p>
          <a:p>
            <a:endParaRPr lang="en-US" sz="5400" dirty="0">
              <a:latin typeface="Century Gothic"/>
              <a:cs typeface="Century Gothic"/>
            </a:endParaRPr>
          </a:p>
          <a:p>
            <a:r>
              <a:rPr lang="en-US" sz="5400" dirty="0" smtClean="0">
                <a:latin typeface="Century Gothic"/>
                <a:cs typeface="Century Gothic"/>
              </a:rPr>
              <a:t>the kids hop and jog up the hill</a:t>
            </a:r>
            <a:endParaRPr lang="en-US" sz="5400" dirty="0">
              <a:latin typeface="Century Gothic"/>
              <a:cs typeface="Century Gothic"/>
            </a:endParaRPr>
          </a:p>
        </p:txBody>
      </p:sp>
      <p:sp>
        <p:nvSpPr>
          <p:cNvPr id="4" name="TextBox 3"/>
          <p:cNvSpPr txBox="1"/>
          <p:nvPr/>
        </p:nvSpPr>
        <p:spPr>
          <a:xfrm>
            <a:off x="486980" y="1130597"/>
            <a:ext cx="8059038" cy="338554"/>
          </a:xfrm>
          <a:prstGeom prst="rect">
            <a:avLst/>
          </a:prstGeom>
          <a:noFill/>
        </p:spPr>
        <p:txBody>
          <a:bodyPr wrap="square" rtlCol="0">
            <a:spAutoFit/>
          </a:bodyPr>
          <a:lstStyle/>
          <a:p>
            <a:pPr algn="ctr"/>
            <a:r>
              <a:rPr lang="en-US" sz="1600" dirty="0" smtClean="0">
                <a:solidFill>
                  <a:srgbClr val="FF0000"/>
                </a:solidFill>
                <a:latin typeface="Century Gothic"/>
                <a:cs typeface="Century Gothic"/>
              </a:rPr>
              <a:t>Work together to fix the sentences.</a:t>
            </a:r>
            <a:endParaRPr lang="en-US" sz="1600" dirty="0">
              <a:solidFill>
                <a:srgbClr val="FF0000"/>
              </a:solidFill>
              <a:latin typeface="Century Gothic"/>
              <a:cs typeface="Century Gothic"/>
            </a:endParaRPr>
          </a:p>
        </p:txBody>
      </p:sp>
    </p:spTree>
    <p:extLst>
      <p:ext uri="{BB962C8B-B14F-4D97-AF65-F5344CB8AC3E}">
        <p14:creationId xmlns:p14="http://schemas.microsoft.com/office/powerpoint/2010/main" val="23750278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4401205"/>
          </a:xfrm>
          <a:prstGeom prst="rect">
            <a:avLst/>
          </a:prstGeom>
          <a:noFill/>
        </p:spPr>
        <p:txBody>
          <a:bodyPr wrap="square" rtlCol="0">
            <a:spAutoFit/>
          </a:bodyPr>
          <a:lstStyle/>
          <a:p>
            <a:r>
              <a:rPr lang="en-US" sz="7000" dirty="0" smtClean="0">
                <a:latin typeface="Century Gothic"/>
                <a:cs typeface="Century Gothic"/>
              </a:rPr>
              <a:t>m</a:t>
            </a:r>
            <a:r>
              <a:rPr lang="en-US" sz="7000" dirty="0" smtClean="0">
                <a:solidFill>
                  <a:srgbClr val="FF0000"/>
                </a:solidFill>
                <a:latin typeface="Century Gothic"/>
                <a:cs typeface="Century Gothic"/>
              </a:rPr>
              <a:t>o</a:t>
            </a:r>
            <a:r>
              <a:rPr lang="en-US" sz="7000" dirty="0" smtClean="0">
                <a:latin typeface="Century Gothic"/>
                <a:cs typeface="Century Gothic"/>
              </a:rPr>
              <a:t>m   l</a:t>
            </a:r>
            <a:r>
              <a:rPr lang="en-US" sz="7000" dirty="0" smtClean="0">
                <a:solidFill>
                  <a:srgbClr val="FF0000"/>
                </a:solidFill>
                <a:latin typeface="Century Gothic"/>
                <a:cs typeface="Century Gothic"/>
              </a:rPr>
              <a:t>o</a:t>
            </a:r>
            <a:r>
              <a:rPr lang="en-US" sz="7000" dirty="0" smtClean="0">
                <a:latin typeface="Century Gothic"/>
                <a:cs typeface="Century Gothic"/>
              </a:rPr>
              <a:t>t   g</a:t>
            </a:r>
            <a:r>
              <a:rPr lang="en-US" sz="7000" dirty="0" smtClean="0">
                <a:solidFill>
                  <a:srgbClr val="FF0000"/>
                </a:solidFill>
                <a:latin typeface="Century Gothic"/>
                <a:cs typeface="Century Gothic"/>
              </a:rPr>
              <a:t>o</a:t>
            </a:r>
            <a:r>
              <a:rPr lang="en-US" sz="7000" dirty="0" smtClean="0">
                <a:latin typeface="Century Gothic"/>
                <a:cs typeface="Century Gothic"/>
              </a:rPr>
              <a:t>t  h</a:t>
            </a:r>
            <a:r>
              <a:rPr lang="en-US" sz="7000" dirty="0" smtClean="0">
                <a:solidFill>
                  <a:srgbClr val="FF0000"/>
                </a:solidFill>
                <a:latin typeface="Century Gothic"/>
                <a:cs typeface="Century Gothic"/>
              </a:rPr>
              <a:t>o</a:t>
            </a:r>
            <a:r>
              <a:rPr lang="en-US" sz="7000" dirty="0" smtClean="0">
                <a:latin typeface="Century Gothic"/>
                <a:cs typeface="Century Gothic"/>
              </a:rPr>
              <a:t>p</a:t>
            </a:r>
          </a:p>
          <a:p>
            <a:endParaRPr lang="en-US" sz="7000" dirty="0" smtClean="0">
              <a:latin typeface="Century Gothic"/>
              <a:cs typeface="Century Gothic"/>
            </a:endParaRPr>
          </a:p>
          <a:p>
            <a:r>
              <a:rPr lang="en-US" sz="7000" dirty="0" smtClean="0">
                <a:latin typeface="Century Gothic"/>
                <a:cs typeface="Century Gothic"/>
              </a:rPr>
              <a:t> h</a:t>
            </a:r>
            <a:r>
              <a:rPr lang="en-US" sz="7000" dirty="0" smtClean="0">
                <a:solidFill>
                  <a:srgbClr val="FF0000"/>
                </a:solidFill>
                <a:latin typeface="Century Gothic"/>
                <a:cs typeface="Century Gothic"/>
              </a:rPr>
              <a:t>o</a:t>
            </a:r>
            <a:r>
              <a:rPr lang="en-US" sz="7000" dirty="0" smtClean="0">
                <a:latin typeface="Century Gothic"/>
                <a:cs typeface="Century Gothic"/>
              </a:rPr>
              <a:t>t    b</a:t>
            </a:r>
            <a:r>
              <a:rPr lang="en-US" sz="7000" dirty="0" smtClean="0">
                <a:solidFill>
                  <a:srgbClr val="FF0000"/>
                </a:solidFill>
                <a:latin typeface="Century Gothic"/>
                <a:cs typeface="Century Gothic"/>
              </a:rPr>
              <a:t>o</a:t>
            </a:r>
            <a:r>
              <a:rPr lang="en-US" sz="7000" dirty="0" smtClean="0">
                <a:latin typeface="Century Gothic"/>
                <a:cs typeface="Century Gothic"/>
              </a:rPr>
              <a:t>x   </a:t>
            </a:r>
            <a:r>
              <a:rPr lang="en-US" sz="7000" dirty="0" smtClean="0">
                <a:solidFill>
                  <a:srgbClr val="FF0000"/>
                </a:solidFill>
                <a:latin typeface="Century Gothic"/>
                <a:cs typeface="Century Gothic"/>
              </a:rPr>
              <a:t>o</a:t>
            </a:r>
            <a:r>
              <a:rPr lang="en-US" sz="7000" dirty="0" smtClean="0">
                <a:latin typeface="Century Gothic"/>
                <a:cs typeface="Century Gothic"/>
              </a:rPr>
              <a:t>n   l</a:t>
            </a:r>
            <a:r>
              <a:rPr lang="en-US" sz="7000" dirty="0" smtClean="0">
                <a:solidFill>
                  <a:srgbClr val="FF0000"/>
                </a:solidFill>
                <a:latin typeface="Century Gothic"/>
                <a:cs typeface="Century Gothic"/>
              </a:rPr>
              <a:t>o</a:t>
            </a:r>
            <a:r>
              <a:rPr lang="en-US" sz="7000" dirty="0" smtClean="0">
                <a:latin typeface="Century Gothic"/>
                <a:cs typeface="Century Gothic"/>
              </a:rPr>
              <a:t>g</a:t>
            </a:r>
            <a:endParaRPr lang="en-US" sz="7000" dirty="0">
              <a:latin typeface="Century Gothic"/>
              <a:cs typeface="Century Gothic"/>
            </a:endParaRPr>
          </a:p>
          <a:p>
            <a:endParaRPr lang="en-US" sz="7000" dirty="0">
              <a:solidFill>
                <a:srgbClr val="FF0000"/>
              </a:solidFill>
              <a:latin typeface="Century Gothic"/>
              <a:cs typeface="Century Gothic"/>
            </a:endParaRPr>
          </a:p>
        </p:txBody>
      </p:sp>
    </p:spTree>
    <p:extLst>
      <p:ext uri="{BB962C8B-B14F-4D97-AF65-F5344CB8AC3E}">
        <p14:creationId xmlns:p14="http://schemas.microsoft.com/office/powerpoint/2010/main" val="8184707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5478423"/>
          </a:xfrm>
          <a:prstGeom prst="rect">
            <a:avLst/>
          </a:prstGeom>
          <a:noFill/>
        </p:spPr>
        <p:txBody>
          <a:bodyPr wrap="square" rtlCol="0">
            <a:spAutoFit/>
          </a:bodyPr>
          <a:lstStyle/>
          <a:p>
            <a:r>
              <a:rPr lang="en-US" sz="7000" dirty="0" smtClean="0">
                <a:latin typeface="Century Gothic"/>
                <a:cs typeface="Century Gothic"/>
              </a:rPr>
              <a:t>m</a:t>
            </a:r>
            <a:r>
              <a:rPr lang="en-US" sz="7000" dirty="0" smtClean="0">
                <a:solidFill>
                  <a:srgbClr val="FF0000"/>
                </a:solidFill>
                <a:latin typeface="Century Gothic"/>
                <a:cs typeface="Century Gothic"/>
              </a:rPr>
              <a:t>o</a:t>
            </a:r>
            <a:r>
              <a:rPr lang="en-US" sz="7000" dirty="0" smtClean="0">
                <a:latin typeface="Century Gothic"/>
                <a:cs typeface="Century Gothic"/>
              </a:rPr>
              <a:t>m   l</a:t>
            </a:r>
            <a:r>
              <a:rPr lang="en-US" sz="7000" dirty="0" smtClean="0">
                <a:solidFill>
                  <a:srgbClr val="FF0000"/>
                </a:solidFill>
                <a:latin typeface="Century Gothic"/>
                <a:cs typeface="Century Gothic"/>
              </a:rPr>
              <a:t>o</a:t>
            </a:r>
            <a:r>
              <a:rPr lang="en-US" sz="7000" dirty="0" smtClean="0">
                <a:latin typeface="Century Gothic"/>
                <a:cs typeface="Century Gothic"/>
              </a:rPr>
              <a:t>t   g</a:t>
            </a:r>
            <a:r>
              <a:rPr lang="en-US" sz="7000" dirty="0" smtClean="0">
                <a:solidFill>
                  <a:srgbClr val="FF0000"/>
                </a:solidFill>
                <a:latin typeface="Century Gothic"/>
                <a:cs typeface="Century Gothic"/>
              </a:rPr>
              <a:t>o</a:t>
            </a:r>
            <a:r>
              <a:rPr lang="en-US" sz="7000" dirty="0" smtClean="0">
                <a:latin typeface="Century Gothic"/>
                <a:cs typeface="Century Gothic"/>
              </a:rPr>
              <a:t>t  h</a:t>
            </a:r>
            <a:r>
              <a:rPr lang="en-US" sz="7000" dirty="0" smtClean="0">
                <a:solidFill>
                  <a:srgbClr val="FF0000"/>
                </a:solidFill>
                <a:latin typeface="Century Gothic"/>
                <a:cs typeface="Century Gothic"/>
              </a:rPr>
              <a:t>o</a:t>
            </a:r>
            <a:r>
              <a:rPr lang="en-US" sz="7000" dirty="0" smtClean="0">
                <a:latin typeface="Century Gothic"/>
                <a:cs typeface="Century Gothic"/>
              </a:rPr>
              <a:t>p</a:t>
            </a:r>
          </a:p>
          <a:p>
            <a:endParaRPr lang="en-US" sz="7000" dirty="0" smtClean="0">
              <a:latin typeface="Century Gothic"/>
              <a:cs typeface="Century Gothic"/>
            </a:endParaRPr>
          </a:p>
          <a:p>
            <a:r>
              <a:rPr lang="en-US" sz="7000" dirty="0" smtClean="0">
                <a:latin typeface="Century Gothic"/>
                <a:cs typeface="Century Gothic"/>
              </a:rPr>
              <a:t> h</a:t>
            </a:r>
            <a:r>
              <a:rPr lang="en-US" sz="7000" dirty="0" smtClean="0">
                <a:solidFill>
                  <a:srgbClr val="FF0000"/>
                </a:solidFill>
                <a:latin typeface="Century Gothic"/>
                <a:cs typeface="Century Gothic"/>
              </a:rPr>
              <a:t>o</a:t>
            </a:r>
            <a:r>
              <a:rPr lang="en-US" sz="7000" dirty="0" smtClean="0">
                <a:latin typeface="Century Gothic"/>
                <a:cs typeface="Century Gothic"/>
              </a:rPr>
              <a:t>t    b</a:t>
            </a:r>
            <a:r>
              <a:rPr lang="en-US" sz="7000" dirty="0" smtClean="0">
                <a:solidFill>
                  <a:srgbClr val="FF0000"/>
                </a:solidFill>
                <a:latin typeface="Century Gothic"/>
                <a:cs typeface="Century Gothic"/>
              </a:rPr>
              <a:t>o</a:t>
            </a:r>
            <a:r>
              <a:rPr lang="en-US" sz="7000" dirty="0" smtClean="0">
                <a:latin typeface="Century Gothic"/>
                <a:cs typeface="Century Gothic"/>
              </a:rPr>
              <a:t>x   </a:t>
            </a:r>
            <a:r>
              <a:rPr lang="en-US" sz="7000" dirty="0" smtClean="0">
                <a:solidFill>
                  <a:srgbClr val="FF0000"/>
                </a:solidFill>
                <a:latin typeface="Century Gothic"/>
                <a:cs typeface="Century Gothic"/>
              </a:rPr>
              <a:t>o</a:t>
            </a:r>
            <a:r>
              <a:rPr lang="en-US" sz="7000" dirty="0" smtClean="0">
                <a:latin typeface="Century Gothic"/>
                <a:cs typeface="Century Gothic"/>
              </a:rPr>
              <a:t>n   l</a:t>
            </a:r>
            <a:r>
              <a:rPr lang="en-US" sz="7000" dirty="0" smtClean="0">
                <a:solidFill>
                  <a:srgbClr val="FF0000"/>
                </a:solidFill>
                <a:latin typeface="Century Gothic"/>
                <a:cs typeface="Century Gothic"/>
              </a:rPr>
              <a:t>o</a:t>
            </a:r>
            <a:r>
              <a:rPr lang="en-US" sz="7000" dirty="0" smtClean="0">
                <a:latin typeface="Century Gothic"/>
                <a:cs typeface="Century Gothic"/>
              </a:rPr>
              <a:t>g</a:t>
            </a:r>
            <a:endParaRPr lang="en-US" sz="7000" dirty="0">
              <a:latin typeface="Century Gothic"/>
              <a:cs typeface="Century Gothic"/>
            </a:endParaRPr>
          </a:p>
          <a:p>
            <a:endParaRPr lang="en-US" sz="7000" dirty="0">
              <a:solidFill>
                <a:srgbClr val="FF0000"/>
              </a:solidFill>
              <a:latin typeface="Century Gothic"/>
              <a:cs typeface="Century Gothic"/>
            </a:endParaRPr>
          </a:p>
          <a:p>
            <a:r>
              <a:rPr lang="en-US" sz="7000" dirty="0" smtClean="0">
                <a:solidFill>
                  <a:srgbClr val="000000"/>
                </a:solidFill>
                <a:latin typeface="Century Gothic"/>
                <a:cs typeface="Century Gothic"/>
              </a:rPr>
              <a:t>d</a:t>
            </a:r>
            <a:endParaRPr lang="en-US" sz="7000" dirty="0">
              <a:latin typeface="Century Gothic"/>
              <a:cs typeface="Century Gothic"/>
            </a:endParaRPr>
          </a:p>
        </p:txBody>
      </p:sp>
    </p:spTree>
    <p:extLst>
      <p:ext uri="{BB962C8B-B14F-4D97-AF65-F5344CB8AC3E}">
        <p14:creationId xmlns:p14="http://schemas.microsoft.com/office/powerpoint/2010/main" val="40171056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5478423"/>
          </a:xfrm>
          <a:prstGeom prst="rect">
            <a:avLst/>
          </a:prstGeom>
          <a:noFill/>
        </p:spPr>
        <p:txBody>
          <a:bodyPr wrap="square" rtlCol="0">
            <a:spAutoFit/>
          </a:bodyPr>
          <a:lstStyle/>
          <a:p>
            <a:r>
              <a:rPr lang="en-US" sz="7000" dirty="0" smtClean="0">
                <a:latin typeface="Century Gothic"/>
                <a:cs typeface="Century Gothic"/>
              </a:rPr>
              <a:t>m</a:t>
            </a:r>
            <a:r>
              <a:rPr lang="en-US" sz="7000" dirty="0" smtClean="0">
                <a:solidFill>
                  <a:srgbClr val="FF0000"/>
                </a:solidFill>
                <a:latin typeface="Century Gothic"/>
                <a:cs typeface="Century Gothic"/>
              </a:rPr>
              <a:t>o</a:t>
            </a:r>
            <a:r>
              <a:rPr lang="en-US" sz="7000" dirty="0" smtClean="0">
                <a:latin typeface="Century Gothic"/>
                <a:cs typeface="Century Gothic"/>
              </a:rPr>
              <a:t>m   l</a:t>
            </a:r>
            <a:r>
              <a:rPr lang="en-US" sz="7000" dirty="0" smtClean="0">
                <a:solidFill>
                  <a:srgbClr val="FF0000"/>
                </a:solidFill>
                <a:latin typeface="Century Gothic"/>
                <a:cs typeface="Century Gothic"/>
              </a:rPr>
              <a:t>o</a:t>
            </a:r>
            <a:r>
              <a:rPr lang="en-US" sz="7000" dirty="0" smtClean="0">
                <a:latin typeface="Century Gothic"/>
                <a:cs typeface="Century Gothic"/>
              </a:rPr>
              <a:t>t   g</a:t>
            </a:r>
            <a:r>
              <a:rPr lang="en-US" sz="7000" dirty="0" smtClean="0">
                <a:solidFill>
                  <a:srgbClr val="FF0000"/>
                </a:solidFill>
                <a:latin typeface="Century Gothic"/>
                <a:cs typeface="Century Gothic"/>
              </a:rPr>
              <a:t>o</a:t>
            </a:r>
            <a:r>
              <a:rPr lang="en-US" sz="7000" dirty="0" smtClean="0">
                <a:latin typeface="Century Gothic"/>
                <a:cs typeface="Century Gothic"/>
              </a:rPr>
              <a:t>t  h</a:t>
            </a:r>
            <a:r>
              <a:rPr lang="en-US" sz="7000" dirty="0" smtClean="0">
                <a:solidFill>
                  <a:srgbClr val="FF0000"/>
                </a:solidFill>
                <a:latin typeface="Century Gothic"/>
                <a:cs typeface="Century Gothic"/>
              </a:rPr>
              <a:t>o</a:t>
            </a:r>
            <a:r>
              <a:rPr lang="en-US" sz="7000" dirty="0" smtClean="0">
                <a:latin typeface="Century Gothic"/>
                <a:cs typeface="Century Gothic"/>
              </a:rPr>
              <a:t>p</a:t>
            </a:r>
          </a:p>
          <a:p>
            <a:endParaRPr lang="en-US" sz="7000" dirty="0" smtClean="0">
              <a:latin typeface="Century Gothic"/>
              <a:cs typeface="Century Gothic"/>
            </a:endParaRPr>
          </a:p>
          <a:p>
            <a:r>
              <a:rPr lang="en-US" sz="7000" dirty="0" smtClean="0">
                <a:latin typeface="Century Gothic"/>
                <a:cs typeface="Century Gothic"/>
              </a:rPr>
              <a:t> h</a:t>
            </a:r>
            <a:r>
              <a:rPr lang="en-US" sz="7000" dirty="0" smtClean="0">
                <a:solidFill>
                  <a:srgbClr val="FF0000"/>
                </a:solidFill>
                <a:latin typeface="Century Gothic"/>
                <a:cs typeface="Century Gothic"/>
              </a:rPr>
              <a:t>o</a:t>
            </a:r>
            <a:r>
              <a:rPr lang="en-US" sz="7000" dirty="0" smtClean="0">
                <a:latin typeface="Century Gothic"/>
                <a:cs typeface="Century Gothic"/>
              </a:rPr>
              <a:t>t    b</a:t>
            </a:r>
            <a:r>
              <a:rPr lang="en-US" sz="7000" dirty="0" smtClean="0">
                <a:solidFill>
                  <a:srgbClr val="FF0000"/>
                </a:solidFill>
                <a:latin typeface="Century Gothic"/>
                <a:cs typeface="Century Gothic"/>
              </a:rPr>
              <a:t>o</a:t>
            </a:r>
            <a:r>
              <a:rPr lang="en-US" sz="7000" dirty="0" smtClean="0">
                <a:latin typeface="Century Gothic"/>
                <a:cs typeface="Century Gothic"/>
              </a:rPr>
              <a:t>x   </a:t>
            </a:r>
            <a:r>
              <a:rPr lang="en-US" sz="7000" dirty="0" smtClean="0">
                <a:solidFill>
                  <a:srgbClr val="FF0000"/>
                </a:solidFill>
                <a:latin typeface="Century Gothic"/>
                <a:cs typeface="Century Gothic"/>
              </a:rPr>
              <a:t>o</a:t>
            </a:r>
            <a:r>
              <a:rPr lang="en-US" sz="7000" dirty="0" smtClean="0">
                <a:latin typeface="Century Gothic"/>
                <a:cs typeface="Century Gothic"/>
              </a:rPr>
              <a:t>n   l</a:t>
            </a:r>
            <a:r>
              <a:rPr lang="en-US" sz="7000" dirty="0" smtClean="0">
                <a:solidFill>
                  <a:srgbClr val="FF0000"/>
                </a:solidFill>
                <a:latin typeface="Century Gothic"/>
                <a:cs typeface="Century Gothic"/>
              </a:rPr>
              <a:t>o</a:t>
            </a:r>
            <a:r>
              <a:rPr lang="en-US" sz="7000" dirty="0" smtClean="0">
                <a:latin typeface="Century Gothic"/>
                <a:cs typeface="Century Gothic"/>
              </a:rPr>
              <a:t>g</a:t>
            </a:r>
            <a:endParaRPr lang="en-US" sz="7000" dirty="0">
              <a:latin typeface="Century Gothic"/>
              <a:cs typeface="Century Gothic"/>
            </a:endParaRPr>
          </a:p>
          <a:p>
            <a:endParaRPr lang="en-US" sz="7000" dirty="0">
              <a:solidFill>
                <a:srgbClr val="FF0000"/>
              </a:solidFill>
              <a:latin typeface="Century Gothic"/>
              <a:cs typeface="Century Gothic"/>
            </a:endParaRPr>
          </a:p>
          <a:p>
            <a:r>
              <a:rPr lang="en-US" sz="7000" dirty="0" smtClean="0">
                <a:solidFill>
                  <a:srgbClr val="000000"/>
                </a:solidFill>
                <a:latin typeface="Century Gothic"/>
                <a:cs typeface="Century Gothic"/>
              </a:rPr>
              <a:t>d</a:t>
            </a:r>
            <a:r>
              <a:rPr lang="en-US" sz="7000" dirty="0" smtClean="0">
                <a:solidFill>
                  <a:srgbClr val="FF0000"/>
                </a:solidFill>
                <a:latin typeface="Century Gothic"/>
                <a:cs typeface="Century Gothic"/>
              </a:rPr>
              <a:t>o</a:t>
            </a:r>
            <a:endParaRPr lang="en-US" sz="7000" dirty="0">
              <a:latin typeface="Century Gothic"/>
              <a:cs typeface="Century Gothic"/>
            </a:endParaRPr>
          </a:p>
        </p:txBody>
      </p:sp>
    </p:spTree>
    <p:extLst>
      <p:ext uri="{BB962C8B-B14F-4D97-AF65-F5344CB8AC3E}">
        <p14:creationId xmlns:p14="http://schemas.microsoft.com/office/powerpoint/2010/main" val="13989964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5478423"/>
          </a:xfrm>
          <a:prstGeom prst="rect">
            <a:avLst/>
          </a:prstGeom>
          <a:noFill/>
        </p:spPr>
        <p:txBody>
          <a:bodyPr wrap="square" rtlCol="0">
            <a:spAutoFit/>
          </a:bodyPr>
          <a:lstStyle/>
          <a:p>
            <a:r>
              <a:rPr lang="en-US" sz="7000" dirty="0" smtClean="0">
                <a:latin typeface="Century Gothic"/>
                <a:cs typeface="Century Gothic"/>
              </a:rPr>
              <a:t>m</a:t>
            </a:r>
            <a:r>
              <a:rPr lang="en-US" sz="7000" dirty="0" smtClean="0">
                <a:solidFill>
                  <a:srgbClr val="FF0000"/>
                </a:solidFill>
                <a:latin typeface="Century Gothic"/>
                <a:cs typeface="Century Gothic"/>
              </a:rPr>
              <a:t>o</a:t>
            </a:r>
            <a:r>
              <a:rPr lang="en-US" sz="7000" dirty="0" smtClean="0">
                <a:latin typeface="Century Gothic"/>
                <a:cs typeface="Century Gothic"/>
              </a:rPr>
              <a:t>m   l</a:t>
            </a:r>
            <a:r>
              <a:rPr lang="en-US" sz="7000" dirty="0" smtClean="0">
                <a:solidFill>
                  <a:srgbClr val="FF0000"/>
                </a:solidFill>
                <a:latin typeface="Century Gothic"/>
                <a:cs typeface="Century Gothic"/>
              </a:rPr>
              <a:t>o</a:t>
            </a:r>
            <a:r>
              <a:rPr lang="en-US" sz="7000" dirty="0" smtClean="0">
                <a:latin typeface="Century Gothic"/>
                <a:cs typeface="Century Gothic"/>
              </a:rPr>
              <a:t>t   g</a:t>
            </a:r>
            <a:r>
              <a:rPr lang="en-US" sz="7000" dirty="0" smtClean="0">
                <a:solidFill>
                  <a:srgbClr val="FF0000"/>
                </a:solidFill>
                <a:latin typeface="Century Gothic"/>
                <a:cs typeface="Century Gothic"/>
              </a:rPr>
              <a:t>o</a:t>
            </a:r>
            <a:r>
              <a:rPr lang="en-US" sz="7000" dirty="0" smtClean="0">
                <a:latin typeface="Century Gothic"/>
                <a:cs typeface="Century Gothic"/>
              </a:rPr>
              <a:t>t  h</a:t>
            </a:r>
            <a:r>
              <a:rPr lang="en-US" sz="7000" dirty="0" smtClean="0">
                <a:solidFill>
                  <a:srgbClr val="FF0000"/>
                </a:solidFill>
                <a:latin typeface="Century Gothic"/>
                <a:cs typeface="Century Gothic"/>
              </a:rPr>
              <a:t>o</a:t>
            </a:r>
            <a:r>
              <a:rPr lang="en-US" sz="7000" dirty="0" smtClean="0">
                <a:latin typeface="Century Gothic"/>
                <a:cs typeface="Century Gothic"/>
              </a:rPr>
              <a:t>p</a:t>
            </a:r>
          </a:p>
          <a:p>
            <a:endParaRPr lang="en-US" sz="7000" dirty="0" smtClean="0">
              <a:latin typeface="Century Gothic"/>
              <a:cs typeface="Century Gothic"/>
            </a:endParaRPr>
          </a:p>
          <a:p>
            <a:r>
              <a:rPr lang="en-US" sz="7000" dirty="0" smtClean="0">
                <a:latin typeface="Century Gothic"/>
                <a:cs typeface="Century Gothic"/>
              </a:rPr>
              <a:t> h</a:t>
            </a:r>
            <a:r>
              <a:rPr lang="en-US" sz="7000" dirty="0" smtClean="0">
                <a:solidFill>
                  <a:srgbClr val="FF0000"/>
                </a:solidFill>
                <a:latin typeface="Century Gothic"/>
                <a:cs typeface="Century Gothic"/>
              </a:rPr>
              <a:t>o</a:t>
            </a:r>
            <a:r>
              <a:rPr lang="en-US" sz="7000" dirty="0" smtClean="0">
                <a:latin typeface="Century Gothic"/>
                <a:cs typeface="Century Gothic"/>
              </a:rPr>
              <a:t>t    b</a:t>
            </a:r>
            <a:r>
              <a:rPr lang="en-US" sz="7000" dirty="0" smtClean="0">
                <a:solidFill>
                  <a:srgbClr val="FF0000"/>
                </a:solidFill>
                <a:latin typeface="Century Gothic"/>
                <a:cs typeface="Century Gothic"/>
              </a:rPr>
              <a:t>o</a:t>
            </a:r>
            <a:r>
              <a:rPr lang="en-US" sz="7000" dirty="0" smtClean="0">
                <a:latin typeface="Century Gothic"/>
                <a:cs typeface="Century Gothic"/>
              </a:rPr>
              <a:t>x   </a:t>
            </a:r>
            <a:r>
              <a:rPr lang="en-US" sz="7000" dirty="0" smtClean="0">
                <a:solidFill>
                  <a:srgbClr val="FF0000"/>
                </a:solidFill>
                <a:latin typeface="Century Gothic"/>
                <a:cs typeface="Century Gothic"/>
              </a:rPr>
              <a:t>o</a:t>
            </a:r>
            <a:r>
              <a:rPr lang="en-US" sz="7000" dirty="0" smtClean="0">
                <a:latin typeface="Century Gothic"/>
                <a:cs typeface="Century Gothic"/>
              </a:rPr>
              <a:t>n   l</a:t>
            </a:r>
            <a:r>
              <a:rPr lang="en-US" sz="7000" dirty="0" smtClean="0">
                <a:solidFill>
                  <a:srgbClr val="FF0000"/>
                </a:solidFill>
                <a:latin typeface="Century Gothic"/>
                <a:cs typeface="Century Gothic"/>
              </a:rPr>
              <a:t>o</a:t>
            </a:r>
            <a:r>
              <a:rPr lang="en-US" sz="7000" dirty="0" smtClean="0">
                <a:latin typeface="Century Gothic"/>
                <a:cs typeface="Century Gothic"/>
              </a:rPr>
              <a:t>g</a:t>
            </a:r>
            <a:endParaRPr lang="en-US" sz="7000" dirty="0">
              <a:latin typeface="Century Gothic"/>
              <a:cs typeface="Century Gothic"/>
            </a:endParaRPr>
          </a:p>
          <a:p>
            <a:endParaRPr lang="en-US" sz="7000" dirty="0">
              <a:solidFill>
                <a:srgbClr val="FF0000"/>
              </a:solidFill>
              <a:latin typeface="Century Gothic"/>
              <a:cs typeface="Century Gothic"/>
            </a:endParaRPr>
          </a:p>
          <a:p>
            <a:r>
              <a:rPr lang="en-US" sz="7000" dirty="0" smtClean="0">
                <a:solidFill>
                  <a:srgbClr val="000000"/>
                </a:solidFill>
                <a:latin typeface="Century Gothic"/>
                <a:cs typeface="Century Gothic"/>
              </a:rPr>
              <a:t>d</a:t>
            </a:r>
            <a:r>
              <a:rPr lang="en-US" sz="7000" dirty="0" smtClean="0">
                <a:solidFill>
                  <a:srgbClr val="FF0000"/>
                </a:solidFill>
                <a:latin typeface="Century Gothic"/>
                <a:cs typeface="Century Gothic"/>
              </a:rPr>
              <a:t>o</a:t>
            </a:r>
            <a:r>
              <a:rPr lang="en-US" sz="7000" dirty="0" smtClean="0">
                <a:latin typeface="Century Gothic"/>
                <a:cs typeface="Century Gothic"/>
              </a:rPr>
              <a:t>g</a:t>
            </a:r>
            <a:endParaRPr lang="en-US" sz="7000" dirty="0">
              <a:latin typeface="Century Gothic"/>
              <a:cs typeface="Century Gothic"/>
            </a:endParaRPr>
          </a:p>
        </p:txBody>
      </p:sp>
    </p:spTree>
    <p:extLst>
      <p:ext uri="{BB962C8B-B14F-4D97-AF65-F5344CB8AC3E}">
        <p14:creationId xmlns:p14="http://schemas.microsoft.com/office/powerpoint/2010/main" val="6472958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5478423"/>
          </a:xfrm>
          <a:prstGeom prst="rect">
            <a:avLst/>
          </a:prstGeom>
          <a:noFill/>
        </p:spPr>
        <p:txBody>
          <a:bodyPr wrap="square" rtlCol="0">
            <a:spAutoFit/>
          </a:bodyPr>
          <a:lstStyle/>
          <a:p>
            <a:r>
              <a:rPr lang="en-US" sz="7000" dirty="0" smtClean="0">
                <a:latin typeface="Century Gothic"/>
                <a:cs typeface="Century Gothic"/>
              </a:rPr>
              <a:t>m</a:t>
            </a:r>
            <a:r>
              <a:rPr lang="en-US" sz="7000" dirty="0" smtClean="0">
                <a:solidFill>
                  <a:srgbClr val="FF0000"/>
                </a:solidFill>
                <a:latin typeface="Century Gothic"/>
                <a:cs typeface="Century Gothic"/>
              </a:rPr>
              <a:t>o</a:t>
            </a:r>
            <a:r>
              <a:rPr lang="en-US" sz="7000" dirty="0" smtClean="0">
                <a:latin typeface="Century Gothic"/>
                <a:cs typeface="Century Gothic"/>
              </a:rPr>
              <a:t>m   l</a:t>
            </a:r>
            <a:r>
              <a:rPr lang="en-US" sz="7000" dirty="0" smtClean="0">
                <a:solidFill>
                  <a:srgbClr val="FF0000"/>
                </a:solidFill>
                <a:latin typeface="Century Gothic"/>
                <a:cs typeface="Century Gothic"/>
              </a:rPr>
              <a:t>o</a:t>
            </a:r>
            <a:r>
              <a:rPr lang="en-US" sz="7000" dirty="0" smtClean="0">
                <a:latin typeface="Century Gothic"/>
                <a:cs typeface="Century Gothic"/>
              </a:rPr>
              <a:t>t   g</a:t>
            </a:r>
            <a:r>
              <a:rPr lang="en-US" sz="7000" dirty="0" smtClean="0">
                <a:solidFill>
                  <a:srgbClr val="FF0000"/>
                </a:solidFill>
                <a:latin typeface="Century Gothic"/>
                <a:cs typeface="Century Gothic"/>
              </a:rPr>
              <a:t>o</a:t>
            </a:r>
            <a:r>
              <a:rPr lang="en-US" sz="7000" dirty="0" smtClean="0">
                <a:latin typeface="Century Gothic"/>
                <a:cs typeface="Century Gothic"/>
              </a:rPr>
              <a:t>t  h</a:t>
            </a:r>
            <a:r>
              <a:rPr lang="en-US" sz="7000" dirty="0" smtClean="0">
                <a:solidFill>
                  <a:srgbClr val="FF0000"/>
                </a:solidFill>
                <a:latin typeface="Century Gothic"/>
                <a:cs typeface="Century Gothic"/>
              </a:rPr>
              <a:t>o</a:t>
            </a:r>
            <a:r>
              <a:rPr lang="en-US" sz="7000" dirty="0" smtClean="0">
                <a:latin typeface="Century Gothic"/>
                <a:cs typeface="Century Gothic"/>
              </a:rPr>
              <a:t>p</a:t>
            </a:r>
          </a:p>
          <a:p>
            <a:endParaRPr lang="en-US" sz="7000" dirty="0" smtClean="0">
              <a:latin typeface="Century Gothic"/>
              <a:cs typeface="Century Gothic"/>
            </a:endParaRPr>
          </a:p>
          <a:p>
            <a:r>
              <a:rPr lang="en-US" sz="7000" dirty="0" smtClean="0">
                <a:latin typeface="Century Gothic"/>
                <a:cs typeface="Century Gothic"/>
              </a:rPr>
              <a:t> h</a:t>
            </a:r>
            <a:r>
              <a:rPr lang="en-US" sz="7000" dirty="0" smtClean="0">
                <a:solidFill>
                  <a:srgbClr val="FF0000"/>
                </a:solidFill>
                <a:latin typeface="Century Gothic"/>
                <a:cs typeface="Century Gothic"/>
              </a:rPr>
              <a:t>o</a:t>
            </a:r>
            <a:r>
              <a:rPr lang="en-US" sz="7000" dirty="0" smtClean="0">
                <a:latin typeface="Century Gothic"/>
                <a:cs typeface="Century Gothic"/>
              </a:rPr>
              <a:t>t    b</a:t>
            </a:r>
            <a:r>
              <a:rPr lang="en-US" sz="7000" dirty="0" smtClean="0">
                <a:solidFill>
                  <a:srgbClr val="FF0000"/>
                </a:solidFill>
                <a:latin typeface="Century Gothic"/>
                <a:cs typeface="Century Gothic"/>
              </a:rPr>
              <a:t>o</a:t>
            </a:r>
            <a:r>
              <a:rPr lang="en-US" sz="7000" dirty="0" smtClean="0">
                <a:latin typeface="Century Gothic"/>
                <a:cs typeface="Century Gothic"/>
              </a:rPr>
              <a:t>x   </a:t>
            </a:r>
            <a:r>
              <a:rPr lang="en-US" sz="7000" dirty="0" smtClean="0">
                <a:solidFill>
                  <a:srgbClr val="FF0000"/>
                </a:solidFill>
                <a:latin typeface="Century Gothic"/>
                <a:cs typeface="Century Gothic"/>
              </a:rPr>
              <a:t>o</a:t>
            </a:r>
            <a:r>
              <a:rPr lang="en-US" sz="7000" dirty="0" smtClean="0">
                <a:latin typeface="Century Gothic"/>
                <a:cs typeface="Century Gothic"/>
              </a:rPr>
              <a:t>n   l</a:t>
            </a:r>
            <a:r>
              <a:rPr lang="en-US" sz="7000" dirty="0" smtClean="0">
                <a:solidFill>
                  <a:srgbClr val="FF0000"/>
                </a:solidFill>
                <a:latin typeface="Century Gothic"/>
                <a:cs typeface="Century Gothic"/>
              </a:rPr>
              <a:t>o</a:t>
            </a:r>
            <a:r>
              <a:rPr lang="en-US" sz="7000" dirty="0" smtClean="0">
                <a:latin typeface="Century Gothic"/>
                <a:cs typeface="Century Gothic"/>
              </a:rPr>
              <a:t>g</a:t>
            </a:r>
            <a:endParaRPr lang="en-US" sz="7000" dirty="0">
              <a:latin typeface="Century Gothic"/>
              <a:cs typeface="Century Gothic"/>
            </a:endParaRPr>
          </a:p>
          <a:p>
            <a:endParaRPr lang="en-US" sz="7000" dirty="0">
              <a:solidFill>
                <a:srgbClr val="FF0000"/>
              </a:solidFill>
              <a:latin typeface="Century Gothic"/>
              <a:cs typeface="Century Gothic"/>
            </a:endParaRPr>
          </a:p>
          <a:p>
            <a:r>
              <a:rPr lang="en-US" sz="7000" dirty="0" smtClean="0">
                <a:solidFill>
                  <a:srgbClr val="000000"/>
                </a:solidFill>
                <a:latin typeface="Century Gothic"/>
                <a:cs typeface="Century Gothic"/>
              </a:rPr>
              <a:t>d</a:t>
            </a:r>
            <a:r>
              <a:rPr lang="en-US" sz="7000" dirty="0" smtClean="0">
                <a:solidFill>
                  <a:srgbClr val="FF0000"/>
                </a:solidFill>
                <a:latin typeface="Century Gothic"/>
                <a:cs typeface="Century Gothic"/>
              </a:rPr>
              <a:t>o</a:t>
            </a:r>
            <a:r>
              <a:rPr lang="en-US" sz="7000" dirty="0" smtClean="0">
                <a:latin typeface="Century Gothic"/>
                <a:cs typeface="Century Gothic"/>
              </a:rPr>
              <a:t>g  d</a:t>
            </a:r>
            <a:endParaRPr lang="en-US" sz="7000" dirty="0">
              <a:latin typeface="Century Gothic"/>
              <a:cs typeface="Century Gothic"/>
            </a:endParaRPr>
          </a:p>
        </p:txBody>
      </p:sp>
    </p:spTree>
    <p:extLst>
      <p:ext uri="{BB962C8B-B14F-4D97-AF65-F5344CB8AC3E}">
        <p14:creationId xmlns:p14="http://schemas.microsoft.com/office/powerpoint/2010/main" val="35609477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5478423"/>
          </a:xfrm>
          <a:prstGeom prst="rect">
            <a:avLst/>
          </a:prstGeom>
          <a:noFill/>
        </p:spPr>
        <p:txBody>
          <a:bodyPr wrap="square" rtlCol="0">
            <a:spAutoFit/>
          </a:bodyPr>
          <a:lstStyle/>
          <a:p>
            <a:r>
              <a:rPr lang="en-US" sz="7000" dirty="0" smtClean="0">
                <a:latin typeface="Century Gothic"/>
                <a:cs typeface="Century Gothic"/>
              </a:rPr>
              <a:t>m</a:t>
            </a:r>
            <a:r>
              <a:rPr lang="en-US" sz="7000" dirty="0" smtClean="0">
                <a:solidFill>
                  <a:srgbClr val="FF0000"/>
                </a:solidFill>
                <a:latin typeface="Century Gothic"/>
                <a:cs typeface="Century Gothic"/>
              </a:rPr>
              <a:t>o</a:t>
            </a:r>
            <a:r>
              <a:rPr lang="en-US" sz="7000" dirty="0" smtClean="0">
                <a:latin typeface="Century Gothic"/>
                <a:cs typeface="Century Gothic"/>
              </a:rPr>
              <a:t>m   l</a:t>
            </a:r>
            <a:r>
              <a:rPr lang="en-US" sz="7000" dirty="0" smtClean="0">
                <a:solidFill>
                  <a:srgbClr val="FF0000"/>
                </a:solidFill>
                <a:latin typeface="Century Gothic"/>
                <a:cs typeface="Century Gothic"/>
              </a:rPr>
              <a:t>o</a:t>
            </a:r>
            <a:r>
              <a:rPr lang="en-US" sz="7000" dirty="0" smtClean="0">
                <a:latin typeface="Century Gothic"/>
                <a:cs typeface="Century Gothic"/>
              </a:rPr>
              <a:t>t   g</a:t>
            </a:r>
            <a:r>
              <a:rPr lang="en-US" sz="7000" dirty="0" smtClean="0">
                <a:solidFill>
                  <a:srgbClr val="FF0000"/>
                </a:solidFill>
                <a:latin typeface="Century Gothic"/>
                <a:cs typeface="Century Gothic"/>
              </a:rPr>
              <a:t>o</a:t>
            </a:r>
            <a:r>
              <a:rPr lang="en-US" sz="7000" dirty="0" smtClean="0">
                <a:latin typeface="Century Gothic"/>
                <a:cs typeface="Century Gothic"/>
              </a:rPr>
              <a:t>t  h</a:t>
            </a:r>
            <a:r>
              <a:rPr lang="en-US" sz="7000" dirty="0" smtClean="0">
                <a:solidFill>
                  <a:srgbClr val="FF0000"/>
                </a:solidFill>
                <a:latin typeface="Century Gothic"/>
                <a:cs typeface="Century Gothic"/>
              </a:rPr>
              <a:t>o</a:t>
            </a:r>
            <a:r>
              <a:rPr lang="en-US" sz="7000" dirty="0" smtClean="0">
                <a:latin typeface="Century Gothic"/>
                <a:cs typeface="Century Gothic"/>
              </a:rPr>
              <a:t>p</a:t>
            </a:r>
          </a:p>
          <a:p>
            <a:endParaRPr lang="en-US" sz="7000" dirty="0" smtClean="0">
              <a:latin typeface="Century Gothic"/>
              <a:cs typeface="Century Gothic"/>
            </a:endParaRPr>
          </a:p>
          <a:p>
            <a:r>
              <a:rPr lang="en-US" sz="7000" dirty="0" smtClean="0">
                <a:latin typeface="Century Gothic"/>
                <a:cs typeface="Century Gothic"/>
              </a:rPr>
              <a:t> h</a:t>
            </a:r>
            <a:r>
              <a:rPr lang="en-US" sz="7000" dirty="0" smtClean="0">
                <a:solidFill>
                  <a:srgbClr val="FF0000"/>
                </a:solidFill>
                <a:latin typeface="Century Gothic"/>
                <a:cs typeface="Century Gothic"/>
              </a:rPr>
              <a:t>o</a:t>
            </a:r>
            <a:r>
              <a:rPr lang="en-US" sz="7000" dirty="0" smtClean="0">
                <a:latin typeface="Century Gothic"/>
                <a:cs typeface="Century Gothic"/>
              </a:rPr>
              <a:t>t    b</a:t>
            </a:r>
            <a:r>
              <a:rPr lang="en-US" sz="7000" dirty="0" smtClean="0">
                <a:solidFill>
                  <a:srgbClr val="FF0000"/>
                </a:solidFill>
                <a:latin typeface="Century Gothic"/>
                <a:cs typeface="Century Gothic"/>
              </a:rPr>
              <a:t>o</a:t>
            </a:r>
            <a:r>
              <a:rPr lang="en-US" sz="7000" dirty="0" smtClean="0">
                <a:latin typeface="Century Gothic"/>
                <a:cs typeface="Century Gothic"/>
              </a:rPr>
              <a:t>x   </a:t>
            </a:r>
            <a:r>
              <a:rPr lang="en-US" sz="7000" dirty="0" smtClean="0">
                <a:solidFill>
                  <a:srgbClr val="FF0000"/>
                </a:solidFill>
                <a:latin typeface="Century Gothic"/>
                <a:cs typeface="Century Gothic"/>
              </a:rPr>
              <a:t>o</a:t>
            </a:r>
            <a:r>
              <a:rPr lang="en-US" sz="7000" dirty="0" smtClean="0">
                <a:latin typeface="Century Gothic"/>
                <a:cs typeface="Century Gothic"/>
              </a:rPr>
              <a:t>n   l</a:t>
            </a:r>
            <a:r>
              <a:rPr lang="en-US" sz="7000" dirty="0" smtClean="0">
                <a:solidFill>
                  <a:srgbClr val="FF0000"/>
                </a:solidFill>
                <a:latin typeface="Century Gothic"/>
                <a:cs typeface="Century Gothic"/>
              </a:rPr>
              <a:t>o</a:t>
            </a:r>
            <a:r>
              <a:rPr lang="en-US" sz="7000" dirty="0" smtClean="0">
                <a:latin typeface="Century Gothic"/>
                <a:cs typeface="Century Gothic"/>
              </a:rPr>
              <a:t>g</a:t>
            </a:r>
            <a:endParaRPr lang="en-US" sz="7000" dirty="0">
              <a:latin typeface="Century Gothic"/>
              <a:cs typeface="Century Gothic"/>
            </a:endParaRPr>
          </a:p>
          <a:p>
            <a:endParaRPr lang="en-US" sz="7000" dirty="0">
              <a:solidFill>
                <a:srgbClr val="FF0000"/>
              </a:solidFill>
              <a:latin typeface="Century Gothic"/>
              <a:cs typeface="Century Gothic"/>
            </a:endParaRPr>
          </a:p>
          <a:p>
            <a:r>
              <a:rPr lang="en-US" sz="7000" dirty="0" smtClean="0">
                <a:solidFill>
                  <a:srgbClr val="000000"/>
                </a:solidFill>
                <a:latin typeface="Century Gothic"/>
                <a:cs typeface="Century Gothic"/>
              </a:rPr>
              <a:t>d</a:t>
            </a:r>
            <a:r>
              <a:rPr lang="en-US" sz="7000" dirty="0" smtClean="0">
                <a:solidFill>
                  <a:srgbClr val="FF0000"/>
                </a:solidFill>
                <a:latin typeface="Century Gothic"/>
                <a:cs typeface="Century Gothic"/>
              </a:rPr>
              <a:t>o</a:t>
            </a:r>
            <a:r>
              <a:rPr lang="en-US" sz="7000" dirty="0" smtClean="0">
                <a:latin typeface="Century Gothic"/>
                <a:cs typeface="Century Gothic"/>
              </a:rPr>
              <a:t>g  d</a:t>
            </a:r>
            <a:r>
              <a:rPr lang="en-US" sz="7000" dirty="0" smtClean="0">
                <a:solidFill>
                  <a:srgbClr val="FF0000"/>
                </a:solidFill>
                <a:latin typeface="Century Gothic"/>
                <a:cs typeface="Century Gothic"/>
              </a:rPr>
              <a:t>o</a:t>
            </a:r>
            <a:endParaRPr lang="en-US" sz="7000" dirty="0">
              <a:latin typeface="Century Gothic"/>
              <a:cs typeface="Century Gothic"/>
            </a:endParaRPr>
          </a:p>
        </p:txBody>
      </p:sp>
    </p:spTree>
    <p:extLst>
      <p:ext uri="{BB962C8B-B14F-4D97-AF65-F5344CB8AC3E}">
        <p14:creationId xmlns:p14="http://schemas.microsoft.com/office/powerpoint/2010/main" val="4144302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353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Blending Words with  Short o</a:t>
            </a:r>
          </a:p>
        </p:txBody>
      </p:sp>
      <p:sp>
        <p:nvSpPr>
          <p:cNvPr id="3" name="Rectangle 2"/>
          <p:cNvSpPr/>
          <p:nvPr/>
        </p:nvSpPr>
        <p:spPr>
          <a:xfrm>
            <a:off x="1321203"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n</a:t>
            </a:r>
            <a:endParaRPr lang="en-US" sz="12000" dirty="0">
              <a:latin typeface="Century Gothic"/>
              <a:cs typeface="Century Gothic"/>
            </a:endParaRPr>
          </a:p>
        </p:txBody>
      </p:sp>
    </p:spTree>
    <p:extLst>
      <p:ext uri="{BB962C8B-B14F-4D97-AF65-F5344CB8AC3E}">
        <p14:creationId xmlns:p14="http://schemas.microsoft.com/office/powerpoint/2010/main" val="24756004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5478423"/>
          </a:xfrm>
          <a:prstGeom prst="rect">
            <a:avLst/>
          </a:prstGeom>
          <a:noFill/>
        </p:spPr>
        <p:txBody>
          <a:bodyPr wrap="square" rtlCol="0">
            <a:spAutoFit/>
          </a:bodyPr>
          <a:lstStyle/>
          <a:p>
            <a:r>
              <a:rPr lang="en-US" sz="7000" dirty="0" smtClean="0">
                <a:latin typeface="Century Gothic"/>
                <a:cs typeface="Century Gothic"/>
              </a:rPr>
              <a:t>m</a:t>
            </a:r>
            <a:r>
              <a:rPr lang="en-US" sz="7000" dirty="0" smtClean="0">
                <a:solidFill>
                  <a:srgbClr val="FF0000"/>
                </a:solidFill>
                <a:latin typeface="Century Gothic"/>
                <a:cs typeface="Century Gothic"/>
              </a:rPr>
              <a:t>o</a:t>
            </a:r>
            <a:r>
              <a:rPr lang="en-US" sz="7000" dirty="0" smtClean="0">
                <a:latin typeface="Century Gothic"/>
                <a:cs typeface="Century Gothic"/>
              </a:rPr>
              <a:t>m   l</a:t>
            </a:r>
            <a:r>
              <a:rPr lang="en-US" sz="7000" dirty="0" smtClean="0">
                <a:solidFill>
                  <a:srgbClr val="FF0000"/>
                </a:solidFill>
                <a:latin typeface="Century Gothic"/>
                <a:cs typeface="Century Gothic"/>
              </a:rPr>
              <a:t>o</a:t>
            </a:r>
            <a:r>
              <a:rPr lang="en-US" sz="7000" dirty="0" smtClean="0">
                <a:latin typeface="Century Gothic"/>
                <a:cs typeface="Century Gothic"/>
              </a:rPr>
              <a:t>t   g</a:t>
            </a:r>
            <a:r>
              <a:rPr lang="en-US" sz="7000" dirty="0" smtClean="0">
                <a:solidFill>
                  <a:srgbClr val="FF0000"/>
                </a:solidFill>
                <a:latin typeface="Century Gothic"/>
                <a:cs typeface="Century Gothic"/>
              </a:rPr>
              <a:t>o</a:t>
            </a:r>
            <a:r>
              <a:rPr lang="en-US" sz="7000" dirty="0" smtClean="0">
                <a:latin typeface="Century Gothic"/>
                <a:cs typeface="Century Gothic"/>
              </a:rPr>
              <a:t>t  h</a:t>
            </a:r>
            <a:r>
              <a:rPr lang="en-US" sz="7000" dirty="0" smtClean="0">
                <a:solidFill>
                  <a:srgbClr val="FF0000"/>
                </a:solidFill>
                <a:latin typeface="Century Gothic"/>
                <a:cs typeface="Century Gothic"/>
              </a:rPr>
              <a:t>o</a:t>
            </a:r>
            <a:r>
              <a:rPr lang="en-US" sz="7000" dirty="0" smtClean="0">
                <a:latin typeface="Century Gothic"/>
                <a:cs typeface="Century Gothic"/>
              </a:rPr>
              <a:t>p</a:t>
            </a:r>
          </a:p>
          <a:p>
            <a:endParaRPr lang="en-US" sz="7000" dirty="0" smtClean="0">
              <a:latin typeface="Century Gothic"/>
              <a:cs typeface="Century Gothic"/>
            </a:endParaRPr>
          </a:p>
          <a:p>
            <a:r>
              <a:rPr lang="en-US" sz="7000" dirty="0" smtClean="0">
                <a:latin typeface="Century Gothic"/>
                <a:cs typeface="Century Gothic"/>
              </a:rPr>
              <a:t> h</a:t>
            </a:r>
            <a:r>
              <a:rPr lang="en-US" sz="7000" dirty="0" smtClean="0">
                <a:solidFill>
                  <a:srgbClr val="FF0000"/>
                </a:solidFill>
                <a:latin typeface="Century Gothic"/>
                <a:cs typeface="Century Gothic"/>
              </a:rPr>
              <a:t>o</a:t>
            </a:r>
            <a:r>
              <a:rPr lang="en-US" sz="7000" dirty="0" smtClean="0">
                <a:latin typeface="Century Gothic"/>
                <a:cs typeface="Century Gothic"/>
              </a:rPr>
              <a:t>t    b</a:t>
            </a:r>
            <a:r>
              <a:rPr lang="en-US" sz="7000" dirty="0" smtClean="0">
                <a:solidFill>
                  <a:srgbClr val="FF0000"/>
                </a:solidFill>
                <a:latin typeface="Century Gothic"/>
                <a:cs typeface="Century Gothic"/>
              </a:rPr>
              <a:t>o</a:t>
            </a:r>
            <a:r>
              <a:rPr lang="en-US" sz="7000" dirty="0" smtClean="0">
                <a:latin typeface="Century Gothic"/>
                <a:cs typeface="Century Gothic"/>
              </a:rPr>
              <a:t>x   </a:t>
            </a:r>
            <a:r>
              <a:rPr lang="en-US" sz="7000" dirty="0" smtClean="0">
                <a:solidFill>
                  <a:srgbClr val="FF0000"/>
                </a:solidFill>
                <a:latin typeface="Century Gothic"/>
                <a:cs typeface="Century Gothic"/>
              </a:rPr>
              <a:t>o</a:t>
            </a:r>
            <a:r>
              <a:rPr lang="en-US" sz="7000" dirty="0" smtClean="0">
                <a:latin typeface="Century Gothic"/>
                <a:cs typeface="Century Gothic"/>
              </a:rPr>
              <a:t>n   l</a:t>
            </a:r>
            <a:r>
              <a:rPr lang="en-US" sz="7000" dirty="0" smtClean="0">
                <a:solidFill>
                  <a:srgbClr val="FF0000"/>
                </a:solidFill>
                <a:latin typeface="Century Gothic"/>
                <a:cs typeface="Century Gothic"/>
              </a:rPr>
              <a:t>o</a:t>
            </a:r>
            <a:r>
              <a:rPr lang="en-US" sz="7000" dirty="0" smtClean="0">
                <a:latin typeface="Century Gothic"/>
                <a:cs typeface="Century Gothic"/>
              </a:rPr>
              <a:t>g</a:t>
            </a:r>
            <a:endParaRPr lang="en-US" sz="7000" dirty="0">
              <a:latin typeface="Century Gothic"/>
              <a:cs typeface="Century Gothic"/>
            </a:endParaRPr>
          </a:p>
          <a:p>
            <a:endParaRPr lang="en-US" sz="7000" dirty="0">
              <a:solidFill>
                <a:srgbClr val="FF0000"/>
              </a:solidFill>
              <a:latin typeface="Century Gothic"/>
              <a:cs typeface="Century Gothic"/>
            </a:endParaRPr>
          </a:p>
          <a:p>
            <a:r>
              <a:rPr lang="en-US" sz="7000" dirty="0" smtClean="0">
                <a:solidFill>
                  <a:srgbClr val="000000"/>
                </a:solidFill>
                <a:latin typeface="Century Gothic"/>
                <a:cs typeface="Century Gothic"/>
              </a:rPr>
              <a:t>d</a:t>
            </a:r>
            <a:r>
              <a:rPr lang="en-US" sz="7000" dirty="0" smtClean="0">
                <a:solidFill>
                  <a:srgbClr val="FF0000"/>
                </a:solidFill>
                <a:latin typeface="Century Gothic"/>
                <a:cs typeface="Century Gothic"/>
              </a:rPr>
              <a:t>o</a:t>
            </a:r>
            <a:r>
              <a:rPr lang="en-US" sz="7000" dirty="0" smtClean="0">
                <a:latin typeface="Century Gothic"/>
                <a:cs typeface="Century Gothic"/>
              </a:rPr>
              <a:t>g  d</a:t>
            </a:r>
            <a:r>
              <a:rPr lang="en-US" sz="7000" dirty="0" smtClean="0">
                <a:solidFill>
                  <a:srgbClr val="FF0000"/>
                </a:solidFill>
                <a:latin typeface="Century Gothic"/>
                <a:cs typeface="Century Gothic"/>
              </a:rPr>
              <a:t>o</a:t>
            </a:r>
            <a:r>
              <a:rPr lang="en-US" sz="7000" dirty="0" smtClean="0">
                <a:latin typeface="Century Gothic"/>
                <a:cs typeface="Century Gothic"/>
              </a:rPr>
              <a:t>ll</a:t>
            </a:r>
            <a:endParaRPr lang="en-US" sz="7000" dirty="0">
              <a:latin typeface="Century Gothic"/>
              <a:cs typeface="Century Gothic"/>
            </a:endParaRPr>
          </a:p>
        </p:txBody>
      </p:sp>
    </p:spTree>
    <p:extLst>
      <p:ext uri="{BB962C8B-B14F-4D97-AF65-F5344CB8AC3E}">
        <p14:creationId xmlns:p14="http://schemas.microsoft.com/office/powerpoint/2010/main" val="29076585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5478423"/>
          </a:xfrm>
          <a:prstGeom prst="rect">
            <a:avLst/>
          </a:prstGeom>
          <a:noFill/>
        </p:spPr>
        <p:txBody>
          <a:bodyPr wrap="square" rtlCol="0">
            <a:spAutoFit/>
          </a:bodyPr>
          <a:lstStyle/>
          <a:p>
            <a:r>
              <a:rPr lang="en-US" sz="7000" dirty="0" smtClean="0">
                <a:latin typeface="Century Gothic"/>
                <a:cs typeface="Century Gothic"/>
              </a:rPr>
              <a:t>m</a:t>
            </a:r>
            <a:r>
              <a:rPr lang="en-US" sz="7000" dirty="0" smtClean="0">
                <a:solidFill>
                  <a:srgbClr val="FF0000"/>
                </a:solidFill>
                <a:latin typeface="Century Gothic"/>
                <a:cs typeface="Century Gothic"/>
              </a:rPr>
              <a:t>o</a:t>
            </a:r>
            <a:r>
              <a:rPr lang="en-US" sz="7000" dirty="0" smtClean="0">
                <a:latin typeface="Century Gothic"/>
                <a:cs typeface="Century Gothic"/>
              </a:rPr>
              <a:t>m   l</a:t>
            </a:r>
            <a:r>
              <a:rPr lang="en-US" sz="7000" dirty="0" smtClean="0">
                <a:solidFill>
                  <a:srgbClr val="FF0000"/>
                </a:solidFill>
                <a:latin typeface="Century Gothic"/>
                <a:cs typeface="Century Gothic"/>
              </a:rPr>
              <a:t>o</a:t>
            </a:r>
            <a:r>
              <a:rPr lang="en-US" sz="7000" dirty="0" smtClean="0">
                <a:latin typeface="Century Gothic"/>
                <a:cs typeface="Century Gothic"/>
              </a:rPr>
              <a:t>t   g</a:t>
            </a:r>
            <a:r>
              <a:rPr lang="en-US" sz="7000" dirty="0" smtClean="0">
                <a:solidFill>
                  <a:srgbClr val="FF0000"/>
                </a:solidFill>
                <a:latin typeface="Century Gothic"/>
                <a:cs typeface="Century Gothic"/>
              </a:rPr>
              <a:t>o</a:t>
            </a:r>
            <a:r>
              <a:rPr lang="en-US" sz="7000" dirty="0" smtClean="0">
                <a:latin typeface="Century Gothic"/>
                <a:cs typeface="Century Gothic"/>
              </a:rPr>
              <a:t>t  h</a:t>
            </a:r>
            <a:r>
              <a:rPr lang="en-US" sz="7000" dirty="0" smtClean="0">
                <a:solidFill>
                  <a:srgbClr val="FF0000"/>
                </a:solidFill>
                <a:latin typeface="Century Gothic"/>
                <a:cs typeface="Century Gothic"/>
              </a:rPr>
              <a:t>o</a:t>
            </a:r>
            <a:r>
              <a:rPr lang="en-US" sz="7000" dirty="0" smtClean="0">
                <a:latin typeface="Century Gothic"/>
                <a:cs typeface="Century Gothic"/>
              </a:rPr>
              <a:t>p</a:t>
            </a:r>
          </a:p>
          <a:p>
            <a:endParaRPr lang="en-US" sz="7000" dirty="0" smtClean="0">
              <a:latin typeface="Century Gothic"/>
              <a:cs typeface="Century Gothic"/>
            </a:endParaRPr>
          </a:p>
          <a:p>
            <a:r>
              <a:rPr lang="en-US" sz="7000" dirty="0" smtClean="0">
                <a:latin typeface="Century Gothic"/>
                <a:cs typeface="Century Gothic"/>
              </a:rPr>
              <a:t> h</a:t>
            </a:r>
            <a:r>
              <a:rPr lang="en-US" sz="7000" dirty="0" smtClean="0">
                <a:solidFill>
                  <a:srgbClr val="FF0000"/>
                </a:solidFill>
                <a:latin typeface="Century Gothic"/>
                <a:cs typeface="Century Gothic"/>
              </a:rPr>
              <a:t>o</a:t>
            </a:r>
            <a:r>
              <a:rPr lang="en-US" sz="7000" dirty="0" smtClean="0">
                <a:latin typeface="Century Gothic"/>
                <a:cs typeface="Century Gothic"/>
              </a:rPr>
              <a:t>t    b</a:t>
            </a:r>
            <a:r>
              <a:rPr lang="en-US" sz="7000" dirty="0" smtClean="0">
                <a:solidFill>
                  <a:srgbClr val="FF0000"/>
                </a:solidFill>
                <a:latin typeface="Century Gothic"/>
                <a:cs typeface="Century Gothic"/>
              </a:rPr>
              <a:t>o</a:t>
            </a:r>
            <a:r>
              <a:rPr lang="en-US" sz="7000" dirty="0" smtClean="0">
                <a:latin typeface="Century Gothic"/>
                <a:cs typeface="Century Gothic"/>
              </a:rPr>
              <a:t>x   </a:t>
            </a:r>
            <a:r>
              <a:rPr lang="en-US" sz="7000" dirty="0" smtClean="0">
                <a:solidFill>
                  <a:srgbClr val="FF0000"/>
                </a:solidFill>
                <a:latin typeface="Century Gothic"/>
                <a:cs typeface="Century Gothic"/>
              </a:rPr>
              <a:t>o</a:t>
            </a:r>
            <a:r>
              <a:rPr lang="en-US" sz="7000" dirty="0" smtClean="0">
                <a:latin typeface="Century Gothic"/>
                <a:cs typeface="Century Gothic"/>
              </a:rPr>
              <a:t>n   l</a:t>
            </a:r>
            <a:r>
              <a:rPr lang="en-US" sz="7000" dirty="0" smtClean="0">
                <a:solidFill>
                  <a:srgbClr val="FF0000"/>
                </a:solidFill>
                <a:latin typeface="Century Gothic"/>
                <a:cs typeface="Century Gothic"/>
              </a:rPr>
              <a:t>o</a:t>
            </a:r>
            <a:r>
              <a:rPr lang="en-US" sz="7000" dirty="0" smtClean="0">
                <a:latin typeface="Century Gothic"/>
                <a:cs typeface="Century Gothic"/>
              </a:rPr>
              <a:t>g</a:t>
            </a:r>
            <a:endParaRPr lang="en-US" sz="7000" dirty="0">
              <a:latin typeface="Century Gothic"/>
              <a:cs typeface="Century Gothic"/>
            </a:endParaRPr>
          </a:p>
          <a:p>
            <a:endParaRPr lang="en-US" sz="7000" dirty="0">
              <a:solidFill>
                <a:srgbClr val="FF0000"/>
              </a:solidFill>
              <a:latin typeface="Century Gothic"/>
              <a:cs typeface="Century Gothic"/>
            </a:endParaRPr>
          </a:p>
          <a:p>
            <a:r>
              <a:rPr lang="en-US" sz="7000" dirty="0" smtClean="0">
                <a:solidFill>
                  <a:srgbClr val="000000"/>
                </a:solidFill>
                <a:latin typeface="Century Gothic"/>
                <a:cs typeface="Century Gothic"/>
              </a:rPr>
              <a:t>d</a:t>
            </a:r>
            <a:r>
              <a:rPr lang="en-US" sz="7000" dirty="0" smtClean="0">
                <a:solidFill>
                  <a:srgbClr val="FF0000"/>
                </a:solidFill>
                <a:latin typeface="Century Gothic"/>
                <a:cs typeface="Century Gothic"/>
              </a:rPr>
              <a:t>o</a:t>
            </a:r>
            <a:r>
              <a:rPr lang="en-US" sz="7000" dirty="0" smtClean="0">
                <a:latin typeface="Century Gothic"/>
                <a:cs typeface="Century Gothic"/>
              </a:rPr>
              <a:t>g  d</a:t>
            </a:r>
            <a:r>
              <a:rPr lang="en-US" sz="7000" dirty="0" smtClean="0">
                <a:solidFill>
                  <a:srgbClr val="FF0000"/>
                </a:solidFill>
                <a:latin typeface="Century Gothic"/>
                <a:cs typeface="Century Gothic"/>
              </a:rPr>
              <a:t>o</a:t>
            </a:r>
            <a:r>
              <a:rPr lang="en-US" sz="7000" dirty="0" smtClean="0">
                <a:latin typeface="Century Gothic"/>
                <a:cs typeface="Century Gothic"/>
              </a:rPr>
              <a:t>ll  r</a:t>
            </a:r>
            <a:endParaRPr lang="en-US" sz="7000" dirty="0">
              <a:latin typeface="Century Gothic"/>
              <a:cs typeface="Century Gothic"/>
            </a:endParaRPr>
          </a:p>
        </p:txBody>
      </p:sp>
    </p:spTree>
    <p:extLst>
      <p:ext uri="{BB962C8B-B14F-4D97-AF65-F5344CB8AC3E}">
        <p14:creationId xmlns:p14="http://schemas.microsoft.com/office/powerpoint/2010/main" val="16639911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5478423"/>
          </a:xfrm>
          <a:prstGeom prst="rect">
            <a:avLst/>
          </a:prstGeom>
          <a:noFill/>
        </p:spPr>
        <p:txBody>
          <a:bodyPr wrap="square" rtlCol="0">
            <a:spAutoFit/>
          </a:bodyPr>
          <a:lstStyle/>
          <a:p>
            <a:r>
              <a:rPr lang="en-US" sz="7000" dirty="0" smtClean="0">
                <a:latin typeface="Century Gothic"/>
                <a:cs typeface="Century Gothic"/>
              </a:rPr>
              <a:t>m</a:t>
            </a:r>
            <a:r>
              <a:rPr lang="en-US" sz="7000" dirty="0" smtClean="0">
                <a:solidFill>
                  <a:srgbClr val="FF0000"/>
                </a:solidFill>
                <a:latin typeface="Century Gothic"/>
                <a:cs typeface="Century Gothic"/>
              </a:rPr>
              <a:t>o</a:t>
            </a:r>
            <a:r>
              <a:rPr lang="en-US" sz="7000" dirty="0" smtClean="0">
                <a:latin typeface="Century Gothic"/>
                <a:cs typeface="Century Gothic"/>
              </a:rPr>
              <a:t>m   l</a:t>
            </a:r>
            <a:r>
              <a:rPr lang="en-US" sz="7000" dirty="0" smtClean="0">
                <a:solidFill>
                  <a:srgbClr val="FF0000"/>
                </a:solidFill>
                <a:latin typeface="Century Gothic"/>
                <a:cs typeface="Century Gothic"/>
              </a:rPr>
              <a:t>o</a:t>
            </a:r>
            <a:r>
              <a:rPr lang="en-US" sz="7000" dirty="0" smtClean="0">
                <a:latin typeface="Century Gothic"/>
                <a:cs typeface="Century Gothic"/>
              </a:rPr>
              <a:t>t   g</a:t>
            </a:r>
            <a:r>
              <a:rPr lang="en-US" sz="7000" dirty="0" smtClean="0">
                <a:solidFill>
                  <a:srgbClr val="FF0000"/>
                </a:solidFill>
                <a:latin typeface="Century Gothic"/>
                <a:cs typeface="Century Gothic"/>
              </a:rPr>
              <a:t>o</a:t>
            </a:r>
            <a:r>
              <a:rPr lang="en-US" sz="7000" dirty="0" smtClean="0">
                <a:latin typeface="Century Gothic"/>
                <a:cs typeface="Century Gothic"/>
              </a:rPr>
              <a:t>t  h</a:t>
            </a:r>
            <a:r>
              <a:rPr lang="en-US" sz="7000" dirty="0" smtClean="0">
                <a:solidFill>
                  <a:srgbClr val="FF0000"/>
                </a:solidFill>
                <a:latin typeface="Century Gothic"/>
                <a:cs typeface="Century Gothic"/>
              </a:rPr>
              <a:t>o</a:t>
            </a:r>
            <a:r>
              <a:rPr lang="en-US" sz="7000" dirty="0" smtClean="0">
                <a:latin typeface="Century Gothic"/>
                <a:cs typeface="Century Gothic"/>
              </a:rPr>
              <a:t>p</a:t>
            </a:r>
          </a:p>
          <a:p>
            <a:endParaRPr lang="en-US" sz="7000" dirty="0" smtClean="0">
              <a:latin typeface="Century Gothic"/>
              <a:cs typeface="Century Gothic"/>
            </a:endParaRPr>
          </a:p>
          <a:p>
            <a:r>
              <a:rPr lang="en-US" sz="7000" dirty="0" smtClean="0">
                <a:latin typeface="Century Gothic"/>
                <a:cs typeface="Century Gothic"/>
              </a:rPr>
              <a:t> h</a:t>
            </a:r>
            <a:r>
              <a:rPr lang="en-US" sz="7000" dirty="0" smtClean="0">
                <a:solidFill>
                  <a:srgbClr val="FF0000"/>
                </a:solidFill>
                <a:latin typeface="Century Gothic"/>
                <a:cs typeface="Century Gothic"/>
              </a:rPr>
              <a:t>o</a:t>
            </a:r>
            <a:r>
              <a:rPr lang="en-US" sz="7000" dirty="0" smtClean="0">
                <a:latin typeface="Century Gothic"/>
                <a:cs typeface="Century Gothic"/>
              </a:rPr>
              <a:t>t    b</a:t>
            </a:r>
            <a:r>
              <a:rPr lang="en-US" sz="7000" dirty="0" smtClean="0">
                <a:solidFill>
                  <a:srgbClr val="FF0000"/>
                </a:solidFill>
                <a:latin typeface="Century Gothic"/>
                <a:cs typeface="Century Gothic"/>
              </a:rPr>
              <a:t>o</a:t>
            </a:r>
            <a:r>
              <a:rPr lang="en-US" sz="7000" dirty="0" smtClean="0">
                <a:latin typeface="Century Gothic"/>
                <a:cs typeface="Century Gothic"/>
              </a:rPr>
              <a:t>x   </a:t>
            </a:r>
            <a:r>
              <a:rPr lang="en-US" sz="7000" dirty="0" smtClean="0">
                <a:solidFill>
                  <a:srgbClr val="FF0000"/>
                </a:solidFill>
                <a:latin typeface="Century Gothic"/>
                <a:cs typeface="Century Gothic"/>
              </a:rPr>
              <a:t>o</a:t>
            </a:r>
            <a:r>
              <a:rPr lang="en-US" sz="7000" dirty="0" smtClean="0">
                <a:latin typeface="Century Gothic"/>
                <a:cs typeface="Century Gothic"/>
              </a:rPr>
              <a:t>n   l</a:t>
            </a:r>
            <a:r>
              <a:rPr lang="en-US" sz="7000" dirty="0" smtClean="0">
                <a:solidFill>
                  <a:srgbClr val="FF0000"/>
                </a:solidFill>
                <a:latin typeface="Century Gothic"/>
                <a:cs typeface="Century Gothic"/>
              </a:rPr>
              <a:t>o</a:t>
            </a:r>
            <a:r>
              <a:rPr lang="en-US" sz="7000" dirty="0" smtClean="0">
                <a:latin typeface="Century Gothic"/>
                <a:cs typeface="Century Gothic"/>
              </a:rPr>
              <a:t>g</a:t>
            </a:r>
            <a:endParaRPr lang="en-US" sz="7000" dirty="0">
              <a:latin typeface="Century Gothic"/>
              <a:cs typeface="Century Gothic"/>
            </a:endParaRPr>
          </a:p>
          <a:p>
            <a:endParaRPr lang="en-US" sz="7000" dirty="0">
              <a:solidFill>
                <a:srgbClr val="FF0000"/>
              </a:solidFill>
              <a:latin typeface="Century Gothic"/>
              <a:cs typeface="Century Gothic"/>
            </a:endParaRPr>
          </a:p>
          <a:p>
            <a:r>
              <a:rPr lang="en-US" sz="7000" dirty="0" smtClean="0">
                <a:solidFill>
                  <a:srgbClr val="000000"/>
                </a:solidFill>
                <a:latin typeface="Century Gothic"/>
                <a:cs typeface="Century Gothic"/>
              </a:rPr>
              <a:t>d</a:t>
            </a:r>
            <a:r>
              <a:rPr lang="en-US" sz="7000" dirty="0" smtClean="0">
                <a:solidFill>
                  <a:srgbClr val="FF0000"/>
                </a:solidFill>
                <a:latin typeface="Century Gothic"/>
                <a:cs typeface="Century Gothic"/>
              </a:rPr>
              <a:t>o</a:t>
            </a:r>
            <a:r>
              <a:rPr lang="en-US" sz="7000" dirty="0" smtClean="0">
                <a:latin typeface="Century Gothic"/>
                <a:cs typeface="Century Gothic"/>
              </a:rPr>
              <a:t>g  d</a:t>
            </a:r>
            <a:r>
              <a:rPr lang="en-US" sz="7000" dirty="0" smtClean="0">
                <a:solidFill>
                  <a:srgbClr val="FF0000"/>
                </a:solidFill>
                <a:latin typeface="Century Gothic"/>
                <a:cs typeface="Century Gothic"/>
              </a:rPr>
              <a:t>o</a:t>
            </a:r>
            <a:r>
              <a:rPr lang="en-US" sz="7000" dirty="0" smtClean="0">
                <a:latin typeface="Century Gothic"/>
                <a:cs typeface="Century Gothic"/>
              </a:rPr>
              <a:t>ll  </a:t>
            </a:r>
            <a:r>
              <a:rPr lang="en-US" sz="7000" dirty="0" err="1" smtClean="0">
                <a:latin typeface="Century Gothic"/>
                <a:cs typeface="Century Gothic"/>
              </a:rPr>
              <a:t>r</a:t>
            </a:r>
            <a:r>
              <a:rPr lang="en-US" sz="7000" dirty="0" err="1" smtClean="0">
                <a:solidFill>
                  <a:srgbClr val="FF0000"/>
                </a:solidFill>
                <a:latin typeface="Century Gothic"/>
                <a:cs typeface="Century Gothic"/>
              </a:rPr>
              <a:t>o</a:t>
            </a:r>
            <a:endParaRPr lang="en-US" sz="7000" dirty="0">
              <a:latin typeface="Century Gothic"/>
              <a:cs typeface="Century Gothic"/>
            </a:endParaRPr>
          </a:p>
        </p:txBody>
      </p:sp>
    </p:spTree>
    <p:extLst>
      <p:ext uri="{BB962C8B-B14F-4D97-AF65-F5344CB8AC3E}">
        <p14:creationId xmlns:p14="http://schemas.microsoft.com/office/powerpoint/2010/main" val="4781564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5478423"/>
          </a:xfrm>
          <a:prstGeom prst="rect">
            <a:avLst/>
          </a:prstGeom>
          <a:noFill/>
        </p:spPr>
        <p:txBody>
          <a:bodyPr wrap="square" rtlCol="0">
            <a:spAutoFit/>
          </a:bodyPr>
          <a:lstStyle/>
          <a:p>
            <a:r>
              <a:rPr lang="en-US" sz="7000" dirty="0" smtClean="0">
                <a:latin typeface="Century Gothic"/>
                <a:cs typeface="Century Gothic"/>
              </a:rPr>
              <a:t>m</a:t>
            </a:r>
            <a:r>
              <a:rPr lang="en-US" sz="7000" dirty="0" smtClean="0">
                <a:solidFill>
                  <a:srgbClr val="FF0000"/>
                </a:solidFill>
                <a:latin typeface="Century Gothic"/>
                <a:cs typeface="Century Gothic"/>
              </a:rPr>
              <a:t>o</a:t>
            </a:r>
            <a:r>
              <a:rPr lang="en-US" sz="7000" dirty="0" smtClean="0">
                <a:latin typeface="Century Gothic"/>
                <a:cs typeface="Century Gothic"/>
              </a:rPr>
              <a:t>m   l</a:t>
            </a:r>
            <a:r>
              <a:rPr lang="en-US" sz="7000" dirty="0" smtClean="0">
                <a:solidFill>
                  <a:srgbClr val="FF0000"/>
                </a:solidFill>
                <a:latin typeface="Century Gothic"/>
                <a:cs typeface="Century Gothic"/>
              </a:rPr>
              <a:t>o</a:t>
            </a:r>
            <a:r>
              <a:rPr lang="en-US" sz="7000" dirty="0" smtClean="0">
                <a:latin typeface="Century Gothic"/>
                <a:cs typeface="Century Gothic"/>
              </a:rPr>
              <a:t>t   g</a:t>
            </a:r>
            <a:r>
              <a:rPr lang="en-US" sz="7000" dirty="0" smtClean="0">
                <a:solidFill>
                  <a:srgbClr val="FF0000"/>
                </a:solidFill>
                <a:latin typeface="Century Gothic"/>
                <a:cs typeface="Century Gothic"/>
              </a:rPr>
              <a:t>o</a:t>
            </a:r>
            <a:r>
              <a:rPr lang="en-US" sz="7000" dirty="0" smtClean="0">
                <a:latin typeface="Century Gothic"/>
                <a:cs typeface="Century Gothic"/>
              </a:rPr>
              <a:t>t  h</a:t>
            </a:r>
            <a:r>
              <a:rPr lang="en-US" sz="7000" dirty="0" smtClean="0">
                <a:solidFill>
                  <a:srgbClr val="FF0000"/>
                </a:solidFill>
                <a:latin typeface="Century Gothic"/>
                <a:cs typeface="Century Gothic"/>
              </a:rPr>
              <a:t>o</a:t>
            </a:r>
            <a:r>
              <a:rPr lang="en-US" sz="7000" dirty="0" smtClean="0">
                <a:latin typeface="Century Gothic"/>
                <a:cs typeface="Century Gothic"/>
              </a:rPr>
              <a:t>p</a:t>
            </a:r>
          </a:p>
          <a:p>
            <a:endParaRPr lang="en-US" sz="7000" dirty="0" smtClean="0">
              <a:latin typeface="Century Gothic"/>
              <a:cs typeface="Century Gothic"/>
            </a:endParaRPr>
          </a:p>
          <a:p>
            <a:r>
              <a:rPr lang="en-US" sz="7000" dirty="0" smtClean="0">
                <a:latin typeface="Century Gothic"/>
                <a:cs typeface="Century Gothic"/>
              </a:rPr>
              <a:t> h</a:t>
            </a:r>
            <a:r>
              <a:rPr lang="en-US" sz="7000" dirty="0" smtClean="0">
                <a:solidFill>
                  <a:srgbClr val="FF0000"/>
                </a:solidFill>
                <a:latin typeface="Century Gothic"/>
                <a:cs typeface="Century Gothic"/>
              </a:rPr>
              <a:t>o</a:t>
            </a:r>
            <a:r>
              <a:rPr lang="en-US" sz="7000" dirty="0" smtClean="0">
                <a:latin typeface="Century Gothic"/>
                <a:cs typeface="Century Gothic"/>
              </a:rPr>
              <a:t>t    b</a:t>
            </a:r>
            <a:r>
              <a:rPr lang="en-US" sz="7000" dirty="0" smtClean="0">
                <a:solidFill>
                  <a:srgbClr val="FF0000"/>
                </a:solidFill>
                <a:latin typeface="Century Gothic"/>
                <a:cs typeface="Century Gothic"/>
              </a:rPr>
              <a:t>o</a:t>
            </a:r>
            <a:r>
              <a:rPr lang="en-US" sz="7000" dirty="0" smtClean="0">
                <a:latin typeface="Century Gothic"/>
                <a:cs typeface="Century Gothic"/>
              </a:rPr>
              <a:t>x   </a:t>
            </a:r>
            <a:r>
              <a:rPr lang="en-US" sz="7000" dirty="0" smtClean="0">
                <a:solidFill>
                  <a:srgbClr val="FF0000"/>
                </a:solidFill>
                <a:latin typeface="Century Gothic"/>
                <a:cs typeface="Century Gothic"/>
              </a:rPr>
              <a:t>o</a:t>
            </a:r>
            <a:r>
              <a:rPr lang="en-US" sz="7000" dirty="0" smtClean="0">
                <a:latin typeface="Century Gothic"/>
                <a:cs typeface="Century Gothic"/>
              </a:rPr>
              <a:t>n   l</a:t>
            </a:r>
            <a:r>
              <a:rPr lang="en-US" sz="7000" dirty="0" smtClean="0">
                <a:solidFill>
                  <a:srgbClr val="FF0000"/>
                </a:solidFill>
                <a:latin typeface="Century Gothic"/>
                <a:cs typeface="Century Gothic"/>
              </a:rPr>
              <a:t>o</a:t>
            </a:r>
            <a:r>
              <a:rPr lang="en-US" sz="7000" dirty="0" smtClean="0">
                <a:latin typeface="Century Gothic"/>
                <a:cs typeface="Century Gothic"/>
              </a:rPr>
              <a:t>g</a:t>
            </a:r>
            <a:endParaRPr lang="en-US" sz="7000" dirty="0">
              <a:latin typeface="Century Gothic"/>
              <a:cs typeface="Century Gothic"/>
            </a:endParaRPr>
          </a:p>
          <a:p>
            <a:endParaRPr lang="en-US" sz="7000" dirty="0">
              <a:solidFill>
                <a:srgbClr val="FF0000"/>
              </a:solidFill>
              <a:latin typeface="Century Gothic"/>
              <a:cs typeface="Century Gothic"/>
            </a:endParaRPr>
          </a:p>
          <a:p>
            <a:r>
              <a:rPr lang="en-US" sz="7000" dirty="0" smtClean="0">
                <a:solidFill>
                  <a:srgbClr val="000000"/>
                </a:solidFill>
                <a:latin typeface="Century Gothic"/>
                <a:cs typeface="Century Gothic"/>
              </a:rPr>
              <a:t>d</a:t>
            </a:r>
            <a:r>
              <a:rPr lang="en-US" sz="7000" dirty="0" smtClean="0">
                <a:solidFill>
                  <a:srgbClr val="FF0000"/>
                </a:solidFill>
                <a:latin typeface="Century Gothic"/>
                <a:cs typeface="Century Gothic"/>
              </a:rPr>
              <a:t>o</a:t>
            </a:r>
            <a:r>
              <a:rPr lang="en-US" sz="7000" dirty="0" smtClean="0">
                <a:latin typeface="Century Gothic"/>
                <a:cs typeface="Century Gothic"/>
              </a:rPr>
              <a:t>g  d</a:t>
            </a:r>
            <a:r>
              <a:rPr lang="en-US" sz="7000" dirty="0" smtClean="0">
                <a:solidFill>
                  <a:srgbClr val="FF0000"/>
                </a:solidFill>
                <a:latin typeface="Century Gothic"/>
                <a:cs typeface="Century Gothic"/>
              </a:rPr>
              <a:t>o</a:t>
            </a:r>
            <a:r>
              <a:rPr lang="en-US" sz="7000" dirty="0" smtClean="0">
                <a:latin typeface="Century Gothic"/>
                <a:cs typeface="Century Gothic"/>
              </a:rPr>
              <a:t>ll  r</a:t>
            </a:r>
            <a:r>
              <a:rPr lang="en-US" sz="7000" dirty="0" smtClean="0">
                <a:solidFill>
                  <a:srgbClr val="FF0000"/>
                </a:solidFill>
                <a:latin typeface="Century Gothic"/>
                <a:cs typeface="Century Gothic"/>
              </a:rPr>
              <a:t>o</a:t>
            </a:r>
            <a:r>
              <a:rPr lang="en-US" sz="7000" dirty="0" smtClean="0">
                <a:latin typeface="Century Gothic"/>
                <a:cs typeface="Century Gothic"/>
              </a:rPr>
              <a:t>ck</a:t>
            </a:r>
            <a:endParaRPr lang="en-US" sz="7000" dirty="0">
              <a:latin typeface="Century Gothic"/>
              <a:cs typeface="Century Gothic"/>
            </a:endParaRPr>
          </a:p>
        </p:txBody>
      </p:sp>
    </p:spTree>
    <p:extLst>
      <p:ext uri="{BB962C8B-B14F-4D97-AF65-F5344CB8AC3E}">
        <p14:creationId xmlns:p14="http://schemas.microsoft.com/office/powerpoint/2010/main" val="13374774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5478423"/>
          </a:xfrm>
          <a:prstGeom prst="rect">
            <a:avLst/>
          </a:prstGeom>
          <a:noFill/>
        </p:spPr>
        <p:txBody>
          <a:bodyPr wrap="square" rtlCol="0">
            <a:spAutoFit/>
          </a:bodyPr>
          <a:lstStyle/>
          <a:p>
            <a:r>
              <a:rPr lang="en-US" sz="7000" dirty="0" smtClean="0">
                <a:latin typeface="Century Gothic"/>
                <a:cs typeface="Century Gothic"/>
              </a:rPr>
              <a:t>m</a:t>
            </a:r>
            <a:r>
              <a:rPr lang="en-US" sz="7000" dirty="0" smtClean="0">
                <a:solidFill>
                  <a:srgbClr val="FF0000"/>
                </a:solidFill>
                <a:latin typeface="Century Gothic"/>
                <a:cs typeface="Century Gothic"/>
              </a:rPr>
              <a:t>o</a:t>
            </a:r>
            <a:r>
              <a:rPr lang="en-US" sz="7000" dirty="0" smtClean="0">
                <a:latin typeface="Century Gothic"/>
                <a:cs typeface="Century Gothic"/>
              </a:rPr>
              <a:t>m   l</a:t>
            </a:r>
            <a:r>
              <a:rPr lang="en-US" sz="7000" dirty="0" smtClean="0">
                <a:solidFill>
                  <a:srgbClr val="FF0000"/>
                </a:solidFill>
                <a:latin typeface="Century Gothic"/>
                <a:cs typeface="Century Gothic"/>
              </a:rPr>
              <a:t>o</a:t>
            </a:r>
            <a:r>
              <a:rPr lang="en-US" sz="7000" dirty="0" smtClean="0">
                <a:latin typeface="Century Gothic"/>
                <a:cs typeface="Century Gothic"/>
              </a:rPr>
              <a:t>t   g</a:t>
            </a:r>
            <a:r>
              <a:rPr lang="en-US" sz="7000" dirty="0" smtClean="0">
                <a:solidFill>
                  <a:srgbClr val="FF0000"/>
                </a:solidFill>
                <a:latin typeface="Century Gothic"/>
                <a:cs typeface="Century Gothic"/>
              </a:rPr>
              <a:t>o</a:t>
            </a:r>
            <a:r>
              <a:rPr lang="en-US" sz="7000" dirty="0" smtClean="0">
                <a:latin typeface="Century Gothic"/>
                <a:cs typeface="Century Gothic"/>
              </a:rPr>
              <a:t>t  h</a:t>
            </a:r>
            <a:r>
              <a:rPr lang="en-US" sz="7000" dirty="0" smtClean="0">
                <a:solidFill>
                  <a:srgbClr val="FF0000"/>
                </a:solidFill>
                <a:latin typeface="Century Gothic"/>
                <a:cs typeface="Century Gothic"/>
              </a:rPr>
              <a:t>o</a:t>
            </a:r>
            <a:r>
              <a:rPr lang="en-US" sz="7000" dirty="0" smtClean="0">
                <a:latin typeface="Century Gothic"/>
                <a:cs typeface="Century Gothic"/>
              </a:rPr>
              <a:t>p</a:t>
            </a:r>
          </a:p>
          <a:p>
            <a:endParaRPr lang="en-US" sz="7000" dirty="0" smtClean="0">
              <a:latin typeface="Century Gothic"/>
              <a:cs typeface="Century Gothic"/>
            </a:endParaRPr>
          </a:p>
          <a:p>
            <a:r>
              <a:rPr lang="en-US" sz="7000" dirty="0" smtClean="0">
                <a:latin typeface="Century Gothic"/>
                <a:cs typeface="Century Gothic"/>
              </a:rPr>
              <a:t> h</a:t>
            </a:r>
            <a:r>
              <a:rPr lang="en-US" sz="7000" dirty="0" smtClean="0">
                <a:solidFill>
                  <a:srgbClr val="FF0000"/>
                </a:solidFill>
                <a:latin typeface="Century Gothic"/>
                <a:cs typeface="Century Gothic"/>
              </a:rPr>
              <a:t>o</a:t>
            </a:r>
            <a:r>
              <a:rPr lang="en-US" sz="7000" dirty="0" smtClean="0">
                <a:latin typeface="Century Gothic"/>
                <a:cs typeface="Century Gothic"/>
              </a:rPr>
              <a:t>t    b</a:t>
            </a:r>
            <a:r>
              <a:rPr lang="en-US" sz="7000" dirty="0" smtClean="0">
                <a:solidFill>
                  <a:srgbClr val="FF0000"/>
                </a:solidFill>
                <a:latin typeface="Century Gothic"/>
                <a:cs typeface="Century Gothic"/>
              </a:rPr>
              <a:t>o</a:t>
            </a:r>
            <a:r>
              <a:rPr lang="en-US" sz="7000" dirty="0" smtClean="0">
                <a:latin typeface="Century Gothic"/>
                <a:cs typeface="Century Gothic"/>
              </a:rPr>
              <a:t>x   </a:t>
            </a:r>
            <a:r>
              <a:rPr lang="en-US" sz="7000" dirty="0" smtClean="0">
                <a:solidFill>
                  <a:srgbClr val="FF0000"/>
                </a:solidFill>
                <a:latin typeface="Century Gothic"/>
                <a:cs typeface="Century Gothic"/>
              </a:rPr>
              <a:t>o</a:t>
            </a:r>
            <a:r>
              <a:rPr lang="en-US" sz="7000" dirty="0" smtClean="0">
                <a:latin typeface="Century Gothic"/>
                <a:cs typeface="Century Gothic"/>
              </a:rPr>
              <a:t>n   l</a:t>
            </a:r>
            <a:r>
              <a:rPr lang="en-US" sz="7000" dirty="0" smtClean="0">
                <a:solidFill>
                  <a:srgbClr val="FF0000"/>
                </a:solidFill>
                <a:latin typeface="Century Gothic"/>
                <a:cs typeface="Century Gothic"/>
              </a:rPr>
              <a:t>o</a:t>
            </a:r>
            <a:r>
              <a:rPr lang="en-US" sz="7000" dirty="0" smtClean="0">
                <a:latin typeface="Century Gothic"/>
                <a:cs typeface="Century Gothic"/>
              </a:rPr>
              <a:t>g</a:t>
            </a:r>
            <a:endParaRPr lang="en-US" sz="7000" dirty="0">
              <a:latin typeface="Century Gothic"/>
              <a:cs typeface="Century Gothic"/>
            </a:endParaRPr>
          </a:p>
          <a:p>
            <a:endParaRPr lang="en-US" sz="7000" dirty="0">
              <a:solidFill>
                <a:srgbClr val="FF0000"/>
              </a:solidFill>
              <a:latin typeface="Century Gothic"/>
              <a:cs typeface="Century Gothic"/>
            </a:endParaRPr>
          </a:p>
          <a:p>
            <a:r>
              <a:rPr lang="en-US" sz="7000" dirty="0" smtClean="0">
                <a:solidFill>
                  <a:srgbClr val="000000"/>
                </a:solidFill>
                <a:latin typeface="Century Gothic"/>
                <a:cs typeface="Century Gothic"/>
              </a:rPr>
              <a:t>d</a:t>
            </a:r>
            <a:r>
              <a:rPr lang="en-US" sz="7000" dirty="0" smtClean="0">
                <a:solidFill>
                  <a:srgbClr val="FF0000"/>
                </a:solidFill>
                <a:latin typeface="Century Gothic"/>
                <a:cs typeface="Century Gothic"/>
              </a:rPr>
              <a:t>o</a:t>
            </a:r>
            <a:r>
              <a:rPr lang="en-US" sz="7000" dirty="0" smtClean="0">
                <a:latin typeface="Century Gothic"/>
                <a:cs typeface="Century Gothic"/>
              </a:rPr>
              <a:t>g  d</a:t>
            </a:r>
            <a:r>
              <a:rPr lang="en-US" sz="7000" dirty="0" smtClean="0">
                <a:solidFill>
                  <a:srgbClr val="FF0000"/>
                </a:solidFill>
                <a:latin typeface="Century Gothic"/>
                <a:cs typeface="Century Gothic"/>
              </a:rPr>
              <a:t>o</a:t>
            </a:r>
            <a:r>
              <a:rPr lang="en-US" sz="7000" dirty="0" smtClean="0">
                <a:latin typeface="Century Gothic"/>
                <a:cs typeface="Century Gothic"/>
              </a:rPr>
              <a:t>ll  r</a:t>
            </a:r>
            <a:r>
              <a:rPr lang="en-US" sz="7000" dirty="0" smtClean="0">
                <a:solidFill>
                  <a:srgbClr val="FF0000"/>
                </a:solidFill>
                <a:latin typeface="Century Gothic"/>
                <a:cs typeface="Century Gothic"/>
              </a:rPr>
              <a:t>o</a:t>
            </a:r>
            <a:r>
              <a:rPr lang="en-US" sz="7000" dirty="0" smtClean="0">
                <a:latin typeface="Century Gothic"/>
                <a:cs typeface="Century Gothic"/>
              </a:rPr>
              <a:t>ck  s</a:t>
            </a:r>
            <a:endParaRPr lang="en-US" sz="7000" dirty="0">
              <a:latin typeface="Century Gothic"/>
              <a:cs typeface="Century Gothic"/>
            </a:endParaRPr>
          </a:p>
        </p:txBody>
      </p:sp>
    </p:spTree>
    <p:extLst>
      <p:ext uri="{BB962C8B-B14F-4D97-AF65-F5344CB8AC3E}">
        <p14:creationId xmlns:p14="http://schemas.microsoft.com/office/powerpoint/2010/main" val="23613117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5478423"/>
          </a:xfrm>
          <a:prstGeom prst="rect">
            <a:avLst/>
          </a:prstGeom>
          <a:noFill/>
        </p:spPr>
        <p:txBody>
          <a:bodyPr wrap="square" rtlCol="0">
            <a:spAutoFit/>
          </a:bodyPr>
          <a:lstStyle/>
          <a:p>
            <a:r>
              <a:rPr lang="en-US" sz="7000" dirty="0" smtClean="0">
                <a:latin typeface="Century Gothic"/>
                <a:cs typeface="Century Gothic"/>
              </a:rPr>
              <a:t>m</a:t>
            </a:r>
            <a:r>
              <a:rPr lang="en-US" sz="7000" dirty="0" smtClean="0">
                <a:solidFill>
                  <a:srgbClr val="FF0000"/>
                </a:solidFill>
                <a:latin typeface="Century Gothic"/>
                <a:cs typeface="Century Gothic"/>
              </a:rPr>
              <a:t>o</a:t>
            </a:r>
            <a:r>
              <a:rPr lang="en-US" sz="7000" dirty="0" smtClean="0">
                <a:latin typeface="Century Gothic"/>
                <a:cs typeface="Century Gothic"/>
              </a:rPr>
              <a:t>m   l</a:t>
            </a:r>
            <a:r>
              <a:rPr lang="en-US" sz="7000" dirty="0" smtClean="0">
                <a:solidFill>
                  <a:srgbClr val="FF0000"/>
                </a:solidFill>
                <a:latin typeface="Century Gothic"/>
                <a:cs typeface="Century Gothic"/>
              </a:rPr>
              <a:t>o</a:t>
            </a:r>
            <a:r>
              <a:rPr lang="en-US" sz="7000" dirty="0" smtClean="0">
                <a:latin typeface="Century Gothic"/>
                <a:cs typeface="Century Gothic"/>
              </a:rPr>
              <a:t>t   g</a:t>
            </a:r>
            <a:r>
              <a:rPr lang="en-US" sz="7000" dirty="0" smtClean="0">
                <a:solidFill>
                  <a:srgbClr val="FF0000"/>
                </a:solidFill>
                <a:latin typeface="Century Gothic"/>
                <a:cs typeface="Century Gothic"/>
              </a:rPr>
              <a:t>o</a:t>
            </a:r>
            <a:r>
              <a:rPr lang="en-US" sz="7000" dirty="0" smtClean="0">
                <a:latin typeface="Century Gothic"/>
                <a:cs typeface="Century Gothic"/>
              </a:rPr>
              <a:t>t  h</a:t>
            </a:r>
            <a:r>
              <a:rPr lang="en-US" sz="7000" dirty="0" smtClean="0">
                <a:solidFill>
                  <a:srgbClr val="FF0000"/>
                </a:solidFill>
                <a:latin typeface="Century Gothic"/>
                <a:cs typeface="Century Gothic"/>
              </a:rPr>
              <a:t>o</a:t>
            </a:r>
            <a:r>
              <a:rPr lang="en-US" sz="7000" dirty="0" smtClean="0">
                <a:latin typeface="Century Gothic"/>
                <a:cs typeface="Century Gothic"/>
              </a:rPr>
              <a:t>p</a:t>
            </a:r>
          </a:p>
          <a:p>
            <a:endParaRPr lang="en-US" sz="7000" dirty="0" smtClean="0">
              <a:latin typeface="Century Gothic"/>
              <a:cs typeface="Century Gothic"/>
            </a:endParaRPr>
          </a:p>
          <a:p>
            <a:r>
              <a:rPr lang="en-US" sz="7000" dirty="0" smtClean="0">
                <a:latin typeface="Century Gothic"/>
                <a:cs typeface="Century Gothic"/>
              </a:rPr>
              <a:t> h</a:t>
            </a:r>
            <a:r>
              <a:rPr lang="en-US" sz="7000" dirty="0" smtClean="0">
                <a:solidFill>
                  <a:srgbClr val="FF0000"/>
                </a:solidFill>
                <a:latin typeface="Century Gothic"/>
                <a:cs typeface="Century Gothic"/>
              </a:rPr>
              <a:t>o</a:t>
            </a:r>
            <a:r>
              <a:rPr lang="en-US" sz="7000" dirty="0" smtClean="0">
                <a:latin typeface="Century Gothic"/>
                <a:cs typeface="Century Gothic"/>
              </a:rPr>
              <a:t>t    b</a:t>
            </a:r>
            <a:r>
              <a:rPr lang="en-US" sz="7000" dirty="0" smtClean="0">
                <a:solidFill>
                  <a:srgbClr val="FF0000"/>
                </a:solidFill>
                <a:latin typeface="Century Gothic"/>
                <a:cs typeface="Century Gothic"/>
              </a:rPr>
              <a:t>o</a:t>
            </a:r>
            <a:r>
              <a:rPr lang="en-US" sz="7000" dirty="0" smtClean="0">
                <a:latin typeface="Century Gothic"/>
                <a:cs typeface="Century Gothic"/>
              </a:rPr>
              <a:t>x   </a:t>
            </a:r>
            <a:r>
              <a:rPr lang="en-US" sz="7000" dirty="0" smtClean="0">
                <a:solidFill>
                  <a:srgbClr val="FF0000"/>
                </a:solidFill>
                <a:latin typeface="Century Gothic"/>
                <a:cs typeface="Century Gothic"/>
              </a:rPr>
              <a:t>o</a:t>
            </a:r>
            <a:r>
              <a:rPr lang="en-US" sz="7000" dirty="0" smtClean="0">
                <a:latin typeface="Century Gothic"/>
                <a:cs typeface="Century Gothic"/>
              </a:rPr>
              <a:t>n   l</a:t>
            </a:r>
            <a:r>
              <a:rPr lang="en-US" sz="7000" dirty="0" smtClean="0">
                <a:solidFill>
                  <a:srgbClr val="FF0000"/>
                </a:solidFill>
                <a:latin typeface="Century Gothic"/>
                <a:cs typeface="Century Gothic"/>
              </a:rPr>
              <a:t>o</a:t>
            </a:r>
            <a:r>
              <a:rPr lang="en-US" sz="7000" dirty="0" smtClean="0">
                <a:latin typeface="Century Gothic"/>
                <a:cs typeface="Century Gothic"/>
              </a:rPr>
              <a:t>g</a:t>
            </a:r>
            <a:endParaRPr lang="en-US" sz="7000" dirty="0">
              <a:latin typeface="Century Gothic"/>
              <a:cs typeface="Century Gothic"/>
            </a:endParaRPr>
          </a:p>
          <a:p>
            <a:endParaRPr lang="en-US" sz="7000" dirty="0">
              <a:solidFill>
                <a:srgbClr val="FF0000"/>
              </a:solidFill>
              <a:latin typeface="Century Gothic"/>
              <a:cs typeface="Century Gothic"/>
            </a:endParaRPr>
          </a:p>
          <a:p>
            <a:r>
              <a:rPr lang="en-US" sz="7000" dirty="0" smtClean="0">
                <a:solidFill>
                  <a:srgbClr val="000000"/>
                </a:solidFill>
                <a:latin typeface="Century Gothic"/>
                <a:cs typeface="Century Gothic"/>
              </a:rPr>
              <a:t>d</a:t>
            </a:r>
            <a:r>
              <a:rPr lang="en-US" sz="7000" dirty="0" smtClean="0">
                <a:solidFill>
                  <a:srgbClr val="FF0000"/>
                </a:solidFill>
                <a:latin typeface="Century Gothic"/>
                <a:cs typeface="Century Gothic"/>
              </a:rPr>
              <a:t>o</a:t>
            </a:r>
            <a:r>
              <a:rPr lang="en-US" sz="7000" dirty="0" smtClean="0">
                <a:latin typeface="Century Gothic"/>
                <a:cs typeface="Century Gothic"/>
              </a:rPr>
              <a:t>g  d</a:t>
            </a:r>
            <a:r>
              <a:rPr lang="en-US" sz="7000" dirty="0" smtClean="0">
                <a:solidFill>
                  <a:srgbClr val="FF0000"/>
                </a:solidFill>
                <a:latin typeface="Century Gothic"/>
                <a:cs typeface="Century Gothic"/>
              </a:rPr>
              <a:t>o</a:t>
            </a:r>
            <a:r>
              <a:rPr lang="en-US" sz="7000" dirty="0" smtClean="0">
                <a:latin typeface="Century Gothic"/>
                <a:cs typeface="Century Gothic"/>
              </a:rPr>
              <a:t>ll  r</a:t>
            </a:r>
            <a:r>
              <a:rPr lang="en-US" sz="7000" dirty="0" smtClean="0">
                <a:solidFill>
                  <a:srgbClr val="FF0000"/>
                </a:solidFill>
                <a:latin typeface="Century Gothic"/>
                <a:cs typeface="Century Gothic"/>
              </a:rPr>
              <a:t>o</a:t>
            </a:r>
            <a:r>
              <a:rPr lang="en-US" sz="7000" dirty="0" smtClean="0">
                <a:latin typeface="Century Gothic"/>
                <a:cs typeface="Century Gothic"/>
              </a:rPr>
              <a:t>ck  s</a:t>
            </a:r>
            <a:r>
              <a:rPr lang="en-US" sz="7000" dirty="0" smtClean="0">
                <a:solidFill>
                  <a:srgbClr val="FF0000"/>
                </a:solidFill>
                <a:latin typeface="Century Gothic"/>
                <a:cs typeface="Century Gothic"/>
              </a:rPr>
              <a:t>o</a:t>
            </a:r>
            <a:endParaRPr lang="en-US" sz="7000" dirty="0">
              <a:latin typeface="Century Gothic"/>
              <a:cs typeface="Century Gothic"/>
            </a:endParaRPr>
          </a:p>
        </p:txBody>
      </p:sp>
    </p:spTree>
    <p:extLst>
      <p:ext uri="{BB962C8B-B14F-4D97-AF65-F5344CB8AC3E}">
        <p14:creationId xmlns:p14="http://schemas.microsoft.com/office/powerpoint/2010/main" val="15542465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5478423"/>
          </a:xfrm>
          <a:prstGeom prst="rect">
            <a:avLst/>
          </a:prstGeom>
          <a:noFill/>
        </p:spPr>
        <p:txBody>
          <a:bodyPr wrap="square" rtlCol="0">
            <a:spAutoFit/>
          </a:bodyPr>
          <a:lstStyle/>
          <a:p>
            <a:r>
              <a:rPr lang="en-US" sz="7000" dirty="0" smtClean="0">
                <a:latin typeface="Century Gothic"/>
                <a:cs typeface="Century Gothic"/>
              </a:rPr>
              <a:t>m</a:t>
            </a:r>
            <a:r>
              <a:rPr lang="en-US" sz="7000" dirty="0" smtClean="0">
                <a:solidFill>
                  <a:srgbClr val="FF0000"/>
                </a:solidFill>
                <a:latin typeface="Century Gothic"/>
                <a:cs typeface="Century Gothic"/>
              </a:rPr>
              <a:t>o</a:t>
            </a:r>
            <a:r>
              <a:rPr lang="en-US" sz="7000" dirty="0" smtClean="0">
                <a:latin typeface="Century Gothic"/>
                <a:cs typeface="Century Gothic"/>
              </a:rPr>
              <a:t>m   l</a:t>
            </a:r>
            <a:r>
              <a:rPr lang="en-US" sz="7000" dirty="0" smtClean="0">
                <a:solidFill>
                  <a:srgbClr val="FF0000"/>
                </a:solidFill>
                <a:latin typeface="Century Gothic"/>
                <a:cs typeface="Century Gothic"/>
              </a:rPr>
              <a:t>o</a:t>
            </a:r>
            <a:r>
              <a:rPr lang="en-US" sz="7000" dirty="0" smtClean="0">
                <a:latin typeface="Century Gothic"/>
                <a:cs typeface="Century Gothic"/>
              </a:rPr>
              <a:t>t   g</a:t>
            </a:r>
            <a:r>
              <a:rPr lang="en-US" sz="7000" dirty="0" smtClean="0">
                <a:solidFill>
                  <a:srgbClr val="FF0000"/>
                </a:solidFill>
                <a:latin typeface="Century Gothic"/>
                <a:cs typeface="Century Gothic"/>
              </a:rPr>
              <a:t>o</a:t>
            </a:r>
            <a:r>
              <a:rPr lang="en-US" sz="7000" dirty="0" smtClean="0">
                <a:latin typeface="Century Gothic"/>
                <a:cs typeface="Century Gothic"/>
              </a:rPr>
              <a:t>t  h</a:t>
            </a:r>
            <a:r>
              <a:rPr lang="en-US" sz="7000" dirty="0" smtClean="0">
                <a:solidFill>
                  <a:srgbClr val="FF0000"/>
                </a:solidFill>
                <a:latin typeface="Century Gothic"/>
                <a:cs typeface="Century Gothic"/>
              </a:rPr>
              <a:t>o</a:t>
            </a:r>
            <a:r>
              <a:rPr lang="en-US" sz="7000" dirty="0" smtClean="0">
                <a:latin typeface="Century Gothic"/>
                <a:cs typeface="Century Gothic"/>
              </a:rPr>
              <a:t>p</a:t>
            </a:r>
          </a:p>
          <a:p>
            <a:endParaRPr lang="en-US" sz="7000" dirty="0" smtClean="0">
              <a:latin typeface="Century Gothic"/>
              <a:cs typeface="Century Gothic"/>
            </a:endParaRPr>
          </a:p>
          <a:p>
            <a:r>
              <a:rPr lang="en-US" sz="7000" dirty="0" smtClean="0">
                <a:latin typeface="Century Gothic"/>
                <a:cs typeface="Century Gothic"/>
              </a:rPr>
              <a:t> h</a:t>
            </a:r>
            <a:r>
              <a:rPr lang="en-US" sz="7000" dirty="0" smtClean="0">
                <a:solidFill>
                  <a:srgbClr val="FF0000"/>
                </a:solidFill>
                <a:latin typeface="Century Gothic"/>
                <a:cs typeface="Century Gothic"/>
              </a:rPr>
              <a:t>o</a:t>
            </a:r>
            <a:r>
              <a:rPr lang="en-US" sz="7000" dirty="0" smtClean="0">
                <a:latin typeface="Century Gothic"/>
                <a:cs typeface="Century Gothic"/>
              </a:rPr>
              <a:t>t    b</a:t>
            </a:r>
            <a:r>
              <a:rPr lang="en-US" sz="7000" dirty="0" smtClean="0">
                <a:solidFill>
                  <a:srgbClr val="FF0000"/>
                </a:solidFill>
                <a:latin typeface="Century Gothic"/>
                <a:cs typeface="Century Gothic"/>
              </a:rPr>
              <a:t>o</a:t>
            </a:r>
            <a:r>
              <a:rPr lang="en-US" sz="7000" dirty="0" smtClean="0">
                <a:latin typeface="Century Gothic"/>
                <a:cs typeface="Century Gothic"/>
              </a:rPr>
              <a:t>x   </a:t>
            </a:r>
            <a:r>
              <a:rPr lang="en-US" sz="7000" dirty="0" smtClean="0">
                <a:solidFill>
                  <a:srgbClr val="FF0000"/>
                </a:solidFill>
                <a:latin typeface="Century Gothic"/>
                <a:cs typeface="Century Gothic"/>
              </a:rPr>
              <a:t>o</a:t>
            </a:r>
            <a:r>
              <a:rPr lang="en-US" sz="7000" dirty="0" smtClean="0">
                <a:latin typeface="Century Gothic"/>
                <a:cs typeface="Century Gothic"/>
              </a:rPr>
              <a:t>n   l</a:t>
            </a:r>
            <a:r>
              <a:rPr lang="en-US" sz="7000" dirty="0" smtClean="0">
                <a:solidFill>
                  <a:srgbClr val="FF0000"/>
                </a:solidFill>
                <a:latin typeface="Century Gothic"/>
                <a:cs typeface="Century Gothic"/>
              </a:rPr>
              <a:t>o</a:t>
            </a:r>
            <a:r>
              <a:rPr lang="en-US" sz="7000" dirty="0" smtClean="0">
                <a:latin typeface="Century Gothic"/>
                <a:cs typeface="Century Gothic"/>
              </a:rPr>
              <a:t>g</a:t>
            </a:r>
            <a:endParaRPr lang="en-US" sz="7000" dirty="0">
              <a:latin typeface="Century Gothic"/>
              <a:cs typeface="Century Gothic"/>
            </a:endParaRPr>
          </a:p>
          <a:p>
            <a:endParaRPr lang="en-US" sz="7000" dirty="0">
              <a:solidFill>
                <a:srgbClr val="FF0000"/>
              </a:solidFill>
              <a:latin typeface="Century Gothic"/>
              <a:cs typeface="Century Gothic"/>
            </a:endParaRPr>
          </a:p>
          <a:p>
            <a:r>
              <a:rPr lang="en-US" sz="7000" dirty="0" smtClean="0">
                <a:solidFill>
                  <a:srgbClr val="000000"/>
                </a:solidFill>
                <a:latin typeface="Century Gothic"/>
                <a:cs typeface="Century Gothic"/>
              </a:rPr>
              <a:t>d</a:t>
            </a:r>
            <a:r>
              <a:rPr lang="en-US" sz="7000" dirty="0" smtClean="0">
                <a:solidFill>
                  <a:srgbClr val="FF0000"/>
                </a:solidFill>
                <a:latin typeface="Century Gothic"/>
                <a:cs typeface="Century Gothic"/>
              </a:rPr>
              <a:t>o</a:t>
            </a:r>
            <a:r>
              <a:rPr lang="en-US" sz="7000" dirty="0" smtClean="0">
                <a:latin typeface="Century Gothic"/>
                <a:cs typeface="Century Gothic"/>
              </a:rPr>
              <a:t>g  d</a:t>
            </a:r>
            <a:r>
              <a:rPr lang="en-US" sz="7000" dirty="0" smtClean="0">
                <a:solidFill>
                  <a:srgbClr val="FF0000"/>
                </a:solidFill>
                <a:latin typeface="Century Gothic"/>
                <a:cs typeface="Century Gothic"/>
              </a:rPr>
              <a:t>o</a:t>
            </a:r>
            <a:r>
              <a:rPr lang="en-US" sz="7000" dirty="0" smtClean="0">
                <a:latin typeface="Century Gothic"/>
                <a:cs typeface="Century Gothic"/>
              </a:rPr>
              <a:t>ll  r</a:t>
            </a:r>
            <a:r>
              <a:rPr lang="en-US" sz="7000" dirty="0" smtClean="0">
                <a:solidFill>
                  <a:srgbClr val="FF0000"/>
                </a:solidFill>
                <a:latin typeface="Century Gothic"/>
                <a:cs typeface="Century Gothic"/>
              </a:rPr>
              <a:t>o</a:t>
            </a:r>
            <a:r>
              <a:rPr lang="en-US" sz="7000" dirty="0" smtClean="0">
                <a:latin typeface="Century Gothic"/>
                <a:cs typeface="Century Gothic"/>
              </a:rPr>
              <a:t>ck  s</a:t>
            </a:r>
            <a:r>
              <a:rPr lang="en-US" sz="7000" dirty="0" smtClean="0">
                <a:solidFill>
                  <a:srgbClr val="FF0000"/>
                </a:solidFill>
                <a:latin typeface="Century Gothic"/>
                <a:cs typeface="Century Gothic"/>
              </a:rPr>
              <a:t>o</a:t>
            </a:r>
            <a:r>
              <a:rPr lang="en-US" sz="7000" dirty="0" smtClean="0">
                <a:latin typeface="Century Gothic"/>
                <a:cs typeface="Century Gothic"/>
              </a:rPr>
              <a:t>ck</a:t>
            </a:r>
            <a:endParaRPr lang="en-US" sz="7000" dirty="0">
              <a:latin typeface="Century Gothic"/>
              <a:cs typeface="Century Gothic"/>
            </a:endParaRPr>
          </a:p>
        </p:txBody>
      </p:sp>
    </p:spTree>
    <p:extLst>
      <p:ext uri="{BB962C8B-B14F-4D97-AF65-F5344CB8AC3E}">
        <p14:creationId xmlns:p14="http://schemas.microsoft.com/office/powerpoint/2010/main" val="24350790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1169551"/>
          </a:xfrm>
          <a:prstGeom prst="rect">
            <a:avLst/>
          </a:prstGeom>
          <a:noFill/>
        </p:spPr>
        <p:txBody>
          <a:bodyPr wrap="square" rtlCol="0">
            <a:spAutoFit/>
          </a:bodyPr>
          <a:lstStyle/>
          <a:p>
            <a:r>
              <a:rPr lang="en-US" sz="7000" dirty="0" smtClean="0">
                <a:latin typeface="Century Gothic"/>
                <a:cs typeface="Century Gothic"/>
              </a:rPr>
              <a:t>t</a:t>
            </a:r>
            <a:endParaRPr lang="en-US" sz="7000" dirty="0">
              <a:latin typeface="Century Gothic"/>
              <a:cs typeface="Century Gothic"/>
            </a:endParaRPr>
          </a:p>
        </p:txBody>
      </p:sp>
    </p:spTree>
    <p:extLst>
      <p:ext uri="{BB962C8B-B14F-4D97-AF65-F5344CB8AC3E}">
        <p14:creationId xmlns:p14="http://schemas.microsoft.com/office/powerpoint/2010/main" val="8428098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1169551"/>
          </a:xfrm>
          <a:prstGeom prst="rect">
            <a:avLst/>
          </a:prstGeom>
          <a:noFill/>
        </p:spPr>
        <p:txBody>
          <a:bodyPr wrap="square" rtlCol="0">
            <a:spAutoFit/>
          </a:bodyPr>
          <a:lstStyle/>
          <a:p>
            <a:r>
              <a:rPr lang="en-US" sz="7000" dirty="0" smtClean="0">
                <a:latin typeface="Century Gothic"/>
                <a:cs typeface="Century Gothic"/>
              </a:rPr>
              <a:t>t</a:t>
            </a:r>
            <a:r>
              <a:rPr lang="en-US" sz="7000" dirty="0" smtClean="0">
                <a:solidFill>
                  <a:srgbClr val="FF0000"/>
                </a:solidFill>
                <a:latin typeface="Century Gothic"/>
                <a:cs typeface="Century Gothic"/>
              </a:rPr>
              <a:t>o</a:t>
            </a:r>
            <a:endParaRPr lang="en-US" sz="7000" dirty="0">
              <a:latin typeface="Century Gothic"/>
              <a:cs typeface="Century Gothic"/>
            </a:endParaRPr>
          </a:p>
        </p:txBody>
      </p:sp>
    </p:spTree>
    <p:extLst>
      <p:ext uri="{BB962C8B-B14F-4D97-AF65-F5344CB8AC3E}">
        <p14:creationId xmlns:p14="http://schemas.microsoft.com/office/powerpoint/2010/main" val="24342867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1169551"/>
          </a:xfrm>
          <a:prstGeom prst="rect">
            <a:avLst/>
          </a:prstGeom>
          <a:noFill/>
        </p:spPr>
        <p:txBody>
          <a:bodyPr wrap="square" rtlCol="0">
            <a:spAutoFit/>
          </a:bodyPr>
          <a:lstStyle/>
          <a:p>
            <a:r>
              <a:rPr lang="en-US" sz="7000" dirty="0" smtClean="0">
                <a:latin typeface="Century Gothic"/>
                <a:cs typeface="Century Gothic"/>
              </a:rPr>
              <a:t>t</a:t>
            </a:r>
            <a:r>
              <a:rPr lang="en-US" sz="7000" dirty="0" smtClean="0">
                <a:solidFill>
                  <a:srgbClr val="FF0000"/>
                </a:solidFill>
                <a:latin typeface="Century Gothic"/>
                <a:cs typeface="Century Gothic"/>
              </a:rPr>
              <a:t>o</a:t>
            </a:r>
            <a:r>
              <a:rPr lang="en-US" sz="7000" dirty="0" smtClean="0">
                <a:latin typeface="Century Gothic"/>
                <a:cs typeface="Century Gothic"/>
              </a:rPr>
              <a:t>ss</a:t>
            </a:r>
            <a:endParaRPr lang="en-US" sz="7000" dirty="0">
              <a:latin typeface="Century Gothic"/>
              <a:cs typeface="Century Gothic"/>
            </a:endParaRPr>
          </a:p>
        </p:txBody>
      </p:sp>
    </p:spTree>
    <p:extLst>
      <p:ext uri="{BB962C8B-B14F-4D97-AF65-F5344CB8AC3E}">
        <p14:creationId xmlns:p14="http://schemas.microsoft.com/office/powerpoint/2010/main" val="1303854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353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Blending Words with  Short o</a:t>
            </a:r>
          </a:p>
        </p:txBody>
      </p:sp>
      <p:sp>
        <p:nvSpPr>
          <p:cNvPr id="3" name="Rectangle 2"/>
          <p:cNvSpPr/>
          <p:nvPr/>
        </p:nvSpPr>
        <p:spPr>
          <a:xfrm>
            <a:off x="1321203"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n</a:t>
            </a:r>
            <a:endParaRPr lang="en-US" sz="12000" dirty="0">
              <a:latin typeface="Century Gothic"/>
              <a:cs typeface="Century Gothic"/>
            </a:endParaRPr>
          </a:p>
        </p:txBody>
      </p:sp>
      <p:sp>
        <p:nvSpPr>
          <p:cNvPr id="4" name="Rectangle 3"/>
          <p:cNvSpPr/>
          <p:nvPr/>
        </p:nvSpPr>
        <p:spPr>
          <a:xfrm>
            <a:off x="3553430"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Tree>
    <p:extLst>
      <p:ext uri="{BB962C8B-B14F-4D97-AF65-F5344CB8AC3E}">
        <p14:creationId xmlns:p14="http://schemas.microsoft.com/office/powerpoint/2010/main" val="18412945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1169551"/>
          </a:xfrm>
          <a:prstGeom prst="rect">
            <a:avLst/>
          </a:prstGeom>
          <a:noFill/>
        </p:spPr>
        <p:txBody>
          <a:bodyPr wrap="square" rtlCol="0">
            <a:spAutoFit/>
          </a:bodyPr>
          <a:lstStyle/>
          <a:p>
            <a:r>
              <a:rPr lang="en-US" sz="7000" dirty="0" smtClean="0">
                <a:latin typeface="Century Gothic"/>
                <a:cs typeface="Century Gothic"/>
              </a:rPr>
              <a:t>t</a:t>
            </a:r>
            <a:r>
              <a:rPr lang="en-US" sz="7000" dirty="0" smtClean="0">
                <a:solidFill>
                  <a:srgbClr val="FF0000"/>
                </a:solidFill>
                <a:latin typeface="Century Gothic"/>
                <a:cs typeface="Century Gothic"/>
              </a:rPr>
              <a:t>o</a:t>
            </a:r>
            <a:r>
              <a:rPr lang="en-US" sz="7000" dirty="0" smtClean="0">
                <a:latin typeface="Century Gothic"/>
                <a:cs typeface="Century Gothic"/>
              </a:rPr>
              <a:t>ss   </a:t>
            </a:r>
            <a:r>
              <a:rPr lang="en-US" sz="7000" dirty="0" err="1" smtClean="0">
                <a:latin typeface="Century Gothic"/>
                <a:cs typeface="Century Gothic"/>
              </a:rPr>
              <a:t>fl</a:t>
            </a:r>
            <a:endParaRPr lang="en-US" sz="7000" dirty="0">
              <a:latin typeface="Century Gothic"/>
              <a:cs typeface="Century Gothic"/>
            </a:endParaRPr>
          </a:p>
        </p:txBody>
      </p:sp>
    </p:spTree>
    <p:extLst>
      <p:ext uri="{BB962C8B-B14F-4D97-AF65-F5344CB8AC3E}">
        <p14:creationId xmlns:p14="http://schemas.microsoft.com/office/powerpoint/2010/main" val="11947996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1169551"/>
          </a:xfrm>
          <a:prstGeom prst="rect">
            <a:avLst/>
          </a:prstGeom>
          <a:noFill/>
        </p:spPr>
        <p:txBody>
          <a:bodyPr wrap="square" rtlCol="0">
            <a:spAutoFit/>
          </a:bodyPr>
          <a:lstStyle/>
          <a:p>
            <a:r>
              <a:rPr lang="en-US" sz="7000" dirty="0" smtClean="0">
                <a:latin typeface="Century Gothic"/>
                <a:cs typeface="Century Gothic"/>
              </a:rPr>
              <a:t>t</a:t>
            </a:r>
            <a:r>
              <a:rPr lang="en-US" sz="7000" dirty="0" smtClean="0">
                <a:solidFill>
                  <a:srgbClr val="FF0000"/>
                </a:solidFill>
                <a:latin typeface="Century Gothic"/>
                <a:cs typeface="Century Gothic"/>
              </a:rPr>
              <a:t>o</a:t>
            </a:r>
            <a:r>
              <a:rPr lang="en-US" sz="7000" dirty="0" smtClean="0">
                <a:latin typeface="Century Gothic"/>
                <a:cs typeface="Century Gothic"/>
              </a:rPr>
              <a:t>ss   </a:t>
            </a:r>
            <a:r>
              <a:rPr lang="en-US" sz="7000" dirty="0" err="1" smtClean="0">
                <a:latin typeface="Century Gothic"/>
                <a:cs typeface="Century Gothic"/>
              </a:rPr>
              <a:t>fl</a:t>
            </a:r>
            <a:r>
              <a:rPr lang="en-US" sz="7000" dirty="0" err="1" smtClean="0">
                <a:solidFill>
                  <a:srgbClr val="FF0000"/>
                </a:solidFill>
                <a:latin typeface="Century Gothic"/>
                <a:cs typeface="Century Gothic"/>
              </a:rPr>
              <a:t>o</a:t>
            </a:r>
            <a:endParaRPr lang="en-US" sz="7000" dirty="0">
              <a:latin typeface="Century Gothic"/>
              <a:cs typeface="Century Gothic"/>
            </a:endParaRPr>
          </a:p>
        </p:txBody>
      </p:sp>
    </p:spTree>
    <p:extLst>
      <p:ext uri="{BB962C8B-B14F-4D97-AF65-F5344CB8AC3E}">
        <p14:creationId xmlns:p14="http://schemas.microsoft.com/office/powerpoint/2010/main" val="37663408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1169551"/>
          </a:xfrm>
          <a:prstGeom prst="rect">
            <a:avLst/>
          </a:prstGeom>
          <a:noFill/>
        </p:spPr>
        <p:txBody>
          <a:bodyPr wrap="square" rtlCol="0">
            <a:spAutoFit/>
          </a:bodyPr>
          <a:lstStyle/>
          <a:p>
            <a:r>
              <a:rPr lang="en-US" sz="7000" dirty="0" smtClean="0">
                <a:latin typeface="Century Gothic"/>
                <a:cs typeface="Century Gothic"/>
              </a:rPr>
              <a:t>t</a:t>
            </a:r>
            <a:r>
              <a:rPr lang="en-US" sz="7000" dirty="0" smtClean="0">
                <a:solidFill>
                  <a:srgbClr val="FF0000"/>
                </a:solidFill>
                <a:latin typeface="Century Gothic"/>
                <a:cs typeface="Century Gothic"/>
              </a:rPr>
              <a:t>o</a:t>
            </a:r>
            <a:r>
              <a:rPr lang="en-US" sz="7000" dirty="0" smtClean="0">
                <a:latin typeface="Century Gothic"/>
                <a:cs typeface="Century Gothic"/>
              </a:rPr>
              <a:t>ss   fl</a:t>
            </a:r>
            <a:r>
              <a:rPr lang="en-US" sz="7000" dirty="0" smtClean="0">
                <a:solidFill>
                  <a:srgbClr val="FF0000"/>
                </a:solidFill>
                <a:latin typeface="Century Gothic"/>
                <a:cs typeface="Century Gothic"/>
              </a:rPr>
              <a:t>o</a:t>
            </a:r>
            <a:r>
              <a:rPr lang="en-US" sz="7000" dirty="0" smtClean="0">
                <a:latin typeface="Century Gothic"/>
                <a:cs typeface="Century Gothic"/>
              </a:rPr>
              <a:t>ss</a:t>
            </a:r>
            <a:endParaRPr lang="en-US" sz="7000" dirty="0">
              <a:latin typeface="Century Gothic"/>
              <a:cs typeface="Century Gothic"/>
            </a:endParaRPr>
          </a:p>
        </p:txBody>
      </p:sp>
    </p:spTree>
    <p:extLst>
      <p:ext uri="{BB962C8B-B14F-4D97-AF65-F5344CB8AC3E}">
        <p14:creationId xmlns:p14="http://schemas.microsoft.com/office/powerpoint/2010/main" val="42877185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1169551"/>
          </a:xfrm>
          <a:prstGeom prst="rect">
            <a:avLst/>
          </a:prstGeom>
          <a:noFill/>
        </p:spPr>
        <p:txBody>
          <a:bodyPr wrap="square" rtlCol="0">
            <a:spAutoFit/>
          </a:bodyPr>
          <a:lstStyle/>
          <a:p>
            <a:r>
              <a:rPr lang="en-US" sz="7000" dirty="0" smtClean="0">
                <a:latin typeface="Century Gothic"/>
                <a:cs typeface="Century Gothic"/>
              </a:rPr>
              <a:t>t</a:t>
            </a:r>
            <a:r>
              <a:rPr lang="en-US" sz="7000" dirty="0" smtClean="0">
                <a:solidFill>
                  <a:srgbClr val="FF0000"/>
                </a:solidFill>
                <a:latin typeface="Century Gothic"/>
                <a:cs typeface="Century Gothic"/>
              </a:rPr>
              <a:t>o</a:t>
            </a:r>
            <a:r>
              <a:rPr lang="en-US" sz="7000" dirty="0" smtClean="0">
                <a:latin typeface="Century Gothic"/>
                <a:cs typeface="Century Gothic"/>
              </a:rPr>
              <a:t>ss   fl</a:t>
            </a:r>
            <a:r>
              <a:rPr lang="en-US" sz="7000" dirty="0" smtClean="0">
                <a:solidFill>
                  <a:srgbClr val="FF0000"/>
                </a:solidFill>
                <a:latin typeface="Century Gothic"/>
                <a:cs typeface="Century Gothic"/>
              </a:rPr>
              <a:t>o</a:t>
            </a:r>
            <a:r>
              <a:rPr lang="en-US" sz="7000" dirty="0" smtClean="0">
                <a:latin typeface="Century Gothic"/>
                <a:cs typeface="Century Gothic"/>
              </a:rPr>
              <a:t>ss   f</a:t>
            </a:r>
            <a:endParaRPr lang="en-US" sz="7000" dirty="0">
              <a:latin typeface="Century Gothic"/>
              <a:cs typeface="Century Gothic"/>
            </a:endParaRPr>
          </a:p>
        </p:txBody>
      </p:sp>
    </p:spTree>
    <p:extLst>
      <p:ext uri="{BB962C8B-B14F-4D97-AF65-F5344CB8AC3E}">
        <p14:creationId xmlns:p14="http://schemas.microsoft.com/office/powerpoint/2010/main" val="31985458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1169551"/>
          </a:xfrm>
          <a:prstGeom prst="rect">
            <a:avLst/>
          </a:prstGeom>
          <a:noFill/>
        </p:spPr>
        <p:txBody>
          <a:bodyPr wrap="square" rtlCol="0">
            <a:spAutoFit/>
          </a:bodyPr>
          <a:lstStyle/>
          <a:p>
            <a:r>
              <a:rPr lang="en-US" sz="7000" dirty="0" smtClean="0">
                <a:latin typeface="Century Gothic"/>
                <a:cs typeface="Century Gothic"/>
              </a:rPr>
              <a:t>t</a:t>
            </a:r>
            <a:r>
              <a:rPr lang="en-US" sz="7000" dirty="0" smtClean="0">
                <a:solidFill>
                  <a:srgbClr val="FF0000"/>
                </a:solidFill>
                <a:latin typeface="Century Gothic"/>
                <a:cs typeface="Century Gothic"/>
              </a:rPr>
              <a:t>o</a:t>
            </a:r>
            <a:r>
              <a:rPr lang="en-US" sz="7000" dirty="0" smtClean="0">
                <a:latin typeface="Century Gothic"/>
                <a:cs typeface="Century Gothic"/>
              </a:rPr>
              <a:t>ss   fl</a:t>
            </a:r>
            <a:r>
              <a:rPr lang="en-US" sz="7000" dirty="0" smtClean="0">
                <a:solidFill>
                  <a:srgbClr val="FF0000"/>
                </a:solidFill>
                <a:latin typeface="Century Gothic"/>
                <a:cs typeface="Century Gothic"/>
              </a:rPr>
              <a:t>o</a:t>
            </a:r>
            <a:r>
              <a:rPr lang="en-US" sz="7000" dirty="0" smtClean="0">
                <a:latin typeface="Century Gothic"/>
                <a:cs typeface="Century Gothic"/>
              </a:rPr>
              <a:t>ss   </a:t>
            </a:r>
            <a:r>
              <a:rPr lang="en-US" sz="7000" dirty="0" err="1" smtClean="0">
                <a:latin typeface="Century Gothic"/>
                <a:cs typeface="Century Gothic"/>
              </a:rPr>
              <a:t>f</a:t>
            </a:r>
            <a:r>
              <a:rPr lang="en-US" sz="7000" dirty="0" err="1" smtClean="0">
                <a:solidFill>
                  <a:srgbClr val="FF0000"/>
                </a:solidFill>
                <a:latin typeface="Century Gothic"/>
                <a:cs typeface="Century Gothic"/>
              </a:rPr>
              <a:t>o</a:t>
            </a:r>
            <a:endParaRPr lang="en-US" sz="7000" dirty="0">
              <a:latin typeface="Century Gothic"/>
              <a:cs typeface="Century Gothic"/>
            </a:endParaRPr>
          </a:p>
        </p:txBody>
      </p:sp>
    </p:spTree>
    <p:extLst>
      <p:ext uri="{BB962C8B-B14F-4D97-AF65-F5344CB8AC3E}">
        <p14:creationId xmlns:p14="http://schemas.microsoft.com/office/powerpoint/2010/main" val="9228280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1169551"/>
          </a:xfrm>
          <a:prstGeom prst="rect">
            <a:avLst/>
          </a:prstGeom>
          <a:noFill/>
        </p:spPr>
        <p:txBody>
          <a:bodyPr wrap="square" rtlCol="0">
            <a:spAutoFit/>
          </a:bodyPr>
          <a:lstStyle/>
          <a:p>
            <a:r>
              <a:rPr lang="en-US" sz="7000" dirty="0" smtClean="0">
                <a:latin typeface="Century Gothic"/>
                <a:cs typeface="Century Gothic"/>
              </a:rPr>
              <a:t>t</a:t>
            </a:r>
            <a:r>
              <a:rPr lang="en-US" sz="7000" dirty="0" smtClean="0">
                <a:solidFill>
                  <a:srgbClr val="FF0000"/>
                </a:solidFill>
                <a:latin typeface="Century Gothic"/>
                <a:cs typeface="Century Gothic"/>
              </a:rPr>
              <a:t>o</a:t>
            </a:r>
            <a:r>
              <a:rPr lang="en-US" sz="7000" dirty="0" smtClean="0">
                <a:latin typeface="Century Gothic"/>
                <a:cs typeface="Century Gothic"/>
              </a:rPr>
              <a:t>ss   fl</a:t>
            </a:r>
            <a:r>
              <a:rPr lang="en-US" sz="7000" dirty="0" smtClean="0">
                <a:solidFill>
                  <a:srgbClr val="FF0000"/>
                </a:solidFill>
                <a:latin typeface="Century Gothic"/>
                <a:cs typeface="Century Gothic"/>
              </a:rPr>
              <a:t>o</a:t>
            </a:r>
            <a:r>
              <a:rPr lang="en-US" sz="7000" dirty="0" smtClean="0">
                <a:latin typeface="Century Gothic"/>
                <a:cs typeface="Century Gothic"/>
              </a:rPr>
              <a:t>ss   f</a:t>
            </a:r>
            <a:r>
              <a:rPr lang="en-US" sz="7000" dirty="0" smtClean="0">
                <a:solidFill>
                  <a:srgbClr val="FF0000"/>
                </a:solidFill>
                <a:latin typeface="Century Gothic"/>
                <a:cs typeface="Century Gothic"/>
              </a:rPr>
              <a:t>o</a:t>
            </a:r>
            <a:r>
              <a:rPr lang="en-US" sz="7000" dirty="0" smtClean="0">
                <a:latin typeface="Century Gothic"/>
                <a:cs typeface="Century Gothic"/>
              </a:rPr>
              <a:t>x</a:t>
            </a:r>
            <a:endParaRPr lang="en-US" sz="7000" dirty="0">
              <a:latin typeface="Century Gothic"/>
              <a:cs typeface="Century Gothic"/>
            </a:endParaRPr>
          </a:p>
        </p:txBody>
      </p:sp>
    </p:spTree>
    <p:extLst>
      <p:ext uri="{BB962C8B-B14F-4D97-AF65-F5344CB8AC3E}">
        <p14:creationId xmlns:p14="http://schemas.microsoft.com/office/powerpoint/2010/main" val="23765913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2246769"/>
          </a:xfrm>
          <a:prstGeom prst="rect">
            <a:avLst/>
          </a:prstGeom>
          <a:noFill/>
        </p:spPr>
        <p:txBody>
          <a:bodyPr wrap="square" rtlCol="0">
            <a:spAutoFit/>
          </a:bodyPr>
          <a:lstStyle/>
          <a:p>
            <a:r>
              <a:rPr lang="en-US" sz="7000" dirty="0" smtClean="0">
                <a:latin typeface="Century Gothic"/>
                <a:cs typeface="Century Gothic"/>
              </a:rPr>
              <a:t>t</a:t>
            </a:r>
            <a:r>
              <a:rPr lang="en-US" sz="7000" dirty="0" smtClean="0">
                <a:solidFill>
                  <a:srgbClr val="FF0000"/>
                </a:solidFill>
                <a:latin typeface="Century Gothic"/>
                <a:cs typeface="Century Gothic"/>
              </a:rPr>
              <a:t>o</a:t>
            </a:r>
            <a:r>
              <a:rPr lang="en-US" sz="7000" dirty="0" smtClean="0">
                <a:latin typeface="Century Gothic"/>
                <a:cs typeface="Century Gothic"/>
              </a:rPr>
              <a:t>ss   fl</a:t>
            </a:r>
            <a:r>
              <a:rPr lang="en-US" sz="7000" dirty="0" smtClean="0">
                <a:solidFill>
                  <a:srgbClr val="FF0000"/>
                </a:solidFill>
                <a:latin typeface="Century Gothic"/>
                <a:cs typeface="Century Gothic"/>
              </a:rPr>
              <a:t>o</a:t>
            </a:r>
            <a:r>
              <a:rPr lang="en-US" sz="7000" dirty="0" smtClean="0">
                <a:latin typeface="Century Gothic"/>
                <a:cs typeface="Century Gothic"/>
              </a:rPr>
              <a:t>ss   f</a:t>
            </a:r>
            <a:r>
              <a:rPr lang="en-US" sz="7000" dirty="0" smtClean="0">
                <a:solidFill>
                  <a:srgbClr val="FF0000"/>
                </a:solidFill>
                <a:latin typeface="Century Gothic"/>
                <a:cs typeface="Century Gothic"/>
              </a:rPr>
              <a:t>o</a:t>
            </a:r>
            <a:r>
              <a:rPr lang="en-US" sz="7000" dirty="0" smtClean="0">
                <a:latin typeface="Century Gothic"/>
                <a:cs typeface="Century Gothic"/>
              </a:rPr>
              <a:t>x    f</a:t>
            </a:r>
          </a:p>
          <a:p>
            <a:endParaRPr lang="en-US" sz="7000" dirty="0" smtClean="0">
              <a:latin typeface="Century Gothic"/>
              <a:cs typeface="Century Gothic"/>
            </a:endParaRPr>
          </a:p>
        </p:txBody>
      </p:sp>
    </p:spTree>
    <p:extLst>
      <p:ext uri="{BB962C8B-B14F-4D97-AF65-F5344CB8AC3E}">
        <p14:creationId xmlns:p14="http://schemas.microsoft.com/office/powerpoint/2010/main" val="11889436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2246769"/>
          </a:xfrm>
          <a:prstGeom prst="rect">
            <a:avLst/>
          </a:prstGeom>
          <a:noFill/>
        </p:spPr>
        <p:txBody>
          <a:bodyPr wrap="square" rtlCol="0">
            <a:spAutoFit/>
          </a:bodyPr>
          <a:lstStyle/>
          <a:p>
            <a:r>
              <a:rPr lang="en-US" sz="7000" dirty="0" smtClean="0">
                <a:latin typeface="Century Gothic"/>
                <a:cs typeface="Century Gothic"/>
              </a:rPr>
              <a:t>t</a:t>
            </a:r>
            <a:r>
              <a:rPr lang="en-US" sz="7000" dirty="0" smtClean="0">
                <a:solidFill>
                  <a:srgbClr val="FF0000"/>
                </a:solidFill>
                <a:latin typeface="Century Gothic"/>
                <a:cs typeface="Century Gothic"/>
              </a:rPr>
              <a:t>o</a:t>
            </a:r>
            <a:r>
              <a:rPr lang="en-US" sz="7000" dirty="0" smtClean="0">
                <a:latin typeface="Century Gothic"/>
                <a:cs typeface="Century Gothic"/>
              </a:rPr>
              <a:t>ss   fl</a:t>
            </a:r>
            <a:r>
              <a:rPr lang="en-US" sz="7000" dirty="0" smtClean="0">
                <a:solidFill>
                  <a:srgbClr val="FF0000"/>
                </a:solidFill>
                <a:latin typeface="Century Gothic"/>
                <a:cs typeface="Century Gothic"/>
              </a:rPr>
              <a:t>o</a:t>
            </a:r>
            <a:r>
              <a:rPr lang="en-US" sz="7000" dirty="0" smtClean="0">
                <a:latin typeface="Century Gothic"/>
                <a:cs typeface="Century Gothic"/>
              </a:rPr>
              <a:t>ss   f</a:t>
            </a:r>
            <a:r>
              <a:rPr lang="en-US" sz="7000" dirty="0" smtClean="0">
                <a:solidFill>
                  <a:srgbClr val="FF0000"/>
                </a:solidFill>
                <a:latin typeface="Century Gothic"/>
                <a:cs typeface="Century Gothic"/>
              </a:rPr>
              <a:t>o</a:t>
            </a:r>
            <a:r>
              <a:rPr lang="en-US" sz="7000" dirty="0" smtClean="0">
                <a:latin typeface="Century Gothic"/>
                <a:cs typeface="Century Gothic"/>
              </a:rPr>
              <a:t>x    f</a:t>
            </a:r>
            <a:r>
              <a:rPr lang="en-US" sz="7000" dirty="0" smtClean="0">
                <a:solidFill>
                  <a:srgbClr val="FF0000"/>
                </a:solidFill>
                <a:latin typeface="Century Gothic"/>
                <a:cs typeface="Century Gothic"/>
              </a:rPr>
              <a:t>i</a:t>
            </a:r>
            <a:endParaRPr lang="en-US" sz="7000" dirty="0" smtClean="0">
              <a:latin typeface="Century Gothic"/>
              <a:cs typeface="Century Gothic"/>
            </a:endParaRPr>
          </a:p>
          <a:p>
            <a:endParaRPr lang="en-US" sz="7000" dirty="0" smtClean="0">
              <a:latin typeface="Century Gothic"/>
              <a:cs typeface="Century Gothic"/>
            </a:endParaRPr>
          </a:p>
        </p:txBody>
      </p:sp>
    </p:spTree>
    <p:extLst>
      <p:ext uri="{BB962C8B-B14F-4D97-AF65-F5344CB8AC3E}">
        <p14:creationId xmlns:p14="http://schemas.microsoft.com/office/powerpoint/2010/main" val="31901595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2246769"/>
          </a:xfrm>
          <a:prstGeom prst="rect">
            <a:avLst/>
          </a:prstGeom>
          <a:noFill/>
        </p:spPr>
        <p:txBody>
          <a:bodyPr wrap="square" rtlCol="0">
            <a:spAutoFit/>
          </a:bodyPr>
          <a:lstStyle/>
          <a:p>
            <a:r>
              <a:rPr lang="en-US" sz="7000" dirty="0" smtClean="0">
                <a:latin typeface="Century Gothic"/>
                <a:cs typeface="Century Gothic"/>
              </a:rPr>
              <a:t>t</a:t>
            </a:r>
            <a:r>
              <a:rPr lang="en-US" sz="7000" dirty="0" smtClean="0">
                <a:solidFill>
                  <a:srgbClr val="FF0000"/>
                </a:solidFill>
                <a:latin typeface="Century Gothic"/>
                <a:cs typeface="Century Gothic"/>
              </a:rPr>
              <a:t>o</a:t>
            </a:r>
            <a:r>
              <a:rPr lang="en-US" sz="7000" dirty="0" smtClean="0">
                <a:latin typeface="Century Gothic"/>
                <a:cs typeface="Century Gothic"/>
              </a:rPr>
              <a:t>ss   fl</a:t>
            </a:r>
            <a:r>
              <a:rPr lang="en-US" sz="7000" dirty="0" smtClean="0">
                <a:solidFill>
                  <a:srgbClr val="FF0000"/>
                </a:solidFill>
                <a:latin typeface="Century Gothic"/>
                <a:cs typeface="Century Gothic"/>
              </a:rPr>
              <a:t>o</a:t>
            </a:r>
            <a:r>
              <a:rPr lang="en-US" sz="7000" dirty="0" smtClean="0">
                <a:latin typeface="Century Gothic"/>
                <a:cs typeface="Century Gothic"/>
              </a:rPr>
              <a:t>ss   f</a:t>
            </a:r>
            <a:r>
              <a:rPr lang="en-US" sz="7000" dirty="0" smtClean="0">
                <a:solidFill>
                  <a:srgbClr val="FF0000"/>
                </a:solidFill>
                <a:latin typeface="Century Gothic"/>
                <a:cs typeface="Century Gothic"/>
              </a:rPr>
              <a:t>o</a:t>
            </a:r>
            <a:r>
              <a:rPr lang="en-US" sz="7000" dirty="0" smtClean="0">
                <a:latin typeface="Century Gothic"/>
                <a:cs typeface="Century Gothic"/>
              </a:rPr>
              <a:t>x    f</a:t>
            </a:r>
            <a:r>
              <a:rPr lang="en-US" sz="7000" dirty="0" smtClean="0">
                <a:solidFill>
                  <a:srgbClr val="FF0000"/>
                </a:solidFill>
                <a:latin typeface="Century Gothic"/>
                <a:cs typeface="Century Gothic"/>
              </a:rPr>
              <a:t>i</a:t>
            </a:r>
            <a:r>
              <a:rPr lang="en-US" sz="7000" dirty="0" smtClean="0">
                <a:latin typeface="Century Gothic"/>
                <a:cs typeface="Century Gothic"/>
              </a:rPr>
              <a:t>x</a:t>
            </a:r>
          </a:p>
          <a:p>
            <a:endParaRPr lang="en-US" sz="7000" dirty="0" smtClean="0">
              <a:latin typeface="Century Gothic"/>
              <a:cs typeface="Century Gothic"/>
            </a:endParaRPr>
          </a:p>
        </p:txBody>
      </p:sp>
    </p:spTree>
    <p:extLst>
      <p:ext uri="{BB962C8B-B14F-4D97-AF65-F5344CB8AC3E}">
        <p14:creationId xmlns:p14="http://schemas.microsoft.com/office/powerpoint/2010/main" val="75448102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3323987"/>
          </a:xfrm>
          <a:prstGeom prst="rect">
            <a:avLst/>
          </a:prstGeom>
          <a:noFill/>
        </p:spPr>
        <p:txBody>
          <a:bodyPr wrap="square" rtlCol="0">
            <a:spAutoFit/>
          </a:bodyPr>
          <a:lstStyle/>
          <a:p>
            <a:r>
              <a:rPr lang="en-US" sz="7000" dirty="0" smtClean="0">
                <a:latin typeface="Century Gothic"/>
                <a:cs typeface="Century Gothic"/>
              </a:rPr>
              <a:t>t</a:t>
            </a:r>
            <a:r>
              <a:rPr lang="en-US" sz="7000" dirty="0" smtClean="0">
                <a:solidFill>
                  <a:srgbClr val="FF0000"/>
                </a:solidFill>
                <a:latin typeface="Century Gothic"/>
                <a:cs typeface="Century Gothic"/>
              </a:rPr>
              <a:t>o</a:t>
            </a:r>
            <a:r>
              <a:rPr lang="en-US" sz="7000" dirty="0" smtClean="0">
                <a:latin typeface="Century Gothic"/>
                <a:cs typeface="Century Gothic"/>
              </a:rPr>
              <a:t>ss   fl</a:t>
            </a:r>
            <a:r>
              <a:rPr lang="en-US" sz="7000" dirty="0" smtClean="0">
                <a:solidFill>
                  <a:srgbClr val="FF0000"/>
                </a:solidFill>
                <a:latin typeface="Century Gothic"/>
                <a:cs typeface="Century Gothic"/>
              </a:rPr>
              <a:t>o</a:t>
            </a:r>
            <a:r>
              <a:rPr lang="en-US" sz="7000" dirty="0" smtClean="0">
                <a:latin typeface="Century Gothic"/>
                <a:cs typeface="Century Gothic"/>
              </a:rPr>
              <a:t>ss   f</a:t>
            </a:r>
            <a:r>
              <a:rPr lang="en-US" sz="7000" dirty="0" smtClean="0">
                <a:solidFill>
                  <a:srgbClr val="FF0000"/>
                </a:solidFill>
                <a:latin typeface="Century Gothic"/>
                <a:cs typeface="Century Gothic"/>
              </a:rPr>
              <a:t>o</a:t>
            </a:r>
            <a:r>
              <a:rPr lang="en-US" sz="7000" dirty="0" smtClean="0">
                <a:latin typeface="Century Gothic"/>
                <a:cs typeface="Century Gothic"/>
              </a:rPr>
              <a:t>x    f</a:t>
            </a:r>
            <a:r>
              <a:rPr lang="en-US" sz="7000" dirty="0" smtClean="0">
                <a:solidFill>
                  <a:srgbClr val="FF0000"/>
                </a:solidFill>
                <a:latin typeface="Century Gothic"/>
                <a:cs typeface="Century Gothic"/>
              </a:rPr>
              <a:t>i</a:t>
            </a:r>
            <a:r>
              <a:rPr lang="en-US" sz="7000" dirty="0" smtClean="0">
                <a:latin typeface="Century Gothic"/>
                <a:cs typeface="Century Gothic"/>
              </a:rPr>
              <a:t>x</a:t>
            </a:r>
          </a:p>
          <a:p>
            <a:endParaRPr lang="en-US" sz="7000" dirty="0" smtClean="0">
              <a:latin typeface="Century Gothic"/>
              <a:cs typeface="Century Gothic"/>
            </a:endParaRPr>
          </a:p>
          <a:p>
            <a:r>
              <a:rPr lang="en-US" sz="7000" dirty="0">
                <a:latin typeface="Century Gothic"/>
                <a:cs typeface="Century Gothic"/>
              </a:rPr>
              <a:t>l</a:t>
            </a:r>
          </a:p>
        </p:txBody>
      </p:sp>
    </p:spTree>
    <p:extLst>
      <p:ext uri="{BB962C8B-B14F-4D97-AF65-F5344CB8AC3E}">
        <p14:creationId xmlns:p14="http://schemas.microsoft.com/office/powerpoint/2010/main" val="521901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353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Blending Words with  Short o</a:t>
            </a:r>
          </a:p>
        </p:txBody>
      </p:sp>
      <p:sp>
        <p:nvSpPr>
          <p:cNvPr id="3" name="Rectangle 2"/>
          <p:cNvSpPr/>
          <p:nvPr/>
        </p:nvSpPr>
        <p:spPr>
          <a:xfrm>
            <a:off x="1321203"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n</a:t>
            </a:r>
            <a:endParaRPr lang="en-US" sz="12000" dirty="0">
              <a:latin typeface="Century Gothic"/>
              <a:cs typeface="Century Gothic"/>
            </a:endParaRPr>
          </a:p>
        </p:txBody>
      </p:sp>
      <p:sp>
        <p:nvSpPr>
          <p:cNvPr id="4" name="Rectangle 3"/>
          <p:cNvSpPr/>
          <p:nvPr/>
        </p:nvSpPr>
        <p:spPr>
          <a:xfrm>
            <a:off x="3553430"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
        <p:nvSpPr>
          <p:cNvPr id="5" name="Rectangle 4"/>
          <p:cNvSpPr/>
          <p:nvPr/>
        </p:nvSpPr>
        <p:spPr>
          <a:xfrm>
            <a:off x="5769642"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t</a:t>
            </a:r>
            <a:endParaRPr lang="en-US" sz="12000" dirty="0">
              <a:latin typeface="Century Gothic"/>
              <a:cs typeface="Century Gothic"/>
            </a:endParaRPr>
          </a:p>
        </p:txBody>
      </p:sp>
    </p:spTree>
    <p:extLst>
      <p:ext uri="{BB962C8B-B14F-4D97-AF65-F5344CB8AC3E}">
        <p14:creationId xmlns:p14="http://schemas.microsoft.com/office/powerpoint/2010/main" val="251232061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3323987"/>
          </a:xfrm>
          <a:prstGeom prst="rect">
            <a:avLst/>
          </a:prstGeom>
          <a:noFill/>
        </p:spPr>
        <p:txBody>
          <a:bodyPr wrap="square" rtlCol="0">
            <a:spAutoFit/>
          </a:bodyPr>
          <a:lstStyle/>
          <a:p>
            <a:r>
              <a:rPr lang="en-US" sz="7000" dirty="0" smtClean="0">
                <a:latin typeface="Century Gothic"/>
                <a:cs typeface="Century Gothic"/>
              </a:rPr>
              <a:t>t</a:t>
            </a:r>
            <a:r>
              <a:rPr lang="en-US" sz="7000" dirty="0" smtClean="0">
                <a:solidFill>
                  <a:srgbClr val="FF0000"/>
                </a:solidFill>
                <a:latin typeface="Century Gothic"/>
                <a:cs typeface="Century Gothic"/>
              </a:rPr>
              <a:t>o</a:t>
            </a:r>
            <a:r>
              <a:rPr lang="en-US" sz="7000" dirty="0" smtClean="0">
                <a:latin typeface="Century Gothic"/>
                <a:cs typeface="Century Gothic"/>
              </a:rPr>
              <a:t>ss   fl</a:t>
            </a:r>
            <a:r>
              <a:rPr lang="en-US" sz="7000" dirty="0" smtClean="0">
                <a:solidFill>
                  <a:srgbClr val="FF0000"/>
                </a:solidFill>
                <a:latin typeface="Century Gothic"/>
                <a:cs typeface="Century Gothic"/>
              </a:rPr>
              <a:t>o</a:t>
            </a:r>
            <a:r>
              <a:rPr lang="en-US" sz="7000" dirty="0" smtClean="0">
                <a:latin typeface="Century Gothic"/>
                <a:cs typeface="Century Gothic"/>
              </a:rPr>
              <a:t>ss   f</a:t>
            </a:r>
            <a:r>
              <a:rPr lang="en-US" sz="7000" dirty="0" smtClean="0">
                <a:solidFill>
                  <a:srgbClr val="FF0000"/>
                </a:solidFill>
                <a:latin typeface="Century Gothic"/>
                <a:cs typeface="Century Gothic"/>
              </a:rPr>
              <a:t>o</a:t>
            </a:r>
            <a:r>
              <a:rPr lang="en-US" sz="7000" dirty="0" smtClean="0">
                <a:latin typeface="Century Gothic"/>
                <a:cs typeface="Century Gothic"/>
              </a:rPr>
              <a:t>x    f</a:t>
            </a:r>
            <a:r>
              <a:rPr lang="en-US" sz="7000" dirty="0" smtClean="0">
                <a:solidFill>
                  <a:srgbClr val="FF0000"/>
                </a:solidFill>
                <a:latin typeface="Century Gothic"/>
                <a:cs typeface="Century Gothic"/>
              </a:rPr>
              <a:t>i</a:t>
            </a:r>
            <a:r>
              <a:rPr lang="en-US" sz="7000" dirty="0" smtClean="0">
                <a:latin typeface="Century Gothic"/>
                <a:cs typeface="Century Gothic"/>
              </a:rPr>
              <a:t>x</a:t>
            </a:r>
          </a:p>
          <a:p>
            <a:endParaRPr lang="en-US" sz="7000" dirty="0" smtClean="0">
              <a:latin typeface="Century Gothic"/>
              <a:cs typeface="Century Gothic"/>
            </a:endParaRPr>
          </a:p>
          <a:p>
            <a:r>
              <a:rPr lang="en-US" sz="7000" dirty="0" smtClean="0">
                <a:latin typeface="Century Gothic"/>
                <a:cs typeface="Century Gothic"/>
              </a:rPr>
              <a:t>l</a:t>
            </a:r>
            <a:r>
              <a:rPr lang="en-US" sz="7000" dirty="0" smtClean="0">
                <a:solidFill>
                  <a:srgbClr val="FF0000"/>
                </a:solidFill>
                <a:latin typeface="Century Gothic"/>
                <a:cs typeface="Century Gothic"/>
              </a:rPr>
              <a:t>o</a:t>
            </a:r>
            <a:endParaRPr lang="en-US" sz="7000" dirty="0">
              <a:latin typeface="Century Gothic"/>
              <a:cs typeface="Century Gothic"/>
            </a:endParaRPr>
          </a:p>
        </p:txBody>
      </p:sp>
    </p:spTree>
    <p:extLst>
      <p:ext uri="{BB962C8B-B14F-4D97-AF65-F5344CB8AC3E}">
        <p14:creationId xmlns:p14="http://schemas.microsoft.com/office/powerpoint/2010/main" val="6895630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3323987"/>
          </a:xfrm>
          <a:prstGeom prst="rect">
            <a:avLst/>
          </a:prstGeom>
          <a:noFill/>
        </p:spPr>
        <p:txBody>
          <a:bodyPr wrap="square" rtlCol="0">
            <a:spAutoFit/>
          </a:bodyPr>
          <a:lstStyle/>
          <a:p>
            <a:r>
              <a:rPr lang="en-US" sz="7000" dirty="0" smtClean="0">
                <a:latin typeface="Century Gothic"/>
                <a:cs typeface="Century Gothic"/>
              </a:rPr>
              <a:t>t</a:t>
            </a:r>
            <a:r>
              <a:rPr lang="en-US" sz="7000" dirty="0" smtClean="0">
                <a:solidFill>
                  <a:srgbClr val="FF0000"/>
                </a:solidFill>
                <a:latin typeface="Century Gothic"/>
                <a:cs typeface="Century Gothic"/>
              </a:rPr>
              <a:t>o</a:t>
            </a:r>
            <a:r>
              <a:rPr lang="en-US" sz="7000" dirty="0" smtClean="0">
                <a:latin typeface="Century Gothic"/>
                <a:cs typeface="Century Gothic"/>
              </a:rPr>
              <a:t>ss   fl</a:t>
            </a:r>
            <a:r>
              <a:rPr lang="en-US" sz="7000" dirty="0" smtClean="0">
                <a:solidFill>
                  <a:srgbClr val="FF0000"/>
                </a:solidFill>
                <a:latin typeface="Century Gothic"/>
                <a:cs typeface="Century Gothic"/>
              </a:rPr>
              <a:t>o</a:t>
            </a:r>
            <a:r>
              <a:rPr lang="en-US" sz="7000" dirty="0" smtClean="0">
                <a:latin typeface="Century Gothic"/>
                <a:cs typeface="Century Gothic"/>
              </a:rPr>
              <a:t>ss   f</a:t>
            </a:r>
            <a:r>
              <a:rPr lang="en-US" sz="7000" dirty="0" smtClean="0">
                <a:solidFill>
                  <a:srgbClr val="FF0000"/>
                </a:solidFill>
                <a:latin typeface="Century Gothic"/>
                <a:cs typeface="Century Gothic"/>
              </a:rPr>
              <a:t>o</a:t>
            </a:r>
            <a:r>
              <a:rPr lang="en-US" sz="7000" dirty="0" smtClean="0">
                <a:latin typeface="Century Gothic"/>
                <a:cs typeface="Century Gothic"/>
              </a:rPr>
              <a:t>x    f</a:t>
            </a:r>
            <a:r>
              <a:rPr lang="en-US" sz="7000" dirty="0" smtClean="0">
                <a:solidFill>
                  <a:srgbClr val="FF0000"/>
                </a:solidFill>
                <a:latin typeface="Century Gothic"/>
                <a:cs typeface="Century Gothic"/>
              </a:rPr>
              <a:t>i</a:t>
            </a:r>
            <a:r>
              <a:rPr lang="en-US" sz="7000" dirty="0" smtClean="0">
                <a:latin typeface="Century Gothic"/>
                <a:cs typeface="Century Gothic"/>
              </a:rPr>
              <a:t>x</a:t>
            </a:r>
          </a:p>
          <a:p>
            <a:endParaRPr lang="en-US" sz="7000" dirty="0" smtClean="0">
              <a:latin typeface="Century Gothic"/>
              <a:cs typeface="Century Gothic"/>
            </a:endParaRPr>
          </a:p>
          <a:p>
            <a:r>
              <a:rPr lang="en-US" sz="7000" dirty="0" smtClean="0">
                <a:latin typeface="Century Gothic"/>
                <a:cs typeface="Century Gothic"/>
              </a:rPr>
              <a:t>l</a:t>
            </a:r>
            <a:r>
              <a:rPr lang="en-US" sz="7000" dirty="0" smtClean="0">
                <a:solidFill>
                  <a:srgbClr val="FF0000"/>
                </a:solidFill>
                <a:latin typeface="Century Gothic"/>
                <a:cs typeface="Century Gothic"/>
              </a:rPr>
              <a:t>o</a:t>
            </a:r>
            <a:r>
              <a:rPr lang="en-US" sz="7000" dirty="0" smtClean="0">
                <a:solidFill>
                  <a:srgbClr val="000000"/>
                </a:solidFill>
                <a:latin typeface="Century Gothic"/>
                <a:cs typeface="Century Gothic"/>
              </a:rPr>
              <a:t>s</a:t>
            </a:r>
            <a:r>
              <a:rPr lang="en-US" sz="7000" dirty="0" smtClean="0">
                <a:latin typeface="Century Gothic"/>
                <a:cs typeface="Century Gothic"/>
              </a:rPr>
              <a:t>t</a:t>
            </a:r>
            <a:endParaRPr lang="en-US" sz="7000" dirty="0">
              <a:latin typeface="Century Gothic"/>
              <a:cs typeface="Century Gothic"/>
            </a:endParaRPr>
          </a:p>
        </p:txBody>
      </p:sp>
    </p:spTree>
    <p:extLst>
      <p:ext uri="{BB962C8B-B14F-4D97-AF65-F5344CB8AC3E}">
        <p14:creationId xmlns:p14="http://schemas.microsoft.com/office/powerpoint/2010/main" val="4525368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3323987"/>
          </a:xfrm>
          <a:prstGeom prst="rect">
            <a:avLst/>
          </a:prstGeom>
          <a:noFill/>
        </p:spPr>
        <p:txBody>
          <a:bodyPr wrap="square" rtlCol="0">
            <a:spAutoFit/>
          </a:bodyPr>
          <a:lstStyle/>
          <a:p>
            <a:r>
              <a:rPr lang="en-US" sz="7000" dirty="0" smtClean="0">
                <a:latin typeface="Century Gothic"/>
                <a:cs typeface="Century Gothic"/>
              </a:rPr>
              <a:t>t</a:t>
            </a:r>
            <a:r>
              <a:rPr lang="en-US" sz="7000" dirty="0" smtClean="0">
                <a:solidFill>
                  <a:srgbClr val="FF0000"/>
                </a:solidFill>
                <a:latin typeface="Century Gothic"/>
                <a:cs typeface="Century Gothic"/>
              </a:rPr>
              <a:t>o</a:t>
            </a:r>
            <a:r>
              <a:rPr lang="en-US" sz="7000" dirty="0" smtClean="0">
                <a:latin typeface="Century Gothic"/>
                <a:cs typeface="Century Gothic"/>
              </a:rPr>
              <a:t>ss   fl</a:t>
            </a:r>
            <a:r>
              <a:rPr lang="en-US" sz="7000" dirty="0" smtClean="0">
                <a:solidFill>
                  <a:srgbClr val="FF0000"/>
                </a:solidFill>
                <a:latin typeface="Century Gothic"/>
                <a:cs typeface="Century Gothic"/>
              </a:rPr>
              <a:t>o</a:t>
            </a:r>
            <a:r>
              <a:rPr lang="en-US" sz="7000" dirty="0" smtClean="0">
                <a:latin typeface="Century Gothic"/>
                <a:cs typeface="Century Gothic"/>
              </a:rPr>
              <a:t>ss   f</a:t>
            </a:r>
            <a:r>
              <a:rPr lang="en-US" sz="7000" dirty="0" smtClean="0">
                <a:solidFill>
                  <a:srgbClr val="FF0000"/>
                </a:solidFill>
                <a:latin typeface="Century Gothic"/>
                <a:cs typeface="Century Gothic"/>
              </a:rPr>
              <a:t>o</a:t>
            </a:r>
            <a:r>
              <a:rPr lang="en-US" sz="7000" dirty="0" smtClean="0">
                <a:latin typeface="Century Gothic"/>
                <a:cs typeface="Century Gothic"/>
              </a:rPr>
              <a:t>x    f</a:t>
            </a:r>
            <a:r>
              <a:rPr lang="en-US" sz="7000" dirty="0" smtClean="0">
                <a:solidFill>
                  <a:srgbClr val="FF0000"/>
                </a:solidFill>
                <a:latin typeface="Century Gothic"/>
                <a:cs typeface="Century Gothic"/>
              </a:rPr>
              <a:t>i</a:t>
            </a:r>
            <a:r>
              <a:rPr lang="en-US" sz="7000" dirty="0" smtClean="0">
                <a:latin typeface="Century Gothic"/>
                <a:cs typeface="Century Gothic"/>
              </a:rPr>
              <a:t>x</a:t>
            </a:r>
          </a:p>
          <a:p>
            <a:endParaRPr lang="en-US" sz="7000" dirty="0" smtClean="0">
              <a:latin typeface="Century Gothic"/>
              <a:cs typeface="Century Gothic"/>
            </a:endParaRPr>
          </a:p>
          <a:p>
            <a:r>
              <a:rPr lang="en-US" sz="7000" dirty="0" smtClean="0">
                <a:latin typeface="Century Gothic"/>
                <a:cs typeface="Century Gothic"/>
              </a:rPr>
              <a:t>l</a:t>
            </a:r>
            <a:r>
              <a:rPr lang="en-US" sz="7000" dirty="0" smtClean="0">
                <a:solidFill>
                  <a:srgbClr val="FF0000"/>
                </a:solidFill>
                <a:latin typeface="Century Gothic"/>
                <a:cs typeface="Century Gothic"/>
              </a:rPr>
              <a:t>o</a:t>
            </a:r>
            <a:r>
              <a:rPr lang="en-US" sz="7000" dirty="0" smtClean="0">
                <a:solidFill>
                  <a:srgbClr val="000000"/>
                </a:solidFill>
                <a:latin typeface="Century Gothic"/>
                <a:cs typeface="Century Gothic"/>
              </a:rPr>
              <a:t>s</a:t>
            </a:r>
            <a:r>
              <a:rPr lang="en-US" sz="7000" dirty="0" smtClean="0">
                <a:latin typeface="Century Gothic"/>
                <a:cs typeface="Century Gothic"/>
              </a:rPr>
              <a:t>t  p</a:t>
            </a:r>
            <a:endParaRPr lang="en-US" sz="7000" dirty="0">
              <a:latin typeface="Century Gothic"/>
              <a:cs typeface="Century Gothic"/>
            </a:endParaRPr>
          </a:p>
        </p:txBody>
      </p:sp>
    </p:spTree>
    <p:extLst>
      <p:ext uri="{BB962C8B-B14F-4D97-AF65-F5344CB8AC3E}">
        <p14:creationId xmlns:p14="http://schemas.microsoft.com/office/powerpoint/2010/main" val="275827141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3323987"/>
          </a:xfrm>
          <a:prstGeom prst="rect">
            <a:avLst/>
          </a:prstGeom>
          <a:noFill/>
        </p:spPr>
        <p:txBody>
          <a:bodyPr wrap="square" rtlCol="0">
            <a:spAutoFit/>
          </a:bodyPr>
          <a:lstStyle/>
          <a:p>
            <a:r>
              <a:rPr lang="en-US" sz="7000" dirty="0" smtClean="0">
                <a:latin typeface="Century Gothic"/>
                <a:cs typeface="Century Gothic"/>
              </a:rPr>
              <a:t>t</a:t>
            </a:r>
            <a:r>
              <a:rPr lang="en-US" sz="7000" dirty="0" smtClean="0">
                <a:solidFill>
                  <a:srgbClr val="FF0000"/>
                </a:solidFill>
                <a:latin typeface="Century Gothic"/>
                <a:cs typeface="Century Gothic"/>
              </a:rPr>
              <a:t>o</a:t>
            </a:r>
            <a:r>
              <a:rPr lang="en-US" sz="7000" dirty="0" smtClean="0">
                <a:latin typeface="Century Gothic"/>
                <a:cs typeface="Century Gothic"/>
              </a:rPr>
              <a:t>ss   fl</a:t>
            </a:r>
            <a:r>
              <a:rPr lang="en-US" sz="7000" dirty="0" smtClean="0">
                <a:solidFill>
                  <a:srgbClr val="FF0000"/>
                </a:solidFill>
                <a:latin typeface="Century Gothic"/>
                <a:cs typeface="Century Gothic"/>
              </a:rPr>
              <a:t>o</a:t>
            </a:r>
            <a:r>
              <a:rPr lang="en-US" sz="7000" dirty="0" smtClean="0">
                <a:latin typeface="Century Gothic"/>
                <a:cs typeface="Century Gothic"/>
              </a:rPr>
              <a:t>ss   f</a:t>
            </a:r>
            <a:r>
              <a:rPr lang="en-US" sz="7000" dirty="0" smtClean="0">
                <a:solidFill>
                  <a:srgbClr val="FF0000"/>
                </a:solidFill>
                <a:latin typeface="Century Gothic"/>
                <a:cs typeface="Century Gothic"/>
              </a:rPr>
              <a:t>o</a:t>
            </a:r>
            <a:r>
              <a:rPr lang="en-US" sz="7000" dirty="0" smtClean="0">
                <a:latin typeface="Century Gothic"/>
                <a:cs typeface="Century Gothic"/>
              </a:rPr>
              <a:t>x    f</a:t>
            </a:r>
            <a:r>
              <a:rPr lang="en-US" sz="7000" dirty="0" smtClean="0">
                <a:solidFill>
                  <a:srgbClr val="FF0000"/>
                </a:solidFill>
                <a:latin typeface="Century Gothic"/>
                <a:cs typeface="Century Gothic"/>
              </a:rPr>
              <a:t>i</a:t>
            </a:r>
            <a:r>
              <a:rPr lang="en-US" sz="7000" dirty="0" smtClean="0">
                <a:latin typeface="Century Gothic"/>
                <a:cs typeface="Century Gothic"/>
              </a:rPr>
              <a:t>x</a:t>
            </a:r>
          </a:p>
          <a:p>
            <a:endParaRPr lang="en-US" sz="7000" dirty="0" smtClean="0">
              <a:latin typeface="Century Gothic"/>
              <a:cs typeface="Century Gothic"/>
            </a:endParaRPr>
          </a:p>
          <a:p>
            <a:r>
              <a:rPr lang="en-US" sz="7000" dirty="0" smtClean="0">
                <a:latin typeface="Century Gothic"/>
                <a:cs typeface="Century Gothic"/>
              </a:rPr>
              <a:t>l</a:t>
            </a:r>
            <a:r>
              <a:rPr lang="en-US" sz="7000" dirty="0" smtClean="0">
                <a:solidFill>
                  <a:srgbClr val="FF0000"/>
                </a:solidFill>
                <a:latin typeface="Century Gothic"/>
                <a:cs typeface="Century Gothic"/>
              </a:rPr>
              <a:t>o</a:t>
            </a:r>
            <a:r>
              <a:rPr lang="en-US" sz="7000" dirty="0" smtClean="0">
                <a:solidFill>
                  <a:srgbClr val="000000"/>
                </a:solidFill>
                <a:latin typeface="Century Gothic"/>
                <a:cs typeface="Century Gothic"/>
              </a:rPr>
              <a:t>s</a:t>
            </a:r>
            <a:r>
              <a:rPr lang="en-US" sz="7000" dirty="0" smtClean="0">
                <a:latin typeface="Century Gothic"/>
                <a:cs typeface="Century Gothic"/>
              </a:rPr>
              <a:t>t  </a:t>
            </a:r>
            <a:r>
              <a:rPr lang="en-US" sz="7000" dirty="0" err="1" smtClean="0">
                <a:latin typeface="Century Gothic"/>
                <a:cs typeface="Century Gothic"/>
              </a:rPr>
              <a:t>p</a:t>
            </a:r>
            <a:r>
              <a:rPr lang="en-US" sz="7000" dirty="0" err="1" smtClean="0">
                <a:solidFill>
                  <a:srgbClr val="FF0000"/>
                </a:solidFill>
                <a:latin typeface="Century Gothic"/>
                <a:cs typeface="Century Gothic"/>
              </a:rPr>
              <a:t>o</a:t>
            </a:r>
            <a:endParaRPr lang="en-US" sz="7000" dirty="0">
              <a:latin typeface="Century Gothic"/>
              <a:cs typeface="Century Gothic"/>
            </a:endParaRPr>
          </a:p>
        </p:txBody>
      </p:sp>
    </p:spTree>
    <p:extLst>
      <p:ext uri="{BB962C8B-B14F-4D97-AF65-F5344CB8AC3E}">
        <p14:creationId xmlns:p14="http://schemas.microsoft.com/office/powerpoint/2010/main" val="38273492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3323987"/>
          </a:xfrm>
          <a:prstGeom prst="rect">
            <a:avLst/>
          </a:prstGeom>
          <a:noFill/>
        </p:spPr>
        <p:txBody>
          <a:bodyPr wrap="square" rtlCol="0">
            <a:spAutoFit/>
          </a:bodyPr>
          <a:lstStyle/>
          <a:p>
            <a:r>
              <a:rPr lang="en-US" sz="7000" dirty="0" smtClean="0">
                <a:latin typeface="Century Gothic"/>
                <a:cs typeface="Century Gothic"/>
              </a:rPr>
              <a:t>t</a:t>
            </a:r>
            <a:r>
              <a:rPr lang="en-US" sz="7000" dirty="0" smtClean="0">
                <a:solidFill>
                  <a:srgbClr val="FF0000"/>
                </a:solidFill>
                <a:latin typeface="Century Gothic"/>
                <a:cs typeface="Century Gothic"/>
              </a:rPr>
              <a:t>o</a:t>
            </a:r>
            <a:r>
              <a:rPr lang="en-US" sz="7000" dirty="0" smtClean="0">
                <a:latin typeface="Century Gothic"/>
                <a:cs typeface="Century Gothic"/>
              </a:rPr>
              <a:t>ss   fl</a:t>
            </a:r>
            <a:r>
              <a:rPr lang="en-US" sz="7000" dirty="0" smtClean="0">
                <a:solidFill>
                  <a:srgbClr val="FF0000"/>
                </a:solidFill>
                <a:latin typeface="Century Gothic"/>
                <a:cs typeface="Century Gothic"/>
              </a:rPr>
              <a:t>o</a:t>
            </a:r>
            <a:r>
              <a:rPr lang="en-US" sz="7000" dirty="0" smtClean="0">
                <a:latin typeface="Century Gothic"/>
                <a:cs typeface="Century Gothic"/>
              </a:rPr>
              <a:t>ss   f</a:t>
            </a:r>
            <a:r>
              <a:rPr lang="en-US" sz="7000" dirty="0" smtClean="0">
                <a:solidFill>
                  <a:srgbClr val="FF0000"/>
                </a:solidFill>
                <a:latin typeface="Century Gothic"/>
                <a:cs typeface="Century Gothic"/>
              </a:rPr>
              <a:t>o</a:t>
            </a:r>
            <a:r>
              <a:rPr lang="en-US" sz="7000" dirty="0" smtClean="0">
                <a:latin typeface="Century Gothic"/>
                <a:cs typeface="Century Gothic"/>
              </a:rPr>
              <a:t>x    f</a:t>
            </a:r>
            <a:r>
              <a:rPr lang="en-US" sz="7000" dirty="0" smtClean="0">
                <a:solidFill>
                  <a:srgbClr val="FF0000"/>
                </a:solidFill>
                <a:latin typeface="Century Gothic"/>
                <a:cs typeface="Century Gothic"/>
              </a:rPr>
              <a:t>i</a:t>
            </a:r>
            <a:r>
              <a:rPr lang="en-US" sz="7000" dirty="0" smtClean="0">
                <a:latin typeface="Century Gothic"/>
                <a:cs typeface="Century Gothic"/>
              </a:rPr>
              <a:t>x</a:t>
            </a:r>
          </a:p>
          <a:p>
            <a:endParaRPr lang="en-US" sz="7000" dirty="0" smtClean="0">
              <a:latin typeface="Century Gothic"/>
              <a:cs typeface="Century Gothic"/>
            </a:endParaRPr>
          </a:p>
          <a:p>
            <a:r>
              <a:rPr lang="en-US" sz="7000" dirty="0" smtClean="0">
                <a:latin typeface="Century Gothic"/>
                <a:cs typeface="Century Gothic"/>
              </a:rPr>
              <a:t>l</a:t>
            </a:r>
            <a:r>
              <a:rPr lang="en-US" sz="7000" dirty="0" smtClean="0">
                <a:solidFill>
                  <a:srgbClr val="FF0000"/>
                </a:solidFill>
                <a:latin typeface="Century Gothic"/>
                <a:cs typeface="Century Gothic"/>
              </a:rPr>
              <a:t>o</a:t>
            </a:r>
            <a:r>
              <a:rPr lang="en-US" sz="7000" dirty="0" smtClean="0">
                <a:solidFill>
                  <a:srgbClr val="000000"/>
                </a:solidFill>
                <a:latin typeface="Century Gothic"/>
                <a:cs typeface="Century Gothic"/>
              </a:rPr>
              <a:t>s</a:t>
            </a:r>
            <a:r>
              <a:rPr lang="en-US" sz="7000" dirty="0" smtClean="0">
                <a:latin typeface="Century Gothic"/>
                <a:cs typeface="Century Gothic"/>
              </a:rPr>
              <a:t>t  p</a:t>
            </a:r>
            <a:r>
              <a:rPr lang="en-US" sz="7000" dirty="0" smtClean="0">
                <a:solidFill>
                  <a:srgbClr val="FF0000"/>
                </a:solidFill>
                <a:latin typeface="Century Gothic"/>
                <a:cs typeface="Century Gothic"/>
              </a:rPr>
              <a:t>o</a:t>
            </a:r>
            <a:r>
              <a:rPr lang="en-US" sz="7000" dirty="0" smtClean="0">
                <a:latin typeface="Century Gothic"/>
                <a:cs typeface="Century Gothic"/>
              </a:rPr>
              <a:t>nd</a:t>
            </a:r>
            <a:endParaRPr lang="en-US" sz="7000" dirty="0">
              <a:latin typeface="Century Gothic"/>
              <a:cs typeface="Century Gothic"/>
            </a:endParaRPr>
          </a:p>
        </p:txBody>
      </p:sp>
    </p:spTree>
    <p:extLst>
      <p:ext uri="{BB962C8B-B14F-4D97-AF65-F5344CB8AC3E}">
        <p14:creationId xmlns:p14="http://schemas.microsoft.com/office/powerpoint/2010/main" val="377093269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3323987"/>
          </a:xfrm>
          <a:prstGeom prst="rect">
            <a:avLst/>
          </a:prstGeom>
          <a:noFill/>
        </p:spPr>
        <p:txBody>
          <a:bodyPr wrap="square" rtlCol="0">
            <a:spAutoFit/>
          </a:bodyPr>
          <a:lstStyle/>
          <a:p>
            <a:r>
              <a:rPr lang="en-US" sz="7000" dirty="0" smtClean="0">
                <a:latin typeface="Century Gothic"/>
                <a:cs typeface="Century Gothic"/>
              </a:rPr>
              <a:t>t</a:t>
            </a:r>
            <a:r>
              <a:rPr lang="en-US" sz="7000" dirty="0" smtClean="0">
                <a:solidFill>
                  <a:srgbClr val="FF0000"/>
                </a:solidFill>
                <a:latin typeface="Century Gothic"/>
                <a:cs typeface="Century Gothic"/>
              </a:rPr>
              <a:t>o</a:t>
            </a:r>
            <a:r>
              <a:rPr lang="en-US" sz="7000" dirty="0" smtClean="0">
                <a:latin typeface="Century Gothic"/>
                <a:cs typeface="Century Gothic"/>
              </a:rPr>
              <a:t>ss   fl</a:t>
            </a:r>
            <a:r>
              <a:rPr lang="en-US" sz="7000" dirty="0" smtClean="0">
                <a:solidFill>
                  <a:srgbClr val="FF0000"/>
                </a:solidFill>
                <a:latin typeface="Century Gothic"/>
                <a:cs typeface="Century Gothic"/>
              </a:rPr>
              <a:t>o</a:t>
            </a:r>
            <a:r>
              <a:rPr lang="en-US" sz="7000" dirty="0" smtClean="0">
                <a:latin typeface="Century Gothic"/>
                <a:cs typeface="Century Gothic"/>
              </a:rPr>
              <a:t>ss   f</a:t>
            </a:r>
            <a:r>
              <a:rPr lang="en-US" sz="7000" dirty="0" smtClean="0">
                <a:solidFill>
                  <a:srgbClr val="FF0000"/>
                </a:solidFill>
                <a:latin typeface="Century Gothic"/>
                <a:cs typeface="Century Gothic"/>
              </a:rPr>
              <a:t>o</a:t>
            </a:r>
            <a:r>
              <a:rPr lang="en-US" sz="7000" dirty="0" smtClean="0">
                <a:latin typeface="Century Gothic"/>
                <a:cs typeface="Century Gothic"/>
              </a:rPr>
              <a:t>x    f</a:t>
            </a:r>
            <a:r>
              <a:rPr lang="en-US" sz="7000" dirty="0" smtClean="0">
                <a:solidFill>
                  <a:srgbClr val="FF0000"/>
                </a:solidFill>
                <a:latin typeface="Century Gothic"/>
                <a:cs typeface="Century Gothic"/>
              </a:rPr>
              <a:t>i</a:t>
            </a:r>
            <a:r>
              <a:rPr lang="en-US" sz="7000" dirty="0" smtClean="0">
                <a:latin typeface="Century Gothic"/>
                <a:cs typeface="Century Gothic"/>
              </a:rPr>
              <a:t>x</a:t>
            </a:r>
          </a:p>
          <a:p>
            <a:endParaRPr lang="en-US" sz="7000" dirty="0" smtClean="0">
              <a:latin typeface="Century Gothic"/>
              <a:cs typeface="Century Gothic"/>
            </a:endParaRPr>
          </a:p>
          <a:p>
            <a:r>
              <a:rPr lang="en-US" sz="7000" dirty="0" smtClean="0">
                <a:latin typeface="Century Gothic"/>
                <a:cs typeface="Century Gothic"/>
              </a:rPr>
              <a:t>l</a:t>
            </a:r>
            <a:r>
              <a:rPr lang="en-US" sz="7000" dirty="0" smtClean="0">
                <a:solidFill>
                  <a:srgbClr val="FF0000"/>
                </a:solidFill>
                <a:latin typeface="Century Gothic"/>
                <a:cs typeface="Century Gothic"/>
              </a:rPr>
              <a:t>o</a:t>
            </a:r>
            <a:r>
              <a:rPr lang="en-US" sz="7000" dirty="0" smtClean="0">
                <a:solidFill>
                  <a:srgbClr val="000000"/>
                </a:solidFill>
                <a:latin typeface="Century Gothic"/>
                <a:cs typeface="Century Gothic"/>
              </a:rPr>
              <a:t>s</a:t>
            </a:r>
            <a:r>
              <a:rPr lang="en-US" sz="7000" dirty="0" smtClean="0">
                <a:latin typeface="Century Gothic"/>
                <a:cs typeface="Century Gothic"/>
              </a:rPr>
              <a:t>t  p</a:t>
            </a:r>
            <a:r>
              <a:rPr lang="en-US" sz="7000" dirty="0" smtClean="0">
                <a:solidFill>
                  <a:srgbClr val="FF0000"/>
                </a:solidFill>
                <a:latin typeface="Century Gothic"/>
                <a:cs typeface="Century Gothic"/>
              </a:rPr>
              <a:t>o</a:t>
            </a:r>
            <a:r>
              <a:rPr lang="en-US" sz="7000" dirty="0" smtClean="0">
                <a:latin typeface="Century Gothic"/>
                <a:cs typeface="Century Gothic"/>
              </a:rPr>
              <a:t>nd  </a:t>
            </a:r>
            <a:r>
              <a:rPr lang="en-US" sz="7000" dirty="0" err="1" smtClean="0">
                <a:latin typeface="Century Gothic"/>
                <a:cs typeface="Century Gothic"/>
              </a:rPr>
              <a:t>fl</a:t>
            </a:r>
            <a:endParaRPr lang="en-US" sz="7000" dirty="0">
              <a:latin typeface="Century Gothic"/>
              <a:cs typeface="Century Gothic"/>
            </a:endParaRPr>
          </a:p>
        </p:txBody>
      </p:sp>
    </p:spTree>
    <p:extLst>
      <p:ext uri="{BB962C8B-B14F-4D97-AF65-F5344CB8AC3E}">
        <p14:creationId xmlns:p14="http://schemas.microsoft.com/office/powerpoint/2010/main" val="7677162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3323987"/>
          </a:xfrm>
          <a:prstGeom prst="rect">
            <a:avLst/>
          </a:prstGeom>
          <a:noFill/>
        </p:spPr>
        <p:txBody>
          <a:bodyPr wrap="square" rtlCol="0">
            <a:spAutoFit/>
          </a:bodyPr>
          <a:lstStyle/>
          <a:p>
            <a:r>
              <a:rPr lang="en-US" sz="7000" dirty="0" smtClean="0">
                <a:latin typeface="Century Gothic"/>
                <a:cs typeface="Century Gothic"/>
              </a:rPr>
              <a:t>t</a:t>
            </a:r>
            <a:r>
              <a:rPr lang="en-US" sz="7000" dirty="0" smtClean="0">
                <a:solidFill>
                  <a:srgbClr val="FF0000"/>
                </a:solidFill>
                <a:latin typeface="Century Gothic"/>
                <a:cs typeface="Century Gothic"/>
              </a:rPr>
              <a:t>o</a:t>
            </a:r>
            <a:r>
              <a:rPr lang="en-US" sz="7000" dirty="0" smtClean="0">
                <a:latin typeface="Century Gothic"/>
                <a:cs typeface="Century Gothic"/>
              </a:rPr>
              <a:t>ss   fl</a:t>
            </a:r>
            <a:r>
              <a:rPr lang="en-US" sz="7000" dirty="0" smtClean="0">
                <a:solidFill>
                  <a:srgbClr val="FF0000"/>
                </a:solidFill>
                <a:latin typeface="Century Gothic"/>
                <a:cs typeface="Century Gothic"/>
              </a:rPr>
              <a:t>o</a:t>
            </a:r>
            <a:r>
              <a:rPr lang="en-US" sz="7000" dirty="0" smtClean="0">
                <a:latin typeface="Century Gothic"/>
                <a:cs typeface="Century Gothic"/>
              </a:rPr>
              <a:t>ss   f</a:t>
            </a:r>
            <a:r>
              <a:rPr lang="en-US" sz="7000" dirty="0" smtClean="0">
                <a:solidFill>
                  <a:srgbClr val="FF0000"/>
                </a:solidFill>
                <a:latin typeface="Century Gothic"/>
                <a:cs typeface="Century Gothic"/>
              </a:rPr>
              <a:t>o</a:t>
            </a:r>
            <a:r>
              <a:rPr lang="en-US" sz="7000" dirty="0" smtClean="0">
                <a:latin typeface="Century Gothic"/>
                <a:cs typeface="Century Gothic"/>
              </a:rPr>
              <a:t>x    f</a:t>
            </a:r>
            <a:r>
              <a:rPr lang="en-US" sz="7000" dirty="0" smtClean="0">
                <a:solidFill>
                  <a:srgbClr val="FF0000"/>
                </a:solidFill>
                <a:latin typeface="Century Gothic"/>
                <a:cs typeface="Century Gothic"/>
              </a:rPr>
              <a:t>i</a:t>
            </a:r>
            <a:r>
              <a:rPr lang="en-US" sz="7000" dirty="0" smtClean="0">
                <a:latin typeface="Century Gothic"/>
                <a:cs typeface="Century Gothic"/>
              </a:rPr>
              <a:t>x</a:t>
            </a:r>
          </a:p>
          <a:p>
            <a:endParaRPr lang="en-US" sz="7000" dirty="0" smtClean="0">
              <a:latin typeface="Century Gothic"/>
              <a:cs typeface="Century Gothic"/>
            </a:endParaRPr>
          </a:p>
          <a:p>
            <a:r>
              <a:rPr lang="en-US" sz="7000" dirty="0" smtClean="0">
                <a:latin typeface="Century Gothic"/>
                <a:cs typeface="Century Gothic"/>
              </a:rPr>
              <a:t>l</a:t>
            </a:r>
            <a:r>
              <a:rPr lang="en-US" sz="7000" dirty="0" smtClean="0">
                <a:solidFill>
                  <a:srgbClr val="FF0000"/>
                </a:solidFill>
                <a:latin typeface="Century Gothic"/>
                <a:cs typeface="Century Gothic"/>
              </a:rPr>
              <a:t>o</a:t>
            </a:r>
            <a:r>
              <a:rPr lang="en-US" sz="7000" dirty="0" smtClean="0">
                <a:solidFill>
                  <a:srgbClr val="000000"/>
                </a:solidFill>
                <a:latin typeface="Century Gothic"/>
                <a:cs typeface="Century Gothic"/>
              </a:rPr>
              <a:t>s</a:t>
            </a:r>
            <a:r>
              <a:rPr lang="en-US" sz="7000" dirty="0" smtClean="0">
                <a:latin typeface="Century Gothic"/>
                <a:cs typeface="Century Gothic"/>
              </a:rPr>
              <a:t>t  p</a:t>
            </a:r>
            <a:r>
              <a:rPr lang="en-US" sz="7000" dirty="0" smtClean="0">
                <a:solidFill>
                  <a:srgbClr val="FF0000"/>
                </a:solidFill>
                <a:latin typeface="Century Gothic"/>
                <a:cs typeface="Century Gothic"/>
              </a:rPr>
              <a:t>o</a:t>
            </a:r>
            <a:r>
              <a:rPr lang="en-US" sz="7000" dirty="0" smtClean="0">
                <a:latin typeface="Century Gothic"/>
                <a:cs typeface="Century Gothic"/>
              </a:rPr>
              <a:t>nd  </a:t>
            </a:r>
            <a:r>
              <a:rPr lang="en-US" sz="7000" dirty="0" err="1" smtClean="0">
                <a:latin typeface="Century Gothic"/>
                <a:cs typeface="Century Gothic"/>
              </a:rPr>
              <a:t>fl</a:t>
            </a:r>
            <a:r>
              <a:rPr lang="en-US" sz="7000" dirty="0" err="1" smtClean="0">
                <a:solidFill>
                  <a:srgbClr val="FF0000"/>
                </a:solidFill>
                <a:latin typeface="Century Gothic"/>
                <a:cs typeface="Century Gothic"/>
              </a:rPr>
              <a:t>i</a:t>
            </a:r>
            <a:endParaRPr lang="en-US" sz="7000" dirty="0">
              <a:latin typeface="Century Gothic"/>
              <a:cs typeface="Century Gothic"/>
            </a:endParaRPr>
          </a:p>
        </p:txBody>
      </p:sp>
    </p:spTree>
    <p:extLst>
      <p:ext uri="{BB962C8B-B14F-4D97-AF65-F5344CB8AC3E}">
        <p14:creationId xmlns:p14="http://schemas.microsoft.com/office/powerpoint/2010/main" val="136568467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3323987"/>
          </a:xfrm>
          <a:prstGeom prst="rect">
            <a:avLst/>
          </a:prstGeom>
          <a:noFill/>
        </p:spPr>
        <p:txBody>
          <a:bodyPr wrap="square" rtlCol="0">
            <a:spAutoFit/>
          </a:bodyPr>
          <a:lstStyle/>
          <a:p>
            <a:r>
              <a:rPr lang="en-US" sz="7000" dirty="0" smtClean="0">
                <a:latin typeface="Century Gothic"/>
                <a:cs typeface="Century Gothic"/>
              </a:rPr>
              <a:t>t</a:t>
            </a:r>
            <a:r>
              <a:rPr lang="en-US" sz="7000" dirty="0" smtClean="0">
                <a:solidFill>
                  <a:srgbClr val="FF0000"/>
                </a:solidFill>
                <a:latin typeface="Century Gothic"/>
                <a:cs typeface="Century Gothic"/>
              </a:rPr>
              <a:t>o</a:t>
            </a:r>
            <a:r>
              <a:rPr lang="en-US" sz="7000" dirty="0" smtClean="0">
                <a:latin typeface="Century Gothic"/>
                <a:cs typeface="Century Gothic"/>
              </a:rPr>
              <a:t>ss   fl</a:t>
            </a:r>
            <a:r>
              <a:rPr lang="en-US" sz="7000" dirty="0" smtClean="0">
                <a:solidFill>
                  <a:srgbClr val="FF0000"/>
                </a:solidFill>
                <a:latin typeface="Century Gothic"/>
                <a:cs typeface="Century Gothic"/>
              </a:rPr>
              <a:t>o</a:t>
            </a:r>
            <a:r>
              <a:rPr lang="en-US" sz="7000" dirty="0" smtClean="0">
                <a:latin typeface="Century Gothic"/>
                <a:cs typeface="Century Gothic"/>
              </a:rPr>
              <a:t>ss   f</a:t>
            </a:r>
            <a:r>
              <a:rPr lang="en-US" sz="7000" dirty="0" smtClean="0">
                <a:solidFill>
                  <a:srgbClr val="FF0000"/>
                </a:solidFill>
                <a:latin typeface="Century Gothic"/>
                <a:cs typeface="Century Gothic"/>
              </a:rPr>
              <a:t>o</a:t>
            </a:r>
            <a:r>
              <a:rPr lang="en-US" sz="7000" dirty="0" smtClean="0">
                <a:latin typeface="Century Gothic"/>
                <a:cs typeface="Century Gothic"/>
              </a:rPr>
              <a:t>x    f</a:t>
            </a:r>
            <a:r>
              <a:rPr lang="en-US" sz="7000" dirty="0" smtClean="0">
                <a:solidFill>
                  <a:srgbClr val="FF0000"/>
                </a:solidFill>
                <a:latin typeface="Century Gothic"/>
                <a:cs typeface="Century Gothic"/>
              </a:rPr>
              <a:t>i</a:t>
            </a:r>
            <a:r>
              <a:rPr lang="en-US" sz="7000" dirty="0" smtClean="0">
                <a:latin typeface="Century Gothic"/>
                <a:cs typeface="Century Gothic"/>
              </a:rPr>
              <a:t>x</a:t>
            </a:r>
          </a:p>
          <a:p>
            <a:endParaRPr lang="en-US" sz="7000" dirty="0" smtClean="0">
              <a:latin typeface="Century Gothic"/>
              <a:cs typeface="Century Gothic"/>
            </a:endParaRPr>
          </a:p>
          <a:p>
            <a:r>
              <a:rPr lang="en-US" sz="7000" dirty="0" smtClean="0">
                <a:latin typeface="Century Gothic"/>
                <a:cs typeface="Century Gothic"/>
              </a:rPr>
              <a:t>l</a:t>
            </a:r>
            <a:r>
              <a:rPr lang="en-US" sz="7000" dirty="0" smtClean="0">
                <a:solidFill>
                  <a:srgbClr val="FF0000"/>
                </a:solidFill>
                <a:latin typeface="Century Gothic"/>
                <a:cs typeface="Century Gothic"/>
              </a:rPr>
              <a:t>o</a:t>
            </a:r>
            <a:r>
              <a:rPr lang="en-US" sz="7000" dirty="0" smtClean="0">
                <a:solidFill>
                  <a:srgbClr val="000000"/>
                </a:solidFill>
                <a:latin typeface="Century Gothic"/>
                <a:cs typeface="Century Gothic"/>
              </a:rPr>
              <a:t>s</a:t>
            </a:r>
            <a:r>
              <a:rPr lang="en-US" sz="7000" dirty="0" smtClean="0">
                <a:latin typeface="Century Gothic"/>
                <a:cs typeface="Century Gothic"/>
              </a:rPr>
              <a:t>t  p</a:t>
            </a:r>
            <a:r>
              <a:rPr lang="en-US" sz="7000" dirty="0" smtClean="0">
                <a:solidFill>
                  <a:srgbClr val="FF0000"/>
                </a:solidFill>
                <a:latin typeface="Century Gothic"/>
                <a:cs typeface="Century Gothic"/>
              </a:rPr>
              <a:t>o</a:t>
            </a:r>
            <a:r>
              <a:rPr lang="en-US" sz="7000" dirty="0" smtClean="0">
                <a:latin typeface="Century Gothic"/>
                <a:cs typeface="Century Gothic"/>
              </a:rPr>
              <a:t>nd  fl</a:t>
            </a:r>
            <a:r>
              <a:rPr lang="en-US" sz="7000" dirty="0" smtClean="0">
                <a:solidFill>
                  <a:srgbClr val="FF0000"/>
                </a:solidFill>
                <a:latin typeface="Century Gothic"/>
                <a:cs typeface="Century Gothic"/>
              </a:rPr>
              <a:t>i</a:t>
            </a:r>
            <a:r>
              <a:rPr lang="en-US" sz="7000" dirty="0" smtClean="0">
                <a:latin typeface="Century Gothic"/>
                <a:cs typeface="Century Gothic"/>
              </a:rPr>
              <a:t>p</a:t>
            </a:r>
            <a:endParaRPr lang="en-US" sz="7000" dirty="0">
              <a:latin typeface="Century Gothic"/>
              <a:cs typeface="Century Gothic"/>
            </a:endParaRPr>
          </a:p>
        </p:txBody>
      </p:sp>
    </p:spTree>
    <p:extLst>
      <p:ext uri="{BB962C8B-B14F-4D97-AF65-F5344CB8AC3E}">
        <p14:creationId xmlns:p14="http://schemas.microsoft.com/office/powerpoint/2010/main" val="402182104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4401205"/>
          </a:xfrm>
          <a:prstGeom prst="rect">
            <a:avLst/>
          </a:prstGeom>
          <a:noFill/>
        </p:spPr>
        <p:txBody>
          <a:bodyPr wrap="square" rtlCol="0">
            <a:spAutoFit/>
          </a:bodyPr>
          <a:lstStyle/>
          <a:p>
            <a:r>
              <a:rPr lang="en-US" sz="7000" dirty="0" smtClean="0">
                <a:latin typeface="Century Gothic"/>
                <a:cs typeface="Century Gothic"/>
              </a:rPr>
              <a:t>t</a:t>
            </a:r>
            <a:r>
              <a:rPr lang="en-US" sz="7000" dirty="0" smtClean="0">
                <a:solidFill>
                  <a:srgbClr val="FF0000"/>
                </a:solidFill>
                <a:latin typeface="Century Gothic"/>
                <a:cs typeface="Century Gothic"/>
              </a:rPr>
              <a:t>o</a:t>
            </a:r>
            <a:r>
              <a:rPr lang="en-US" sz="7000" dirty="0" smtClean="0">
                <a:latin typeface="Century Gothic"/>
                <a:cs typeface="Century Gothic"/>
              </a:rPr>
              <a:t>ss   fl</a:t>
            </a:r>
            <a:r>
              <a:rPr lang="en-US" sz="7000" dirty="0" smtClean="0">
                <a:solidFill>
                  <a:srgbClr val="FF0000"/>
                </a:solidFill>
                <a:latin typeface="Century Gothic"/>
                <a:cs typeface="Century Gothic"/>
              </a:rPr>
              <a:t>o</a:t>
            </a:r>
            <a:r>
              <a:rPr lang="en-US" sz="7000" dirty="0" smtClean="0">
                <a:latin typeface="Century Gothic"/>
                <a:cs typeface="Century Gothic"/>
              </a:rPr>
              <a:t>ss   f</a:t>
            </a:r>
            <a:r>
              <a:rPr lang="en-US" sz="7000" dirty="0" smtClean="0">
                <a:solidFill>
                  <a:srgbClr val="FF0000"/>
                </a:solidFill>
                <a:latin typeface="Century Gothic"/>
                <a:cs typeface="Century Gothic"/>
              </a:rPr>
              <a:t>o</a:t>
            </a:r>
            <a:r>
              <a:rPr lang="en-US" sz="7000" dirty="0" smtClean="0">
                <a:latin typeface="Century Gothic"/>
                <a:cs typeface="Century Gothic"/>
              </a:rPr>
              <a:t>x    f</a:t>
            </a:r>
            <a:r>
              <a:rPr lang="en-US" sz="7000" dirty="0" smtClean="0">
                <a:solidFill>
                  <a:srgbClr val="FF0000"/>
                </a:solidFill>
                <a:latin typeface="Century Gothic"/>
                <a:cs typeface="Century Gothic"/>
              </a:rPr>
              <a:t>i</a:t>
            </a:r>
            <a:r>
              <a:rPr lang="en-US" sz="7000" dirty="0" smtClean="0">
                <a:latin typeface="Century Gothic"/>
                <a:cs typeface="Century Gothic"/>
              </a:rPr>
              <a:t>x</a:t>
            </a:r>
          </a:p>
          <a:p>
            <a:endParaRPr lang="en-US" sz="7000" dirty="0" smtClean="0">
              <a:latin typeface="Century Gothic"/>
              <a:cs typeface="Century Gothic"/>
            </a:endParaRPr>
          </a:p>
          <a:p>
            <a:r>
              <a:rPr lang="en-US" sz="7000" dirty="0" smtClean="0">
                <a:latin typeface="Century Gothic"/>
                <a:cs typeface="Century Gothic"/>
              </a:rPr>
              <a:t>l</a:t>
            </a:r>
            <a:r>
              <a:rPr lang="en-US" sz="7000" dirty="0" smtClean="0">
                <a:solidFill>
                  <a:srgbClr val="FF0000"/>
                </a:solidFill>
                <a:latin typeface="Century Gothic"/>
                <a:cs typeface="Century Gothic"/>
              </a:rPr>
              <a:t>o</a:t>
            </a:r>
            <a:r>
              <a:rPr lang="en-US" sz="7000" dirty="0" smtClean="0">
                <a:solidFill>
                  <a:srgbClr val="000000"/>
                </a:solidFill>
                <a:latin typeface="Century Gothic"/>
                <a:cs typeface="Century Gothic"/>
              </a:rPr>
              <a:t>s</a:t>
            </a:r>
            <a:r>
              <a:rPr lang="en-US" sz="7000" dirty="0" smtClean="0">
                <a:latin typeface="Century Gothic"/>
                <a:cs typeface="Century Gothic"/>
              </a:rPr>
              <a:t>t  p</a:t>
            </a:r>
            <a:r>
              <a:rPr lang="en-US" sz="7000" dirty="0" smtClean="0">
                <a:solidFill>
                  <a:srgbClr val="FF0000"/>
                </a:solidFill>
                <a:latin typeface="Century Gothic"/>
                <a:cs typeface="Century Gothic"/>
              </a:rPr>
              <a:t>o</a:t>
            </a:r>
            <a:r>
              <a:rPr lang="en-US" sz="7000" dirty="0" smtClean="0">
                <a:latin typeface="Century Gothic"/>
                <a:cs typeface="Century Gothic"/>
              </a:rPr>
              <a:t>nd  fl</a:t>
            </a:r>
            <a:r>
              <a:rPr lang="en-US" sz="7000" dirty="0" smtClean="0">
                <a:solidFill>
                  <a:srgbClr val="FF0000"/>
                </a:solidFill>
                <a:latin typeface="Century Gothic"/>
                <a:cs typeface="Century Gothic"/>
              </a:rPr>
              <a:t>i</a:t>
            </a:r>
            <a:r>
              <a:rPr lang="en-US" sz="7000" dirty="0" smtClean="0">
                <a:latin typeface="Century Gothic"/>
                <a:cs typeface="Century Gothic"/>
              </a:rPr>
              <a:t>p   </a:t>
            </a:r>
            <a:r>
              <a:rPr lang="en-US" sz="7000" dirty="0" err="1" smtClean="0">
                <a:latin typeface="Century Gothic"/>
                <a:cs typeface="Century Gothic"/>
              </a:rPr>
              <a:t>fl</a:t>
            </a:r>
            <a:endParaRPr lang="en-US" sz="7000" dirty="0">
              <a:latin typeface="Century Gothic"/>
              <a:cs typeface="Century Gothic"/>
            </a:endParaRPr>
          </a:p>
          <a:p>
            <a:endParaRPr lang="en-US" sz="7000" dirty="0">
              <a:solidFill>
                <a:srgbClr val="FF0000"/>
              </a:solidFill>
              <a:latin typeface="Century Gothic"/>
              <a:cs typeface="Century Gothic"/>
            </a:endParaRPr>
          </a:p>
        </p:txBody>
      </p:sp>
    </p:spTree>
    <p:extLst>
      <p:ext uri="{BB962C8B-B14F-4D97-AF65-F5344CB8AC3E}">
        <p14:creationId xmlns:p14="http://schemas.microsoft.com/office/powerpoint/2010/main" val="112957870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4401205"/>
          </a:xfrm>
          <a:prstGeom prst="rect">
            <a:avLst/>
          </a:prstGeom>
          <a:noFill/>
        </p:spPr>
        <p:txBody>
          <a:bodyPr wrap="square" rtlCol="0">
            <a:spAutoFit/>
          </a:bodyPr>
          <a:lstStyle/>
          <a:p>
            <a:r>
              <a:rPr lang="en-US" sz="7000" dirty="0" smtClean="0">
                <a:latin typeface="Century Gothic"/>
                <a:cs typeface="Century Gothic"/>
              </a:rPr>
              <a:t>t</a:t>
            </a:r>
            <a:r>
              <a:rPr lang="en-US" sz="7000" dirty="0" smtClean="0">
                <a:solidFill>
                  <a:srgbClr val="FF0000"/>
                </a:solidFill>
                <a:latin typeface="Century Gothic"/>
                <a:cs typeface="Century Gothic"/>
              </a:rPr>
              <a:t>o</a:t>
            </a:r>
            <a:r>
              <a:rPr lang="en-US" sz="7000" dirty="0" smtClean="0">
                <a:latin typeface="Century Gothic"/>
                <a:cs typeface="Century Gothic"/>
              </a:rPr>
              <a:t>ss   fl</a:t>
            </a:r>
            <a:r>
              <a:rPr lang="en-US" sz="7000" dirty="0" smtClean="0">
                <a:solidFill>
                  <a:srgbClr val="FF0000"/>
                </a:solidFill>
                <a:latin typeface="Century Gothic"/>
                <a:cs typeface="Century Gothic"/>
              </a:rPr>
              <a:t>o</a:t>
            </a:r>
            <a:r>
              <a:rPr lang="en-US" sz="7000" dirty="0" smtClean="0">
                <a:latin typeface="Century Gothic"/>
                <a:cs typeface="Century Gothic"/>
              </a:rPr>
              <a:t>ss   f</a:t>
            </a:r>
            <a:r>
              <a:rPr lang="en-US" sz="7000" dirty="0" smtClean="0">
                <a:solidFill>
                  <a:srgbClr val="FF0000"/>
                </a:solidFill>
                <a:latin typeface="Century Gothic"/>
                <a:cs typeface="Century Gothic"/>
              </a:rPr>
              <a:t>o</a:t>
            </a:r>
            <a:r>
              <a:rPr lang="en-US" sz="7000" dirty="0" smtClean="0">
                <a:latin typeface="Century Gothic"/>
                <a:cs typeface="Century Gothic"/>
              </a:rPr>
              <a:t>x    f</a:t>
            </a:r>
            <a:r>
              <a:rPr lang="en-US" sz="7000" dirty="0" smtClean="0">
                <a:solidFill>
                  <a:srgbClr val="FF0000"/>
                </a:solidFill>
                <a:latin typeface="Century Gothic"/>
                <a:cs typeface="Century Gothic"/>
              </a:rPr>
              <a:t>i</a:t>
            </a:r>
            <a:r>
              <a:rPr lang="en-US" sz="7000" dirty="0" smtClean="0">
                <a:latin typeface="Century Gothic"/>
                <a:cs typeface="Century Gothic"/>
              </a:rPr>
              <a:t>x</a:t>
            </a:r>
          </a:p>
          <a:p>
            <a:endParaRPr lang="en-US" sz="7000" dirty="0" smtClean="0">
              <a:latin typeface="Century Gothic"/>
              <a:cs typeface="Century Gothic"/>
            </a:endParaRPr>
          </a:p>
          <a:p>
            <a:r>
              <a:rPr lang="en-US" sz="7000" dirty="0" smtClean="0">
                <a:latin typeface="Century Gothic"/>
                <a:cs typeface="Century Gothic"/>
              </a:rPr>
              <a:t>l</a:t>
            </a:r>
            <a:r>
              <a:rPr lang="en-US" sz="7000" dirty="0" smtClean="0">
                <a:solidFill>
                  <a:srgbClr val="FF0000"/>
                </a:solidFill>
                <a:latin typeface="Century Gothic"/>
                <a:cs typeface="Century Gothic"/>
              </a:rPr>
              <a:t>o</a:t>
            </a:r>
            <a:r>
              <a:rPr lang="en-US" sz="7000" dirty="0" smtClean="0">
                <a:solidFill>
                  <a:srgbClr val="000000"/>
                </a:solidFill>
                <a:latin typeface="Century Gothic"/>
                <a:cs typeface="Century Gothic"/>
              </a:rPr>
              <a:t>s</a:t>
            </a:r>
            <a:r>
              <a:rPr lang="en-US" sz="7000" dirty="0" smtClean="0">
                <a:latin typeface="Century Gothic"/>
                <a:cs typeface="Century Gothic"/>
              </a:rPr>
              <a:t>t  p</a:t>
            </a:r>
            <a:r>
              <a:rPr lang="en-US" sz="7000" dirty="0" smtClean="0">
                <a:solidFill>
                  <a:srgbClr val="FF0000"/>
                </a:solidFill>
                <a:latin typeface="Century Gothic"/>
                <a:cs typeface="Century Gothic"/>
              </a:rPr>
              <a:t>o</a:t>
            </a:r>
            <a:r>
              <a:rPr lang="en-US" sz="7000" dirty="0" smtClean="0">
                <a:latin typeface="Century Gothic"/>
                <a:cs typeface="Century Gothic"/>
              </a:rPr>
              <a:t>nd  fl</a:t>
            </a:r>
            <a:r>
              <a:rPr lang="en-US" sz="7000" dirty="0" smtClean="0">
                <a:solidFill>
                  <a:srgbClr val="FF0000"/>
                </a:solidFill>
                <a:latin typeface="Century Gothic"/>
                <a:cs typeface="Century Gothic"/>
              </a:rPr>
              <a:t>i</a:t>
            </a:r>
            <a:r>
              <a:rPr lang="en-US" sz="7000" dirty="0" smtClean="0">
                <a:latin typeface="Century Gothic"/>
                <a:cs typeface="Century Gothic"/>
              </a:rPr>
              <a:t>p   </a:t>
            </a:r>
            <a:r>
              <a:rPr lang="en-US" sz="7000" dirty="0" err="1" smtClean="0">
                <a:latin typeface="Century Gothic"/>
                <a:cs typeface="Century Gothic"/>
              </a:rPr>
              <a:t>fl</a:t>
            </a:r>
            <a:r>
              <a:rPr lang="en-US" sz="7000" dirty="0" err="1" smtClean="0">
                <a:solidFill>
                  <a:srgbClr val="FF0000"/>
                </a:solidFill>
                <a:latin typeface="Century Gothic"/>
                <a:cs typeface="Century Gothic"/>
              </a:rPr>
              <a:t>o</a:t>
            </a:r>
            <a:endParaRPr lang="en-US" sz="7000" dirty="0">
              <a:latin typeface="Century Gothic"/>
              <a:cs typeface="Century Gothic"/>
            </a:endParaRPr>
          </a:p>
          <a:p>
            <a:endParaRPr lang="en-US" sz="7000" dirty="0">
              <a:solidFill>
                <a:srgbClr val="FF0000"/>
              </a:solidFill>
              <a:latin typeface="Century Gothic"/>
              <a:cs typeface="Century Gothic"/>
            </a:endParaRPr>
          </a:p>
        </p:txBody>
      </p:sp>
    </p:spTree>
    <p:extLst>
      <p:ext uri="{BB962C8B-B14F-4D97-AF65-F5344CB8AC3E}">
        <p14:creationId xmlns:p14="http://schemas.microsoft.com/office/powerpoint/2010/main" val="3439301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353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Blending Words with  Short o</a:t>
            </a:r>
          </a:p>
        </p:txBody>
      </p:sp>
      <p:sp>
        <p:nvSpPr>
          <p:cNvPr id="3" name="Rectangle 2"/>
          <p:cNvSpPr/>
          <p:nvPr/>
        </p:nvSpPr>
        <p:spPr>
          <a:xfrm>
            <a:off x="1321203"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n</a:t>
            </a:r>
            <a:endParaRPr lang="en-US" sz="12000" dirty="0">
              <a:latin typeface="Century Gothic"/>
              <a:cs typeface="Century Gothic"/>
            </a:endParaRPr>
          </a:p>
        </p:txBody>
      </p:sp>
      <p:sp>
        <p:nvSpPr>
          <p:cNvPr id="4" name="Rectangle 3"/>
          <p:cNvSpPr/>
          <p:nvPr/>
        </p:nvSpPr>
        <p:spPr>
          <a:xfrm>
            <a:off x="3443651"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
        <p:nvSpPr>
          <p:cNvPr id="5" name="Rectangle 4"/>
          <p:cNvSpPr/>
          <p:nvPr/>
        </p:nvSpPr>
        <p:spPr>
          <a:xfrm>
            <a:off x="5566099"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t</a:t>
            </a:r>
            <a:endParaRPr lang="en-US" sz="12000" dirty="0">
              <a:latin typeface="Century Gothic"/>
              <a:cs typeface="Century Gothic"/>
            </a:endParaRPr>
          </a:p>
        </p:txBody>
      </p:sp>
    </p:spTree>
    <p:extLst>
      <p:ext uri="{BB962C8B-B14F-4D97-AF65-F5344CB8AC3E}">
        <p14:creationId xmlns:p14="http://schemas.microsoft.com/office/powerpoint/2010/main" val="230949180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4401205"/>
          </a:xfrm>
          <a:prstGeom prst="rect">
            <a:avLst/>
          </a:prstGeom>
          <a:noFill/>
        </p:spPr>
        <p:txBody>
          <a:bodyPr wrap="square" rtlCol="0">
            <a:spAutoFit/>
          </a:bodyPr>
          <a:lstStyle/>
          <a:p>
            <a:r>
              <a:rPr lang="en-US" sz="7000" dirty="0" smtClean="0">
                <a:latin typeface="Century Gothic"/>
                <a:cs typeface="Century Gothic"/>
              </a:rPr>
              <a:t>t</a:t>
            </a:r>
            <a:r>
              <a:rPr lang="en-US" sz="7000" dirty="0" smtClean="0">
                <a:solidFill>
                  <a:srgbClr val="FF0000"/>
                </a:solidFill>
                <a:latin typeface="Century Gothic"/>
                <a:cs typeface="Century Gothic"/>
              </a:rPr>
              <a:t>o</a:t>
            </a:r>
            <a:r>
              <a:rPr lang="en-US" sz="7000" dirty="0" smtClean="0">
                <a:latin typeface="Century Gothic"/>
                <a:cs typeface="Century Gothic"/>
              </a:rPr>
              <a:t>ss   fl</a:t>
            </a:r>
            <a:r>
              <a:rPr lang="en-US" sz="7000" dirty="0" smtClean="0">
                <a:solidFill>
                  <a:srgbClr val="FF0000"/>
                </a:solidFill>
                <a:latin typeface="Century Gothic"/>
                <a:cs typeface="Century Gothic"/>
              </a:rPr>
              <a:t>o</a:t>
            </a:r>
            <a:r>
              <a:rPr lang="en-US" sz="7000" dirty="0" smtClean="0">
                <a:latin typeface="Century Gothic"/>
                <a:cs typeface="Century Gothic"/>
              </a:rPr>
              <a:t>ss   f</a:t>
            </a:r>
            <a:r>
              <a:rPr lang="en-US" sz="7000" dirty="0" smtClean="0">
                <a:solidFill>
                  <a:srgbClr val="FF0000"/>
                </a:solidFill>
                <a:latin typeface="Century Gothic"/>
                <a:cs typeface="Century Gothic"/>
              </a:rPr>
              <a:t>o</a:t>
            </a:r>
            <a:r>
              <a:rPr lang="en-US" sz="7000" dirty="0" smtClean="0">
                <a:latin typeface="Century Gothic"/>
                <a:cs typeface="Century Gothic"/>
              </a:rPr>
              <a:t>x    f</a:t>
            </a:r>
            <a:r>
              <a:rPr lang="en-US" sz="7000" dirty="0" smtClean="0">
                <a:solidFill>
                  <a:srgbClr val="FF0000"/>
                </a:solidFill>
                <a:latin typeface="Century Gothic"/>
                <a:cs typeface="Century Gothic"/>
              </a:rPr>
              <a:t>i</a:t>
            </a:r>
            <a:r>
              <a:rPr lang="en-US" sz="7000" dirty="0" smtClean="0">
                <a:latin typeface="Century Gothic"/>
                <a:cs typeface="Century Gothic"/>
              </a:rPr>
              <a:t>x</a:t>
            </a:r>
          </a:p>
          <a:p>
            <a:endParaRPr lang="en-US" sz="7000" dirty="0" smtClean="0">
              <a:latin typeface="Century Gothic"/>
              <a:cs typeface="Century Gothic"/>
            </a:endParaRPr>
          </a:p>
          <a:p>
            <a:r>
              <a:rPr lang="en-US" sz="7000" dirty="0" smtClean="0">
                <a:latin typeface="Century Gothic"/>
                <a:cs typeface="Century Gothic"/>
              </a:rPr>
              <a:t>l</a:t>
            </a:r>
            <a:r>
              <a:rPr lang="en-US" sz="7000" dirty="0" smtClean="0">
                <a:solidFill>
                  <a:srgbClr val="FF0000"/>
                </a:solidFill>
                <a:latin typeface="Century Gothic"/>
                <a:cs typeface="Century Gothic"/>
              </a:rPr>
              <a:t>o</a:t>
            </a:r>
            <a:r>
              <a:rPr lang="en-US" sz="7000" dirty="0" smtClean="0">
                <a:solidFill>
                  <a:srgbClr val="000000"/>
                </a:solidFill>
                <a:latin typeface="Century Gothic"/>
                <a:cs typeface="Century Gothic"/>
              </a:rPr>
              <a:t>s</a:t>
            </a:r>
            <a:r>
              <a:rPr lang="en-US" sz="7000" dirty="0" smtClean="0">
                <a:latin typeface="Century Gothic"/>
                <a:cs typeface="Century Gothic"/>
              </a:rPr>
              <a:t>t  p</a:t>
            </a:r>
            <a:r>
              <a:rPr lang="en-US" sz="7000" dirty="0" smtClean="0">
                <a:solidFill>
                  <a:srgbClr val="FF0000"/>
                </a:solidFill>
                <a:latin typeface="Century Gothic"/>
                <a:cs typeface="Century Gothic"/>
              </a:rPr>
              <a:t>o</a:t>
            </a:r>
            <a:r>
              <a:rPr lang="en-US" sz="7000" dirty="0" smtClean="0">
                <a:latin typeface="Century Gothic"/>
                <a:cs typeface="Century Gothic"/>
              </a:rPr>
              <a:t>nd  fl</a:t>
            </a:r>
            <a:r>
              <a:rPr lang="en-US" sz="7000" dirty="0" smtClean="0">
                <a:solidFill>
                  <a:srgbClr val="FF0000"/>
                </a:solidFill>
                <a:latin typeface="Century Gothic"/>
                <a:cs typeface="Century Gothic"/>
              </a:rPr>
              <a:t>i</a:t>
            </a:r>
            <a:r>
              <a:rPr lang="en-US" sz="7000" dirty="0" smtClean="0">
                <a:latin typeface="Century Gothic"/>
                <a:cs typeface="Century Gothic"/>
              </a:rPr>
              <a:t>p   fl</a:t>
            </a:r>
            <a:r>
              <a:rPr lang="en-US" sz="7000" dirty="0" smtClean="0">
                <a:solidFill>
                  <a:srgbClr val="FF0000"/>
                </a:solidFill>
                <a:latin typeface="Century Gothic"/>
                <a:cs typeface="Century Gothic"/>
              </a:rPr>
              <a:t>o</a:t>
            </a:r>
            <a:r>
              <a:rPr lang="en-US" sz="7000" dirty="0" smtClean="0">
                <a:latin typeface="Century Gothic"/>
                <a:cs typeface="Century Gothic"/>
              </a:rPr>
              <a:t>p</a:t>
            </a:r>
            <a:endParaRPr lang="en-US" sz="7000" dirty="0">
              <a:latin typeface="Century Gothic"/>
              <a:cs typeface="Century Gothic"/>
            </a:endParaRPr>
          </a:p>
          <a:p>
            <a:endParaRPr lang="en-US" sz="7000" dirty="0">
              <a:solidFill>
                <a:srgbClr val="FF0000"/>
              </a:solidFill>
              <a:latin typeface="Century Gothic"/>
              <a:cs typeface="Century Gothic"/>
            </a:endParaRPr>
          </a:p>
        </p:txBody>
      </p:sp>
    </p:spTree>
    <p:extLst>
      <p:ext uri="{BB962C8B-B14F-4D97-AF65-F5344CB8AC3E}">
        <p14:creationId xmlns:p14="http://schemas.microsoft.com/office/powerpoint/2010/main" val="92676750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5478423"/>
          </a:xfrm>
          <a:prstGeom prst="rect">
            <a:avLst/>
          </a:prstGeom>
          <a:noFill/>
        </p:spPr>
        <p:txBody>
          <a:bodyPr wrap="square" rtlCol="0">
            <a:spAutoFit/>
          </a:bodyPr>
          <a:lstStyle/>
          <a:p>
            <a:r>
              <a:rPr lang="en-US" sz="7000" dirty="0" smtClean="0">
                <a:latin typeface="Century Gothic"/>
                <a:cs typeface="Century Gothic"/>
              </a:rPr>
              <a:t>t</a:t>
            </a:r>
            <a:r>
              <a:rPr lang="en-US" sz="7000" dirty="0" smtClean="0">
                <a:solidFill>
                  <a:srgbClr val="FF0000"/>
                </a:solidFill>
                <a:latin typeface="Century Gothic"/>
                <a:cs typeface="Century Gothic"/>
              </a:rPr>
              <a:t>o</a:t>
            </a:r>
            <a:r>
              <a:rPr lang="en-US" sz="7000" dirty="0" smtClean="0">
                <a:latin typeface="Century Gothic"/>
                <a:cs typeface="Century Gothic"/>
              </a:rPr>
              <a:t>ss   fl</a:t>
            </a:r>
            <a:r>
              <a:rPr lang="en-US" sz="7000" dirty="0" smtClean="0">
                <a:solidFill>
                  <a:srgbClr val="FF0000"/>
                </a:solidFill>
                <a:latin typeface="Century Gothic"/>
                <a:cs typeface="Century Gothic"/>
              </a:rPr>
              <a:t>o</a:t>
            </a:r>
            <a:r>
              <a:rPr lang="en-US" sz="7000" dirty="0" smtClean="0">
                <a:latin typeface="Century Gothic"/>
                <a:cs typeface="Century Gothic"/>
              </a:rPr>
              <a:t>ss   f</a:t>
            </a:r>
            <a:r>
              <a:rPr lang="en-US" sz="7000" dirty="0" smtClean="0">
                <a:solidFill>
                  <a:srgbClr val="FF0000"/>
                </a:solidFill>
                <a:latin typeface="Century Gothic"/>
                <a:cs typeface="Century Gothic"/>
              </a:rPr>
              <a:t>o</a:t>
            </a:r>
            <a:r>
              <a:rPr lang="en-US" sz="7000" dirty="0" smtClean="0">
                <a:latin typeface="Century Gothic"/>
                <a:cs typeface="Century Gothic"/>
              </a:rPr>
              <a:t>x    f</a:t>
            </a:r>
            <a:r>
              <a:rPr lang="en-US" sz="7000" dirty="0" smtClean="0">
                <a:solidFill>
                  <a:srgbClr val="FF0000"/>
                </a:solidFill>
                <a:latin typeface="Century Gothic"/>
                <a:cs typeface="Century Gothic"/>
              </a:rPr>
              <a:t>i</a:t>
            </a:r>
            <a:r>
              <a:rPr lang="en-US" sz="7000" dirty="0" smtClean="0">
                <a:latin typeface="Century Gothic"/>
                <a:cs typeface="Century Gothic"/>
              </a:rPr>
              <a:t>x</a:t>
            </a:r>
          </a:p>
          <a:p>
            <a:endParaRPr lang="en-US" sz="7000" dirty="0" smtClean="0">
              <a:latin typeface="Century Gothic"/>
              <a:cs typeface="Century Gothic"/>
            </a:endParaRPr>
          </a:p>
          <a:p>
            <a:r>
              <a:rPr lang="en-US" sz="7000" dirty="0" smtClean="0">
                <a:latin typeface="Century Gothic"/>
                <a:cs typeface="Century Gothic"/>
              </a:rPr>
              <a:t>l</a:t>
            </a:r>
            <a:r>
              <a:rPr lang="en-US" sz="7000" dirty="0" smtClean="0">
                <a:solidFill>
                  <a:srgbClr val="FF0000"/>
                </a:solidFill>
                <a:latin typeface="Century Gothic"/>
                <a:cs typeface="Century Gothic"/>
              </a:rPr>
              <a:t>o</a:t>
            </a:r>
            <a:r>
              <a:rPr lang="en-US" sz="7000" dirty="0" smtClean="0">
                <a:solidFill>
                  <a:srgbClr val="000000"/>
                </a:solidFill>
                <a:latin typeface="Century Gothic"/>
                <a:cs typeface="Century Gothic"/>
              </a:rPr>
              <a:t>s</a:t>
            </a:r>
            <a:r>
              <a:rPr lang="en-US" sz="7000" dirty="0" smtClean="0">
                <a:latin typeface="Century Gothic"/>
                <a:cs typeface="Century Gothic"/>
              </a:rPr>
              <a:t>t  p</a:t>
            </a:r>
            <a:r>
              <a:rPr lang="en-US" sz="7000" dirty="0" smtClean="0">
                <a:solidFill>
                  <a:srgbClr val="FF0000"/>
                </a:solidFill>
                <a:latin typeface="Century Gothic"/>
                <a:cs typeface="Century Gothic"/>
              </a:rPr>
              <a:t>o</a:t>
            </a:r>
            <a:r>
              <a:rPr lang="en-US" sz="7000" dirty="0" smtClean="0">
                <a:latin typeface="Century Gothic"/>
                <a:cs typeface="Century Gothic"/>
              </a:rPr>
              <a:t>nd  fl</a:t>
            </a:r>
            <a:r>
              <a:rPr lang="en-US" sz="7000" dirty="0" smtClean="0">
                <a:solidFill>
                  <a:srgbClr val="FF0000"/>
                </a:solidFill>
                <a:latin typeface="Century Gothic"/>
                <a:cs typeface="Century Gothic"/>
              </a:rPr>
              <a:t>i</a:t>
            </a:r>
            <a:r>
              <a:rPr lang="en-US" sz="7000" dirty="0" smtClean="0">
                <a:latin typeface="Century Gothic"/>
                <a:cs typeface="Century Gothic"/>
              </a:rPr>
              <a:t>p   fl</a:t>
            </a:r>
            <a:r>
              <a:rPr lang="en-US" sz="7000" dirty="0" smtClean="0">
                <a:solidFill>
                  <a:srgbClr val="FF0000"/>
                </a:solidFill>
                <a:latin typeface="Century Gothic"/>
                <a:cs typeface="Century Gothic"/>
              </a:rPr>
              <a:t>o</a:t>
            </a:r>
            <a:r>
              <a:rPr lang="en-US" sz="7000" dirty="0" smtClean="0">
                <a:latin typeface="Century Gothic"/>
                <a:cs typeface="Century Gothic"/>
              </a:rPr>
              <a:t>p</a:t>
            </a:r>
            <a:endParaRPr lang="en-US" sz="7000" dirty="0">
              <a:latin typeface="Century Gothic"/>
              <a:cs typeface="Century Gothic"/>
            </a:endParaRPr>
          </a:p>
          <a:p>
            <a:endParaRPr lang="en-US" sz="7000" dirty="0">
              <a:solidFill>
                <a:srgbClr val="FF0000"/>
              </a:solidFill>
              <a:latin typeface="Century Gothic"/>
              <a:cs typeface="Century Gothic"/>
            </a:endParaRPr>
          </a:p>
          <a:p>
            <a:r>
              <a:rPr lang="en-US" sz="7000" dirty="0" err="1" smtClean="0">
                <a:solidFill>
                  <a:srgbClr val="000000"/>
                </a:solidFill>
                <a:latin typeface="Century Gothic"/>
                <a:cs typeface="Century Gothic"/>
              </a:rPr>
              <a:t>pl</a:t>
            </a:r>
            <a:endParaRPr lang="en-US" sz="7000" dirty="0">
              <a:latin typeface="Century Gothic"/>
              <a:cs typeface="Century Gothic"/>
            </a:endParaRPr>
          </a:p>
        </p:txBody>
      </p:sp>
    </p:spTree>
    <p:extLst>
      <p:ext uri="{BB962C8B-B14F-4D97-AF65-F5344CB8AC3E}">
        <p14:creationId xmlns:p14="http://schemas.microsoft.com/office/powerpoint/2010/main" val="26552879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5478423"/>
          </a:xfrm>
          <a:prstGeom prst="rect">
            <a:avLst/>
          </a:prstGeom>
          <a:noFill/>
        </p:spPr>
        <p:txBody>
          <a:bodyPr wrap="square" rtlCol="0">
            <a:spAutoFit/>
          </a:bodyPr>
          <a:lstStyle/>
          <a:p>
            <a:r>
              <a:rPr lang="en-US" sz="7000" dirty="0" smtClean="0">
                <a:latin typeface="Century Gothic"/>
                <a:cs typeface="Century Gothic"/>
              </a:rPr>
              <a:t>t</a:t>
            </a:r>
            <a:r>
              <a:rPr lang="en-US" sz="7000" dirty="0" smtClean="0">
                <a:solidFill>
                  <a:srgbClr val="FF0000"/>
                </a:solidFill>
                <a:latin typeface="Century Gothic"/>
                <a:cs typeface="Century Gothic"/>
              </a:rPr>
              <a:t>o</a:t>
            </a:r>
            <a:r>
              <a:rPr lang="en-US" sz="7000" dirty="0" smtClean="0">
                <a:latin typeface="Century Gothic"/>
                <a:cs typeface="Century Gothic"/>
              </a:rPr>
              <a:t>ss   fl</a:t>
            </a:r>
            <a:r>
              <a:rPr lang="en-US" sz="7000" dirty="0" smtClean="0">
                <a:solidFill>
                  <a:srgbClr val="FF0000"/>
                </a:solidFill>
                <a:latin typeface="Century Gothic"/>
                <a:cs typeface="Century Gothic"/>
              </a:rPr>
              <a:t>o</a:t>
            </a:r>
            <a:r>
              <a:rPr lang="en-US" sz="7000" dirty="0" smtClean="0">
                <a:latin typeface="Century Gothic"/>
                <a:cs typeface="Century Gothic"/>
              </a:rPr>
              <a:t>ss   f</a:t>
            </a:r>
            <a:r>
              <a:rPr lang="en-US" sz="7000" dirty="0" smtClean="0">
                <a:solidFill>
                  <a:srgbClr val="FF0000"/>
                </a:solidFill>
                <a:latin typeface="Century Gothic"/>
                <a:cs typeface="Century Gothic"/>
              </a:rPr>
              <a:t>o</a:t>
            </a:r>
            <a:r>
              <a:rPr lang="en-US" sz="7000" dirty="0" smtClean="0">
                <a:latin typeface="Century Gothic"/>
                <a:cs typeface="Century Gothic"/>
              </a:rPr>
              <a:t>x    f</a:t>
            </a:r>
            <a:r>
              <a:rPr lang="en-US" sz="7000" dirty="0" smtClean="0">
                <a:solidFill>
                  <a:srgbClr val="FF0000"/>
                </a:solidFill>
                <a:latin typeface="Century Gothic"/>
                <a:cs typeface="Century Gothic"/>
              </a:rPr>
              <a:t>i</a:t>
            </a:r>
            <a:r>
              <a:rPr lang="en-US" sz="7000" dirty="0" smtClean="0">
                <a:latin typeface="Century Gothic"/>
                <a:cs typeface="Century Gothic"/>
              </a:rPr>
              <a:t>x</a:t>
            </a:r>
          </a:p>
          <a:p>
            <a:endParaRPr lang="en-US" sz="7000" dirty="0" smtClean="0">
              <a:latin typeface="Century Gothic"/>
              <a:cs typeface="Century Gothic"/>
            </a:endParaRPr>
          </a:p>
          <a:p>
            <a:r>
              <a:rPr lang="en-US" sz="7000" dirty="0" smtClean="0">
                <a:latin typeface="Century Gothic"/>
                <a:cs typeface="Century Gothic"/>
              </a:rPr>
              <a:t>l</a:t>
            </a:r>
            <a:r>
              <a:rPr lang="en-US" sz="7000" dirty="0" smtClean="0">
                <a:solidFill>
                  <a:srgbClr val="FF0000"/>
                </a:solidFill>
                <a:latin typeface="Century Gothic"/>
                <a:cs typeface="Century Gothic"/>
              </a:rPr>
              <a:t>o</a:t>
            </a:r>
            <a:r>
              <a:rPr lang="en-US" sz="7000" dirty="0" smtClean="0">
                <a:solidFill>
                  <a:srgbClr val="000000"/>
                </a:solidFill>
                <a:latin typeface="Century Gothic"/>
                <a:cs typeface="Century Gothic"/>
              </a:rPr>
              <a:t>s</a:t>
            </a:r>
            <a:r>
              <a:rPr lang="en-US" sz="7000" dirty="0" smtClean="0">
                <a:latin typeface="Century Gothic"/>
                <a:cs typeface="Century Gothic"/>
              </a:rPr>
              <a:t>t  p</a:t>
            </a:r>
            <a:r>
              <a:rPr lang="en-US" sz="7000" dirty="0" smtClean="0">
                <a:solidFill>
                  <a:srgbClr val="FF0000"/>
                </a:solidFill>
                <a:latin typeface="Century Gothic"/>
                <a:cs typeface="Century Gothic"/>
              </a:rPr>
              <a:t>o</a:t>
            </a:r>
            <a:r>
              <a:rPr lang="en-US" sz="7000" dirty="0" smtClean="0">
                <a:latin typeface="Century Gothic"/>
                <a:cs typeface="Century Gothic"/>
              </a:rPr>
              <a:t>nd  fl</a:t>
            </a:r>
            <a:r>
              <a:rPr lang="en-US" sz="7000" dirty="0" smtClean="0">
                <a:solidFill>
                  <a:srgbClr val="FF0000"/>
                </a:solidFill>
                <a:latin typeface="Century Gothic"/>
                <a:cs typeface="Century Gothic"/>
              </a:rPr>
              <a:t>i</a:t>
            </a:r>
            <a:r>
              <a:rPr lang="en-US" sz="7000" dirty="0" smtClean="0">
                <a:latin typeface="Century Gothic"/>
                <a:cs typeface="Century Gothic"/>
              </a:rPr>
              <a:t>p   fl</a:t>
            </a:r>
            <a:r>
              <a:rPr lang="en-US" sz="7000" dirty="0" smtClean="0">
                <a:solidFill>
                  <a:srgbClr val="FF0000"/>
                </a:solidFill>
                <a:latin typeface="Century Gothic"/>
                <a:cs typeface="Century Gothic"/>
              </a:rPr>
              <a:t>o</a:t>
            </a:r>
            <a:r>
              <a:rPr lang="en-US" sz="7000" dirty="0" smtClean="0">
                <a:latin typeface="Century Gothic"/>
                <a:cs typeface="Century Gothic"/>
              </a:rPr>
              <a:t>p</a:t>
            </a:r>
            <a:endParaRPr lang="en-US" sz="7000" dirty="0">
              <a:latin typeface="Century Gothic"/>
              <a:cs typeface="Century Gothic"/>
            </a:endParaRPr>
          </a:p>
          <a:p>
            <a:endParaRPr lang="en-US" sz="7000" dirty="0">
              <a:solidFill>
                <a:srgbClr val="FF0000"/>
              </a:solidFill>
              <a:latin typeface="Century Gothic"/>
              <a:cs typeface="Century Gothic"/>
            </a:endParaRPr>
          </a:p>
          <a:p>
            <a:r>
              <a:rPr lang="en-US" sz="7000" dirty="0" err="1" smtClean="0">
                <a:solidFill>
                  <a:srgbClr val="000000"/>
                </a:solidFill>
                <a:latin typeface="Century Gothic"/>
                <a:cs typeface="Century Gothic"/>
              </a:rPr>
              <a:t>pl</a:t>
            </a:r>
            <a:r>
              <a:rPr lang="en-US" sz="7000" dirty="0" err="1" smtClean="0">
                <a:solidFill>
                  <a:srgbClr val="FF0000"/>
                </a:solidFill>
                <a:latin typeface="Century Gothic"/>
                <a:cs typeface="Century Gothic"/>
              </a:rPr>
              <a:t>o</a:t>
            </a:r>
            <a:endParaRPr lang="en-US" sz="7000" dirty="0">
              <a:latin typeface="Century Gothic"/>
              <a:cs typeface="Century Gothic"/>
            </a:endParaRPr>
          </a:p>
        </p:txBody>
      </p:sp>
    </p:spTree>
    <p:extLst>
      <p:ext uri="{BB962C8B-B14F-4D97-AF65-F5344CB8AC3E}">
        <p14:creationId xmlns:p14="http://schemas.microsoft.com/office/powerpoint/2010/main" val="19294736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5478423"/>
          </a:xfrm>
          <a:prstGeom prst="rect">
            <a:avLst/>
          </a:prstGeom>
          <a:noFill/>
        </p:spPr>
        <p:txBody>
          <a:bodyPr wrap="square" rtlCol="0">
            <a:spAutoFit/>
          </a:bodyPr>
          <a:lstStyle/>
          <a:p>
            <a:r>
              <a:rPr lang="en-US" sz="7000" dirty="0" smtClean="0">
                <a:latin typeface="Century Gothic"/>
                <a:cs typeface="Century Gothic"/>
              </a:rPr>
              <a:t>t</a:t>
            </a:r>
            <a:r>
              <a:rPr lang="en-US" sz="7000" dirty="0" smtClean="0">
                <a:solidFill>
                  <a:srgbClr val="FF0000"/>
                </a:solidFill>
                <a:latin typeface="Century Gothic"/>
                <a:cs typeface="Century Gothic"/>
              </a:rPr>
              <a:t>o</a:t>
            </a:r>
            <a:r>
              <a:rPr lang="en-US" sz="7000" dirty="0" smtClean="0">
                <a:latin typeface="Century Gothic"/>
                <a:cs typeface="Century Gothic"/>
              </a:rPr>
              <a:t>ss   fl</a:t>
            </a:r>
            <a:r>
              <a:rPr lang="en-US" sz="7000" dirty="0" smtClean="0">
                <a:solidFill>
                  <a:srgbClr val="FF0000"/>
                </a:solidFill>
                <a:latin typeface="Century Gothic"/>
                <a:cs typeface="Century Gothic"/>
              </a:rPr>
              <a:t>o</a:t>
            </a:r>
            <a:r>
              <a:rPr lang="en-US" sz="7000" dirty="0" smtClean="0">
                <a:latin typeface="Century Gothic"/>
                <a:cs typeface="Century Gothic"/>
              </a:rPr>
              <a:t>ss   f</a:t>
            </a:r>
            <a:r>
              <a:rPr lang="en-US" sz="7000" dirty="0" smtClean="0">
                <a:solidFill>
                  <a:srgbClr val="FF0000"/>
                </a:solidFill>
                <a:latin typeface="Century Gothic"/>
                <a:cs typeface="Century Gothic"/>
              </a:rPr>
              <a:t>o</a:t>
            </a:r>
            <a:r>
              <a:rPr lang="en-US" sz="7000" dirty="0" smtClean="0">
                <a:latin typeface="Century Gothic"/>
                <a:cs typeface="Century Gothic"/>
              </a:rPr>
              <a:t>x    f</a:t>
            </a:r>
            <a:r>
              <a:rPr lang="en-US" sz="7000" dirty="0" smtClean="0">
                <a:solidFill>
                  <a:srgbClr val="FF0000"/>
                </a:solidFill>
                <a:latin typeface="Century Gothic"/>
                <a:cs typeface="Century Gothic"/>
              </a:rPr>
              <a:t>i</a:t>
            </a:r>
            <a:r>
              <a:rPr lang="en-US" sz="7000" dirty="0" smtClean="0">
                <a:latin typeface="Century Gothic"/>
                <a:cs typeface="Century Gothic"/>
              </a:rPr>
              <a:t>x</a:t>
            </a:r>
          </a:p>
          <a:p>
            <a:endParaRPr lang="en-US" sz="7000" dirty="0" smtClean="0">
              <a:latin typeface="Century Gothic"/>
              <a:cs typeface="Century Gothic"/>
            </a:endParaRPr>
          </a:p>
          <a:p>
            <a:r>
              <a:rPr lang="en-US" sz="7000" dirty="0" smtClean="0">
                <a:latin typeface="Century Gothic"/>
                <a:cs typeface="Century Gothic"/>
              </a:rPr>
              <a:t>l</a:t>
            </a:r>
            <a:r>
              <a:rPr lang="en-US" sz="7000" dirty="0" smtClean="0">
                <a:solidFill>
                  <a:srgbClr val="FF0000"/>
                </a:solidFill>
                <a:latin typeface="Century Gothic"/>
                <a:cs typeface="Century Gothic"/>
              </a:rPr>
              <a:t>o</a:t>
            </a:r>
            <a:r>
              <a:rPr lang="en-US" sz="7000" dirty="0" smtClean="0">
                <a:solidFill>
                  <a:srgbClr val="000000"/>
                </a:solidFill>
                <a:latin typeface="Century Gothic"/>
                <a:cs typeface="Century Gothic"/>
              </a:rPr>
              <a:t>s</a:t>
            </a:r>
            <a:r>
              <a:rPr lang="en-US" sz="7000" dirty="0" smtClean="0">
                <a:latin typeface="Century Gothic"/>
                <a:cs typeface="Century Gothic"/>
              </a:rPr>
              <a:t>t  p</a:t>
            </a:r>
            <a:r>
              <a:rPr lang="en-US" sz="7000" dirty="0" smtClean="0">
                <a:solidFill>
                  <a:srgbClr val="FF0000"/>
                </a:solidFill>
                <a:latin typeface="Century Gothic"/>
                <a:cs typeface="Century Gothic"/>
              </a:rPr>
              <a:t>o</a:t>
            </a:r>
            <a:r>
              <a:rPr lang="en-US" sz="7000" dirty="0" smtClean="0">
                <a:latin typeface="Century Gothic"/>
                <a:cs typeface="Century Gothic"/>
              </a:rPr>
              <a:t>nd  fl</a:t>
            </a:r>
            <a:r>
              <a:rPr lang="en-US" sz="7000" dirty="0" smtClean="0">
                <a:solidFill>
                  <a:srgbClr val="FF0000"/>
                </a:solidFill>
                <a:latin typeface="Century Gothic"/>
                <a:cs typeface="Century Gothic"/>
              </a:rPr>
              <a:t>i</a:t>
            </a:r>
            <a:r>
              <a:rPr lang="en-US" sz="7000" dirty="0" smtClean="0">
                <a:latin typeface="Century Gothic"/>
                <a:cs typeface="Century Gothic"/>
              </a:rPr>
              <a:t>p   fl</a:t>
            </a:r>
            <a:r>
              <a:rPr lang="en-US" sz="7000" dirty="0" smtClean="0">
                <a:solidFill>
                  <a:srgbClr val="FF0000"/>
                </a:solidFill>
                <a:latin typeface="Century Gothic"/>
                <a:cs typeface="Century Gothic"/>
              </a:rPr>
              <a:t>o</a:t>
            </a:r>
            <a:r>
              <a:rPr lang="en-US" sz="7000" dirty="0" smtClean="0">
                <a:latin typeface="Century Gothic"/>
                <a:cs typeface="Century Gothic"/>
              </a:rPr>
              <a:t>p</a:t>
            </a:r>
            <a:endParaRPr lang="en-US" sz="7000" dirty="0">
              <a:latin typeface="Century Gothic"/>
              <a:cs typeface="Century Gothic"/>
            </a:endParaRPr>
          </a:p>
          <a:p>
            <a:endParaRPr lang="en-US" sz="7000" dirty="0">
              <a:solidFill>
                <a:srgbClr val="FF0000"/>
              </a:solidFill>
              <a:latin typeface="Century Gothic"/>
              <a:cs typeface="Century Gothic"/>
            </a:endParaRPr>
          </a:p>
          <a:p>
            <a:r>
              <a:rPr lang="en-US" sz="7000" dirty="0" smtClean="0">
                <a:solidFill>
                  <a:srgbClr val="000000"/>
                </a:solidFill>
                <a:latin typeface="Century Gothic"/>
                <a:cs typeface="Century Gothic"/>
              </a:rPr>
              <a:t>pl</a:t>
            </a:r>
            <a:r>
              <a:rPr lang="en-US" sz="7000" dirty="0" smtClean="0">
                <a:solidFill>
                  <a:srgbClr val="FF0000"/>
                </a:solidFill>
                <a:latin typeface="Century Gothic"/>
                <a:cs typeface="Century Gothic"/>
              </a:rPr>
              <a:t>o</a:t>
            </a:r>
            <a:r>
              <a:rPr lang="en-US" sz="7000" dirty="0" smtClean="0">
                <a:latin typeface="Century Gothic"/>
                <a:cs typeface="Century Gothic"/>
              </a:rPr>
              <a:t>p</a:t>
            </a:r>
            <a:endParaRPr lang="en-US" sz="7000" dirty="0">
              <a:latin typeface="Century Gothic"/>
              <a:cs typeface="Century Gothic"/>
            </a:endParaRPr>
          </a:p>
        </p:txBody>
      </p:sp>
    </p:spTree>
    <p:extLst>
      <p:ext uri="{BB962C8B-B14F-4D97-AF65-F5344CB8AC3E}">
        <p14:creationId xmlns:p14="http://schemas.microsoft.com/office/powerpoint/2010/main" val="36614372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5478423"/>
          </a:xfrm>
          <a:prstGeom prst="rect">
            <a:avLst/>
          </a:prstGeom>
          <a:noFill/>
        </p:spPr>
        <p:txBody>
          <a:bodyPr wrap="square" rtlCol="0">
            <a:spAutoFit/>
          </a:bodyPr>
          <a:lstStyle/>
          <a:p>
            <a:r>
              <a:rPr lang="en-US" sz="7000" dirty="0" smtClean="0">
                <a:latin typeface="Century Gothic"/>
                <a:cs typeface="Century Gothic"/>
              </a:rPr>
              <a:t>t</a:t>
            </a:r>
            <a:r>
              <a:rPr lang="en-US" sz="7000" dirty="0" smtClean="0">
                <a:solidFill>
                  <a:srgbClr val="FF0000"/>
                </a:solidFill>
                <a:latin typeface="Century Gothic"/>
                <a:cs typeface="Century Gothic"/>
              </a:rPr>
              <a:t>o</a:t>
            </a:r>
            <a:r>
              <a:rPr lang="en-US" sz="7000" dirty="0" smtClean="0">
                <a:latin typeface="Century Gothic"/>
                <a:cs typeface="Century Gothic"/>
              </a:rPr>
              <a:t>ss   fl</a:t>
            </a:r>
            <a:r>
              <a:rPr lang="en-US" sz="7000" dirty="0" smtClean="0">
                <a:solidFill>
                  <a:srgbClr val="FF0000"/>
                </a:solidFill>
                <a:latin typeface="Century Gothic"/>
                <a:cs typeface="Century Gothic"/>
              </a:rPr>
              <a:t>o</a:t>
            </a:r>
            <a:r>
              <a:rPr lang="en-US" sz="7000" dirty="0" smtClean="0">
                <a:latin typeface="Century Gothic"/>
                <a:cs typeface="Century Gothic"/>
              </a:rPr>
              <a:t>ss   f</a:t>
            </a:r>
            <a:r>
              <a:rPr lang="en-US" sz="7000" dirty="0" smtClean="0">
                <a:solidFill>
                  <a:srgbClr val="FF0000"/>
                </a:solidFill>
                <a:latin typeface="Century Gothic"/>
                <a:cs typeface="Century Gothic"/>
              </a:rPr>
              <a:t>o</a:t>
            </a:r>
            <a:r>
              <a:rPr lang="en-US" sz="7000" dirty="0" smtClean="0">
                <a:latin typeface="Century Gothic"/>
                <a:cs typeface="Century Gothic"/>
              </a:rPr>
              <a:t>x    f</a:t>
            </a:r>
            <a:r>
              <a:rPr lang="en-US" sz="7000" dirty="0" smtClean="0">
                <a:solidFill>
                  <a:srgbClr val="FF0000"/>
                </a:solidFill>
                <a:latin typeface="Century Gothic"/>
                <a:cs typeface="Century Gothic"/>
              </a:rPr>
              <a:t>i</a:t>
            </a:r>
            <a:r>
              <a:rPr lang="en-US" sz="7000" dirty="0" smtClean="0">
                <a:latin typeface="Century Gothic"/>
                <a:cs typeface="Century Gothic"/>
              </a:rPr>
              <a:t>x</a:t>
            </a:r>
          </a:p>
          <a:p>
            <a:endParaRPr lang="en-US" sz="7000" dirty="0" smtClean="0">
              <a:latin typeface="Century Gothic"/>
              <a:cs typeface="Century Gothic"/>
            </a:endParaRPr>
          </a:p>
          <a:p>
            <a:r>
              <a:rPr lang="en-US" sz="7000" dirty="0" smtClean="0">
                <a:latin typeface="Century Gothic"/>
                <a:cs typeface="Century Gothic"/>
              </a:rPr>
              <a:t>l</a:t>
            </a:r>
            <a:r>
              <a:rPr lang="en-US" sz="7000" dirty="0" smtClean="0">
                <a:solidFill>
                  <a:srgbClr val="FF0000"/>
                </a:solidFill>
                <a:latin typeface="Century Gothic"/>
                <a:cs typeface="Century Gothic"/>
              </a:rPr>
              <a:t>o</a:t>
            </a:r>
            <a:r>
              <a:rPr lang="en-US" sz="7000" dirty="0" smtClean="0">
                <a:solidFill>
                  <a:srgbClr val="000000"/>
                </a:solidFill>
                <a:latin typeface="Century Gothic"/>
                <a:cs typeface="Century Gothic"/>
              </a:rPr>
              <a:t>s</a:t>
            </a:r>
            <a:r>
              <a:rPr lang="en-US" sz="7000" dirty="0" smtClean="0">
                <a:latin typeface="Century Gothic"/>
                <a:cs typeface="Century Gothic"/>
              </a:rPr>
              <a:t>t  p</a:t>
            </a:r>
            <a:r>
              <a:rPr lang="en-US" sz="7000" dirty="0" smtClean="0">
                <a:solidFill>
                  <a:srgbClr val="FF0000"/>
                </a:solidFill>
                <a:latin typeface="Century Gothic"/>
                <a:cs typeface="Century Gothic"/>
              </a:rPr>
              <a:t>o</a:t>
            </a:r>
            <a:r>
              <a:rPr lang="en-US" sz="7000" dirty="0" smtClean="0">
                <a:latin typeface="Century Gothic"/>
                <a:cs typeface="Century Gothic"/>
              </a:rPr>
              <a:t>nd  fl</a:t>
            </a:r>
            <a:r>
              <a:rPr lang="en-US" sz="7000" dirty="0" smtClean="0">
                <a:solidFill>
                  <a:srgbClr val="FF0000"/>
                </a:solidFill>
                <a:latin typeface="Century Gothic"/>
                <a:cs typeface="Century Gothic"/>
              </a:rPr>
              <a:t>i</a:t>
            </a:r>
            <a:r>
              <a:rPr lang="en-US" sz="7000" dirty="0" smtClean="0">
                <a:latin typeface="Century Gothic"/>
                <a:cs typeface="Century Gothic"/>
              </a:rPr>
              <a:t>p   fl</a:t>
            </a:r>
            <a:r>
              <a:rPr lang="en-US" sz="7000" dirty="0" smtClean="0">
                <a:solidFill>
                  <a:srgbClr val="FF0000"/>
                </a:solidFill>
                <a:latin typeface="Century Gothic"/>
                <a:cs typeface="Century Gothic"/>
              </a:rPr>
              <a:t>o</a:t>
            </a:r>
            <a:r>
              <a:rPr lang="en-US" sz="7000" dirty="0" smtClean="0">
                <a:latin typeface="Century Gothic"/>
                <a:cs typeface="Century Gothic"/>
              </a:rPr>
              <a:t>p</a:t>
            </a:r>
            <a:endParaRPr lang="en-US" sz="7000" dirty="0">
              <a:latin typeface="Century Gothic"/>
              <a:cs typeface="Century Gothic"/>
            </a:endParaRPr>
          </a:p>
          <a:p>
            <a:endParaRPr lang="en-US" sz="7000" dirty="0">
              <a:solidFill>
                <a:srgbClr val="FF0000"/>
              </a:solidFill>
              <a:latin typeface="Century Gothic"/>
              <a:cs typeface="Century Gothic"/>
            </a:endParaRPr>
          </a:p>
          <a:p>
            <a:r>
              <a:rPr lang="en-US" sz="7000" dirty="0" smtClean="0">
                <a:solidFill>
                  <a:srgbClr val="000000"/>
                </a:solidFill>
                <a:latin typeface="Century Gothic"/>
                <a:cs typeface="Century Gothic"/>
              </a:rPr>
              <a:t>pl</a:t>
            </a:r>
            <a:r>
              <a:rPr lang="en-US" sz="7000" dirty="0" smtClean="0">
                <a:solidFill>
                  <a:srgbClr val="FF0000"/>
                </a:solidFill>
                <a:latin typeface="Century Gothic"/>
                <a:cs typeface="Century Gothic"/>
              </a:rPr>
              <a:t>o</a:t>
            </a:r>
            <a:r>
              <a:rPr lang="en-US" sz="7000" dirty="0" smtClean="0">
                <a:latin typeface="Century Gothic"/>
                <a:cs typeface="Century Gothic"/>
              </a:rPr>
              <a:t>p   </a:t>
            </a:r>
            <a:r>
              <a:rPr lang="en-US" sz="7000" dirty="0" err="1" smtClean="0">
                <a:latin typeface="Century Gothic"/>
                <a:cs typeface="Century Gothic"/>
              </a:rPr>
              <a:t>bl</a:t>
            </a:r>
            <a:endParaRPr lang="en-US" sz="7000" dirty="0">
              <a:latin typeface="Century Gothic"/>
              <a:cs typeface="Century Gothic"/>
            </a:endParaRPr>
          </a:p>
        </p:txBody>
      </p:sp>
    </p:spTree>
    <p:extLst>
      <p:ext uri="{BB962C8B-B14F-4D97-AF65-F5344CB8AC3E}">
        <p14:creationId xmlns:p14="http://schemas.microsoft.com/office/powerpoint/2010/main" val="373056364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5478423"/>
          </a:xfrm>
          <a:prstGeom prst="rect">
            <a:avLst/>
          </a:prstGeom>
          <a:noFill/>
        </p:spPr>
        <p:txBody>
          <a:bodyPr wrap="square" rtlCol="0">
            <a:spAutoFit/>
          </a:bodyPr>
          <a:lstStyle/>
          <a:p>
            <a:r>
              <a:rPr lang="en-US" sz="7000" dirty="0" smtClean="0">
                <a:latin typeface="Century Gothic"/>
                <a:cs typeface="Century Gothic"/>
              </a:rPr>
              <a:t>t</a:t>
            </a:r>
            <a:r>
              <a:rPr lang="en-US" sz="7000" dirty="0" smtClean="0">
                <a:solidFill>
                  <a:srgbClr val="FF0000"/>
                </a:solidFill>
                <a:latin typeface="Century Gothic"/>
                <a:cs typeface="Century Gothic"/>
              </a:rPr>
              <a:t>o</a:t>
            </a:r>
            <a:r>
              <a:rPr lang="en-US" sz="7000" dirty="0" smtClean="0">
                <a:latin typeface="Century Gothic"/>
                <a:cs typeface="Century Gothic"/>
              </a:rPr>
              <a:t>ss   fl</a:t>
            </a:r>
            <a:r>
              <a:rPr lang="en-US" sz="7000" dirty="0" smtClean="0">
                <a:solidFill>
                  <a:srgbClr val="FF0000"/>
                </a:solidFill>
                <a:latin typeface="Century Gothic"/>
                <a:cs typeface="Century Gothic"/>
              </a:rPr>
              <a:t>o</a:t>
            </a:r>
            <a:r>
              <a:rPr lang="en-US" sz="7000" dirty="0" smtClean="0">
                <a:latin typeface="Century Gothic"/>
                <a:cs typeface="Century Gothic"/>
              </a:rPr>
              <a:t>ss   f</a:t>
            </a:r>
            <a:r>
              <a:rPr lang="en-US" sz="7000" dirty="0" smtClean="0">
                <a:solidFill>
                  <a:srgbClr val="FF0000"/>
                </a:solidFill>
                <a:latin typeface="Century Gothic"/>
                <a:cs typeface="Century Gothic"/>
              </a:rPr>
              <a:t>o</a:t>
            </a:r>
            <a:r>
              <a:rPr lang="en-US" sz="7000" dirty="0" smtClean="0">
                <a:latin typeface="Century Gothic"/>
                <a:cs typeface="Century Gothic"/>
              </a:rPr>
              <a:t>x    f</a:t>
            </a:r>
            <a:r>
              <a:rPr lang="en-US" sz="7000" dirty="0" smtClean="0">
                <a:solidFill>
                  <a:srgbClr val="FF0000"/>
                </a:solidFill>
                <a:latin typeface="Century Gothic"/>
                <a:cs typeface="Century Gothic"/>
              </a:rPr>
              <a:t>i</a:t>
            </a:r>
            <a:r>
              <a:rPr lang="en-US" sz="7000" dirty="0" smtClean="0">
                <a:latin typeface="Century Gothic"/>
                <a:cs typeface="Century Gothic"/>
              </a:rPr>
              <a:t>x</a:t>
            </a:r>
          </a:p>
          <a:p>
            <a:endParaRPr lang="en-US" sz="7000" dirty="0" smtClean="0">
              <a:latin typeface="Century Gothic"/>
              <a:cs typeface="Century Gothic"/>
            </a:endParaRPr>
          </a:p>
          <a:p>
            <a:r>
              <a:rPr lang="en-US" sz="7000" dirty="0" smtClean="0">
                <a:latin typeface="Century Gothic"/>
                <a:cs typeface="Century Gothic"/>
              </a:rPr>
              <a:t>l</a:t>
            </a:r>
            <a:r>
              <a:rPr lang="en-US" sz="7000" dirty="0" smtClean="0">
                <a:solidFill>
                  <a:srgbClr val="FF0000"/>
                </a:solidFill>
                <a:latin typeface="Century Gothic"/>
                <a:cs typeface="Century Gothic"/>
              </a:rPr>
              <a:t>o</a:t>
            </a:r>
            <a:r>
              <a:rPr lang="en-US" sz="7000" dirty="0" smtClean="0">
                <a:solidFill>
                  <a:srgbClr val="000000"/>
                </a:solidFill>
                <a:latin typeface="Century Gothic"/>
                <a:cs typeface="Century Gothic"/>
              </a:rPr>
              <a:t>s</a:t>
            </a:r>
            <a:r>
              <a:rPr lang="en-US" sz="7000" dirty="0" smtClean="0">
                <a:latin typeface="Century Gothic"/>
                <a:cs typeface="Century Gothic"/>
              </a:rPr>
              <a:t>t  p</a:t>
            </a:r>
            <a:r>
              <a:rPr lang="en-US" sz="7000" dirty="0" smtClean="0">
                <a:solidFill>
                  <a:srgbClr val="FF0000"/>
                </a:solidFill>
                <a:latin typeface="Century Gothic"/>
                <a:cs typeface="Century Gothic"/>
              </a:rPr>
              <a:t>o</a:t>
            </a:r>
            <a:r>
              <a:rPr lang="en-US" sz="7000" dirty="0" smtClean="0">
                <a:latin typeface="Century Gothic"/>
                <a:cs typeface="Century Gothic"/>
              </a:rPr>
              <a:t>nd  fl</a:t>
            </a:r>
            <a:r>
              <a:rPr lang="en-US" sz="7000" dirty="0" smtClean="0">
                <a:solidFill>
                  <a:srgbClr val="FF0000"/>
                </a:solidFill>
                <a:latin typeface="Century Gothic"/>
                <a:cs typeface="Century Gothic"/>
              </a:rPr>
              <a:t>i</a:t>
            </a:r>
            <a:r>
              <a:rPr lang="en-US" sz="7000" dirty="0" smtClean="0">
                <a:latin typeface="Century Gothic"/>
                <a:cs typeface="Century Gothic"/>
              </a:rPr>
              <a:t>p   fl</a:t>
            </a:r>
            <a:r>
              <a:rPr lang="en-US" sz="7000" dirty="0" smtClean="0">
                <a:solidFill>
                  <a:srgbClr val="FF0000"/>
                </a:solidFill>
                <a:latin typeface="Century Gothic"/>
                <a:cs typeface="Century Gothic"/>
              </a:rPr>
              <a:t>o</a:t>
            </a:r>
            <a:r>
              <a:rPr lang="en-US" sz="7000" dirty="0" smtClean="0">
                <a:latin typeface="Century Gothic"/>
                <a:cs typeface="Century Gothic"/>
              </a:rPr>
              <a:t>p</a:t>
            </a:r>
            <a:endParaRPr lang="en-US" sz="7000" dirty="0">
              <a:latin typeface="Century Gothic"/>
              <a:cs typeface="Century Gothic"/>
            </a:endParaRPr>
          </a:p>
          <a:p>
            <a:endParaRPr lang="en-US" sz="7000" dirty="0">
              <a:solidFill>
                <a:srgbClr val="FF0000"/>
              </a:solidFill>
              <a:latin typeface="Century Gothic"/>
              <a:cs typeface="Century Gothic"/>
            </a:endParaRPr>
          </a:p>
          <a:p>
            <a:r>
              <a:rPr lang="en-US" sz="7000" dirty="0" smtClean="0">
                <a:solidFill>
                  <a:srgbClr val="000000"/>
                </a:solidFill>
                <a:latin typeface="Century Gothic"/>
                <a:cs typeface="Century Gothic"/>
              </a:rPr>
              <a:t>pl</a:t>
            </a:r>
            <a:r>
              <a:rPr lang="en-US" sz="7000" dirty="0" smtClean="0">
                <a:solidFill>
                  <a:srgbClr val="FF0000"/>
                </a:solidFill>
                <a:latin typeface="Century Gothic"/>
                <a:cs typeface="Century Gothic"/>
              </a:rPr>
              <a:t>o</a:t>
            </a:r>
            <a:r>
              <a:rPr lang="en-US" sz="7000" dirty="0" smtClean="0">
                <a:latin typeface="Century Gothic"/>
                <a:cs typeface="Century Gothic"/>
              </a:rPr>
              <a:t>p   </a:t>
            </a:r>
            <a:r>
              <a:rPr lang="en-US" sz="7000" dirty="0" err="1" smtClean="0">
                <a:latin typeface="Century Gothic"/>
                <a:cs typeface="Century Gothic"/>
              </a:rPr>
              <a:t>bl</a:t>
            </a:r>
            <a:r>
              <a:rPr lang="en-US" sz="7000" dirty="0" err="1" smtClean="0">
                <a:solidFill>
                  <a:srgbClr val="FF0000"/>
                </a:solidFill>
                <a:latin typeface="Century Gothic"/>
                <a:cs typeface="Century Gothic"/>
              </a:rPr>
              <a:t>o</a:t>
            </a:r>
            <a:endParaRPr lang="en-US" sz="7000" dirty="0">
              <a:latin typeface="Century Gothic"/>
              <a:cs typeface="Century Gothic"/>
            </a:endParaRPr>
          </a:p>
        </p:txBody>
      </p:sp>
    </p:spTree>
    <p:extLst>
      <p:ext uri="{BB962C8B-B14F-4D97-AF65-F5344CB8AC3E}">
        <p14:creationId xmlns:p14="http://schemas.microsoft.com/office/powerpoint/2010/main" val="383792587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5478423"/>
          </a:xfrm>
          <a:prstGeom prst="rect">
            <a:avLst/>
          </a:prstGeom>
          <a:noFill/>
        </p:spPr>
        <p:txBody>
          <a:bodyPr wrap="square" rtlCol="0">
            <a:spAutoFit/>
          </a:bodyPr>
          <a:lstStyle/>
          <a:p>
            <a:r>
              <a:rPr lang="en-US" sz="7000" dirty="0" smtClean="0">
                <a:latin typeface="Century Gothic"/>
                <a:cs typeface="Century Gothic"/>
              </a:rPr>
              <a:t>t</a:t>
            </a:r>
            <a:r>
              <a:rPr lang="en-US" sz="7000" dirty="0" smtClean="0">
                <a:solidFill>
                  <a:srgbClr val="FF0000"/>
                </a:solidFill>
                <a:latin typeface="Century Gothic"/>
                <a:cs typeface="Century Gothic"/>
              </a:rPr>
              <a:t>o</a:t>
            </a:r>
            <a:r>
              <a:rPr lang="en-US" sz="7000" dirty="0" smtClean="0">
                <a:latin typeface="Century Gothic"/>
                <a:cs typeface="Century Gothic"/>
              </a:rPr>
              <a:t>ss   fl</a:t>
            </a:r>
            <a:r>
              <a:rPr lang="en-US" sz="7000" dirty="0" smtClean="0">
                <a:solidFill>
                  <a:srgbClr val="FF0000"/>
                </a:solidFill>
                <a:latin typeface="Century Gothic"/>
                <a:cs typeface="Century Gothic"/>
              </a:rPr>
              <a:t>o</a:t>
            </a:r>
            <a:r>
              <a:rPr lang="en-US" sz="7000" dirty="0" smtClean="0">
                <a:latin typeface="Century Gothic"/>
                <a:cs typeface="Century Gothic"/>
              </a:rPr>
              <a:t>ss   f</a:t>
            </a:r>
            <a:r>
              <a:rPr lang="en-US" sz="7000" dirty="0" smtClean="0">
                <a:solidFill>
                  <a:srgbClr val="FF0000"/>
                </a:solidFill>
                <a:latin typeface="Century Gothic"/>
                <a:cs typeface="Century Gothic"/>
              </a:rPr>
              <a:t>o</a:t>
            </a:r>
            <a:r>
              <a:rPr lang="en-US" sz="7000" dirty="0" smtClean="0">
                <a:latin typeface="Century Gothic"/>
                <a:cs typeface="Century Gothic"/>
              </a:rPr>
              <a:t>x    f</a:t>
            </a:r>
            <a:r>
              <a:rPr lang="en-US" sz="7000" dirty="0" smtClean="0">
                <a:solidFill>
                  <a:srgbClr val="FF0000"/>
                </a:solidFill>
                <a:latin typeface="Century Gothic"/>
                <a:cs typeface="Century Gothic"/>
              </a:rPr>
              <a:t>i</a:t>
            </a:r>
            <a:r>
              <a:rPr lang="en-US" sz="7000" dirty="0" smtClean="0">
                <a:latin typeface="Century Gothic"/>
                <a:cs typeface="Century Gothic"/>
              </a:rPr>
              <a:t>x</a:t>
            </a:r>
          </a:p>
          <a:p>
            <a:endParaRPr lang="en-US" sz="7000" dirty="0" smtClean="0">
              <a:latin typeface="Century Gothic"/>
              <a:cs typeface="Century Gothic"/>
            </a:endParaRPr>
          </a:p>
          <a:p>
            <a:r>
              <a:rPr lang="en-US" sz="7000" dirty="0" smtClean="0">
                <a:latin typeface="Century Gothic"/>
                <a:cs typeface="Century Gothic"/>
              </a:rPr>
              <a:t>l</a:t>
            </a:r>
            <a:r>
              <a:rPr lang="en-US" sz="7000" dirty="0" smtClean="0">
                <a:solidFill>
                  <a:srgbClr val="FF0000"/>
                </a:solidFill>
                <a:latin typeface="Century Gothic"/>
                <a:cs typeface="Century Gothic"/>
              </a:rPr>
              <a:t>o</a:t>
            </a:r>
            <a:r>
              <a:rPr lang="en-US" sz="7000" dirty="0" smtClean="0">
                <a:solidFill>
                  <a:srgbClr val="000000"/>
                </a:solidFill>
                <a:latin typeface="Century Gothic"/>
                <a:cs typeface="Century Gothic"/>
              </a:rPr>
              <a:t>s</a:t>
            </a:r>
            <a:r>
              <a:rPr lang="en-US" sz="7000" dirty="0" smtClean="0">
                <a:latin typeface="Century Gothic"/>
                <a:cs typeface="Century Gothic"/>
              </a:rPr>
              <a:t>t  p</a:t>
            </a:r>
            <a:r>
              <a:rPr lang="en-US" sz="7000" dirty="0" smtClean="0">
                <a:solidFill>
                  <a:srgbClr val="FF0000"/>
                </a:solidFill>
                <a:latin typeface="Century Gothic"/>
                <a:cs typeface="Century Gothic"/>
              </a:rPr>
              <a:t>o</a:t>
            </a:r>
            <a:r>
              <a:rPr lang="en-US" sz="7000" dirty="0" smtClean="0">
                <a:latin typeface="Century Gothic"/>
                <a:cs typeface="Century Gothic"/>
              </a:rPr>
              <a:t>nd  fl</a:t>
            </a:r>
            <a:r>
              <a:rPr lang="en-US" sz="7000" dirty="0" smtClean="0">
                <a:solidFill>
                  <a:srgbClr val="FF0000"/>
                </a:solidFill>
                <a:latin typeface="Century Gothic"/>
                <a:cs typeface="Century Gothic"/>
              </a:rPr>
              <a:t>i</a:t>
            </a:r>
            <a:r>
              <a:rPr lang="en-US" sz="7000" dirty="0" smtClean="0">
                <a:latin typeface="Century Gothic"/>
                <a:cs typeface="Century Gothic"/>
              </a:rPr>
              <a:t>p   fl</a:t>
            </a:r>
            <a:r>
              <a:rPr lang="en-US" sz="7000" dirty="0" smtClean="0">
                <a:solidFill>
                  <a:srgbClr val="FF0000"/>
                </a:solidFill>
                <a:latin typeface="Century Gothic"/>
                <a:cs typeface="Century Gothic"/>
              </a:rPr>
              <a:t>o</a:t>
            </a:r>
            <a:r>
              <a:rPr lang="en-US" sz="7000" dirty="0" smtClean="0">
                <a:latin typeface="Century Gothic"/>
                <a:cs typeface="Century Gothic"/>
              </a:rPr>
              <a:t>p</a:t>
            </a:r>
            <a:endParaRPr lang="en-US" sz="7000" dirty="0">
              <a:latin typeface="Century Gothic"/>
              <a:cs typeface="Century Gothic"/>
            </a:endParaRPr>
          </a:p>
          <a:p>
            <a:endParaRPr lang="en-US" sz="7000" dirty="0">
              <a:solidFill>
                <a:srgbClr val="FF0000"/>
              </a:solidFill>
              <a:latin typeface="Century Gothic"/>
              <a:cs typeface="Century Gothic"/>
            </a:endParaRPr>
          </a:p>
          <a:p>
            <a:r>
              <a:rPr lang="en-US" sz="7000" dirty="0" smtClean="0">
                <a:solidFill>
                  <a:srgbClr val="000000"/>
                </a:solidFill>
                <a:latin typeface="Century Gothic"/>
                <a:cs typeface="Century Gothic"/>
              </a:rPr>
              <a:t>pl</a:t>
            </a:r>
            <a:r>
              <a:rPr lang="en-US" sz="7000" dirty="0" smtClean="0">
                <a:solidFill>
                  <a:srgbClr val="FF0000"/>
                </a:solidFill>
                <a:latin typeface="Century Gothic"/>
                <a:cs typeface="Century Gothic"/>
              </a:rPr>
              <a:t>o</a:t>
            </a:r>
            <a:r>
              <a:rPr lang="en-US" sz="7000" dirty="0" smtClean="0">
                <a:latin typeface="Century Gothic"/>
                <a:cs typeface="Century Gothic"/>
              </a:rPr>
              <a:t>p   bl</a:t>
            </a:r>
            <a:r>
              <a:rPr lang="en-US" sz="7000" dirty="0" smtClean="0">
                <a:solidFill>
                  <a:srgbClr val="FF0000"/>
                </a:solidFill>
                <a:latin typeface="Century Gothic"/>
                <a:cs typeface="Century Gothic"/>
              </a:rPr>
              <a:t>o</a:t>
            </a:r>
            <a:r>
              <a:rPr lang="en-US" sz="7000" dirty="0" smtClean="0">
                <a:latin typeface="Century Gothic"/>
                <a:cs typeface="Century Gothic"/>
              </a:rPr>
              <a:t>ck</a:t>
            </a:r>
            <a:endParaRPr lang="en-US" sz="7000" dirty="0">
              <a:latin typeface="Century Gothic"/>
              <a:cs typeface="Century Gothic"/>
            </a:endParaRPr>
          </a:p>
        </p:txBody>
      </p:sp>
    </p:spTree>
    <p:extLst>
      <p:ext uri="{BB962C8B-B14F-4D97-AF65-F5344CB8AC3E}">
        <p14:creationId xmlns:p14="http://schemas.microsoft.com/office/powerpoint/2010/main" val="253230063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5478423"/>
          </a:xfrm>
          <a:prstGeom prst="rect">
            <a:avLst/>
          </a:prstGeom>
          <a:noFill/>
        </p:spPr>
        <p:txBody>
          <a:bodyPr wrap="square" rtlCol="0">
            <a:spAutoFit/>
          </a:bodyPr>
          <a:lstStyle/>
          <a:p>
            <a:r>
              <a:rPr lang="en-US" sz="7000" dirty="0" smtClean="0">
                <a:latin typeface="Century Gothic"/>
                <a:cs typeface="Century Gothic"/>
              </a:rPr>
              <a:t>t</a:t>
            </a:r>
            <a:r>
              <a:rPr lang="en-US" sz="7000" dirty="0" smtClean="0">
                <a:solidFill>
                  <a:srgbClr val="FF0000"/>
                </a:solidFill>
                <a:latin typeface="Century Gothic"/>
                <a:cs typeface="Century Gothic"/>
              </a:rPr>
              <a:t>o</a:t>
            </a:r>
            <a:r>
              <a:rPr lang="en-US" sz="7000" dirty="0" smtClean="0">
                <a:latin typeface="Century Gothic"/>
                <a:cs typeface="Century Gothic"/>
              </a:rPr>
              <a:t>ss   fl</a:t>
            </a:r>
            <a:r>
              <a:rPr lang="en-US" sz="7000" dirty="0" smtClean="0">
                <a:solidFill>
                  <a:srgbClr val="FF0000"/>
                </a:solidFill>
                <a:latin typeface="Century Gothic"/>
                <a:cs typeface="Century Gothic"/>
              </a:rPr>
              <a:t>o</a:t>
            </a:r>
            <a:r>
              <a:rPr lang="en-US" sz="7000" dirty="0" smtClean="0">
                <a:latin typeface="Century Gothic"/>
                <a:cs typeface="Century Gothic"/>
              </a:rPr>
              <a:t>ss   f</a:t>
            </a:r>
            <a:r>
              <a:rPr lang="en-US" sz="7000" dirty="0" smtClean="0">
                <a:solidFill>
                  <a:srgbClr val="FF0000"/>
                </a:solidFill>
                <a:latin typeface="Century Gothic"/>
                <a:cs typeface="Century Gothic"/>
              </a:rPr>
              <a:t>o</a:t>
            </a:r>
            <a:r>
              <a:rPr lang="en-US" sz="7000" dirty="0" smtClean="0">
                <a:latin typeface="Century Gothic"/>
                <a:cs typeface="Century Gothic"/>
              </a:rPr>
              <a:t>x    f</a:t>
            </a:r>
            <a:r>
              <a:rPr lang="en-US" sz="7000" dirty="0" smtClean="0">
                <a:solidFill>
                  <a:srgbClr val="FF0000"/>
                </a:solidFill>
                <a:latin typeface="Century Gothic"/>
                <a:cs typeface="Century Gothic"/>
              </a:rPr>
              <a:t>i</a:t>
            </a:r>
            <a:r>
              <a:rPr lang="en-US" sz="7000" dirty="0" smtClean="0">
                <a:latin typeface="Century Gothic"/>
                <a:cs typeface="Century Gothic"/>
              </a:rPr>
              <a:t>x</a:t>
            </a:r>
          </a:p>
          <a:p>
            <a:endParaRPr lang="en-US" sz="7000" dirty="0" smtClean="0">
              <a:latin typeface="Century Gothic"/>
              <a:cs typeface="Century Gothic"/>
            </a:endParaRPr>
          </a:p>
          <a:p>
            <a:r>
              <a:rPr lang="en-US" sz="7000" dirty="0" smtClean="0">
                <a:latin typeface="Century Gothic"/>
                <a:cs typeface="Century Gothic"/>
              </a:rPr>
              <a:t>l</a:t>
            </a:r>
            <a:r>
              <a:rPr lang="en-US" sz="7000" dirty="0" smtClean="0">
                <a:solidFill>
                  <a:srgbClr val="FF0000"/>
                </a:solidFill>
                <a:latin typeface="Century Gothic"/>
                <a:cs typeface="Century Gothic"/>
              </a:rPr>
              <a:t>o</a:t>
            </a:r>
            <a:r>
              <a:rPr lang="en-US" sz="7000" dirty="0" smtClean="0">
                <a:solidFill>
                  <a:srgbClr val="000000"/>
                </a:solidFill>
                <a:latin typeface="Century Gothic"/>
                <a:cs typeface="Century Gothic"/>
              </a:rPr>
              <a:t>s</a:t>
            </a:r>
            <a:r>
              <a:rPr lang="en-US" sz="7000" dirty="0" smtClean="0">
                <a:latin typeface="Century Gothic"/>
                <a:cs typeface="Century Gothic"/>
              </a:rPr>
              <a:t>t  p</a:t>
            </a:r>
            <a:r>
              <a:rPr lang="en-US" sz="7000" dirty="0" smtClean="0">
                <a:solidFill>
                  <a:srgbClr val="FF0000"/>
                </a:solidFill>
                <a:latin typeface="Century Gothic"/>
                <a:cs typeface="Century Gothic"/>
              </a:rPr>
              <a:t>o</a:t>
            </a:r>
            <a:r>
              <a:rPr lang="en-US" sz="7000" dirty="0" smtClean="0">
                <a:latin typeface="Century Gothic"/>
                <a:cs typeface="Century Gothic"/>
              </a:rPr>
              <a:t>nd  fl</a:t>
            </a:r>
            <a:r>
              <a:rPr lang="en-US" sz="7000" dirty="0" smtClean="0">
                <a:solidFill>
                  <a:srgbClr val="FF0000"/>
                </a:solidFill>
                <a:latin typeface="Century Gothic"/>
                <a:cs typeface="Century Gothic"/>
              </a:rPr>
              <a:t>i</a:t>
            </a:r>
            <a:r>
              <a:rPr lang="en-US" sz="7000" dirty="0" smtClean="0">
                <a:latin typeface="Century Gothic"/>
                <a:cs typeface="Century Gothic"/>
              </a:rPr>
              <a:t>p   fl</a:t>
            </a:r>
            <a:r>
              <a:rPr lang="en-US" sz="7000" dirty="0" smtClean="0">
                <a:solidFill>
                  <a:srgbClr val="FF0000"/>
                </a:solidFill>
                <a:latin typeface="Century Gothic"/>
                <a:cs typeface="Century Gothic"/>
              </a:rPr>
              <a:t>o</a:t>
            </a:r>
            <a:r>
              <a:rPr lang="en-US" sz="7000" dirty="0" smtClean="0">
                <a:latin typeface="Century Gothic"/>
                <a:cs typeface="Century Gothic"/>
              </a:rPr>
              <a:t>p</a:t>
            </a:r>
            <a:endParaRPr lang="en-US" sz="7000" dirty="0">
              <a:latin typeface="Century Gothic"/>
              <a:cs typeface="Century Gothic"/>
            </a:endParaRPr>
          </a:p>
          <a:p>
            <a:endParaRPr lang="en-US" sz="7000" dirty="0">
              <a:solidFill>
                <a:srgbClr val="FF0000"/>
              </a:solidFill>
              <a:latin typeface="Century Gothic"/>
              <a:cs typeface="Century Gothic"/>
            </a:endParaRPr>
          </a:p>
          <a:p>
            <a:r>
              <a:rPr lang="en-US" sz="7000" dirty="0" smtClean="0">
                <a:solidFill>
                  <a:srgbClr val="000000"/>
                </a:solidFill>
                <a:latin typeface="Century Gothic"/>
                <a:cs typeface="Century Gothic"/>
              </a:rPr>
              <a:t>pl</a:t>
            </a:r>
            <a:r>
              <a:rPr lang="en-US" sz="7000" dirty="0" smtClean="0">
                <a:solidFill>
                  <a:srgbClr val="FF0000"/>
                </a:solidFill>
                <a:latin typeface="Century Gothic"/>
                <a:cs typeface="Century Gothic"/>
              </a:rPr>
              <a:t>o</a:t>
            </a:r>
            <a:r>
              <a:rPr lang="en-US" sz="7000" dirty="0" smtClean="0">
                <a:latin typeface="Century Gothic"/>
                <a:cs typeface="Century Gothic"/>
              </a:rPr>
              <a:t>p   bl</a:t>
            </a:r>
            <a:r>
              <a:rPr lang="en-US" sz="7000" dirty="0" smtClean="0">
                <a:solidFill>
                  <a:srgbClr val="FF0000"/>
                </a:solidFill>
                <a:latin typeface="Century Gothic"/>
                <a:cs typeface="Century Gothic"/>
              </a:rPr>
              <a:t>o</a:t>
            </a:r>
            <a:r>
              <a:rPr lang="en-US" sz="7000" dirty="0" smtClean="0">
                <a:latin typeface="Century Gothic"/>
                <a:cs typeface="Century Gothic"/>
              </a:rPr>
              <a:t>ck   </a:t>
            </a:r>
            <a:r>
              <a:rPr lang="en-US" sz="7000" dirty="0" err="1" smtClean="0">
                <a:latin typeface="Century Gothic"/>
                <a:cs typeface="Century Gothic"/>
              </a:rPr>
              <a:t>bl</a:t>
            </a:r>
            <a:endParaRPr lang="en-US" sz="7000" dirty="0">
              <a:latin typeface="Century Gothic"/>
              <a:cs typeface="Century Gothic"/>
            </a:endParaRPr>
          </a:p>
        </p:txBody>
      </p:sp>
    </p:spTree>
    <p:extLst>
      <p:ext uri="{BB962C8B-B14F-4D97-AF65-F5344CB8AC3E}">
        <p14:creationId xmlns:p14="http://schemas.microsoft.com/office/powerpoint/2010/main" val="263498359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5478423"/>
          </a:xfrm>
          <a:prstGeom prst="rect">
            <a:avLst/>
          </a:prstGeom>
          <a:noFill/>
        </p:spPr>
        <p:txBody>
          <a:bodyPr wrap="square" rtlCol="0">
            <a:spAutoFit/>
          </a:bodyPr>
          <a:lstStyle/>
          <a:p>
            <a:r>
              <a:rPr lang="en-US" sz="7000" dirty="0" smtClean="0">
                <a:latin typeface="Century Gothic"/>
                <a:cs typeface="Century Gothic"/>
              </a:rPr>
              <a:t>t</a:t>
            </a:r>
            <a:r>
              <a:rPr lang="en-US" sz="7000" dirty="0" smtClean="0">
                <a:solidFill>
                  <a:srgbClr val="FF0000"/>
                </a:solidFill>
                <a:latin typeface="Century Gothic"/>
                <a:cs typeface="Century Gothic"/>
              </a:rPr>
              <a:t>o</a:t>
            </a:r>
            <a:r>
              <a:rPr lang="en-US" sz="7000" dirty="0" smtClean="0">
                <a:latin typeface="Century Gothic"/>
                <a:cs typeface="Century Gothic"/>
              </a:rPr>
              <a:t>ss   fl</a:t>
            </a:r>
            <a:r>
              <a:rPr lang="en-US" sz="7000" dirty="0" smtClean="0">
                <a:solidFill>
                  <a:srgbClr val="FF0000"/>
                </a:solidFill>
                <a:latin typeface="Century Gothic"/>
                <a:cs typeface="Century Gothic"/>
              </a:rPr>
              <a:t>o</a:t>
            </a:r>
            <a:r>
              <a:rPr lang="en-US" sz="7000" dirty="0" smtClean="0">
                <a:latin typeface="Century Gothic"/>
                <a:cs typeface="Century Gothic"/>
              </a:rPr>
              <a:t>ss   f</a:t>
            </a:r>
            <a:r>
              <a:rPr lang="en-US" sz="7000" dirty="0" smtClean="0">
                <a:solidFill>
                  <a:srgbClr val="FF0000"/>
                </a:solidFill>
                <a:latin typeface="Century Gothic"/>
                <a:cs typeface="Century Gothic"/>
              </a:rPr>
              <a:t>o</a:t>
            </a:r>
            <a:r>
              <a:rPr lang="en-US" sz="7000" dirty="0" smtClean="0">
                <a:latin typeface="Century Gothic"/>
                <a:cs typeface="Century Gothic"/>
              </a:rPr>
              <a:t>x    f</a:t>
            </a:r>
            <a:r>
              <a:rPr lang="en-US" sz="7000" dirty="0" smtClean="0">
                <a:solidFill>
                  <a:srgbClr val="FF0000"/>
                </a:solidFill>
                <a:latin typeface="Century Gothic"/>
                <a:cs typeface="Century Gothic"/>
              </a:rPr>
              <a:t>i</a:t>
            </a:r>
            <a:r>
              <a:rPr lang="en-US" sz="7000" dirty="0" smtClean="0">
                <a:latin typeface="Century Gothic"/>
                <a:cs typeface="Century Gothic"/>
              </a:rPr>
              <a:t>x</a:t>
            </a:r>
          </a:p>
          <a:p>
            <a:endParaRPr lang="en-US" sz="7000" dirty="0" smtClean="0">
              <a:latin typeface="Century Gothic"/>
              <a:cs typeface="Century Gothic"/>
            </a:endParaRPr>
          </a:p>
          <a:p>
            <a:r>
              <a:rPr lang="en-US" sz="7000" dirty="0" smtClean="0">
                <a:latin typeface="Century Gothic"/>
                <a:cs typeface="Century Gothic"/>
              </a:rPr>
              <a:t>l</a:t>
            </a:r>
            <a:r>
              <a:rPr lang="en-US" sz="7000" dirty="0" smtClean="0">
                <a:solidFill>
                  <a:srgbClr val="FF0000"/>
                </a:solidFill>
                <a:latin typeface="Century Gothic"/>
                <a:cs typeface="Century Gothic"/>
              </a:rPr>
              <a:t>o</a:t>
            </a:r>
            <a:r>
              <a:rPr lang="en-US" sz="7000" dirty="0" smtClean="0">
                <a:solidFill>
                  <a:srgbClr val="000000"/>
                </a:solidFill>
                <a:latin typeface="Century Gothic"/>
                <a:cs typeface="Century Gothic"/>
              </a:rPr>
              <a:t>s</a:t>
            </a:r>
            <a:r>
              <a:rPr lang="en-US" sz="7000" dirty="0" smtClean="0">
                <a:latin typeface="Century Gothic"/>
                <a:cs typeface="Century Gothic"/>
              </a:rPr>
              <a:t>t  p</a:t>
            </a:r>
            <a:r>
              <a:rPr lang="en-US" sz="7000" dirty="0" smtClean="0">
                <a:solidFill>
                  <a:srgbClr val="FF0000"/>
                </a:solidFill>
                <a:latin typeface="Century Gothic"/>
                <a:cs typeface="Century Gothic"/>
              </a:rPr>
              <a:t>o</a:t>
            </a:r>
            <a:r>
              <a:rPr lang="en-US" sz="7000" dirty="0" smtClean="0">
                <a:latin typeface="Century Gothic"/>
                <a:cs typeface="Century Gothic"/>
              </a:rPr>
              <a:t>nd  fl</a:t>
            </a:r>
            <a:r>
              <a:rPr lang="en-US" sz="7000" dirty="0" smtClean="0">
                <a:solidFill>
                  <a:srgbClr val="FF0000"/>
                </a:solidFill>
                <a:latin typeface="Century Gothic"/>
                <a:cs typeface="Century Gothic"/>
              </a:rPr>
              <a:t>i</a:t>
            </a:r>
            <a:r>
              <a:rPr lang="en-US" sz="7000" dirty="0" smtClean="0">
                <a:latin typeface="Century Gothic"/>
                <a:cs typeface="Century Gothic"/>
              </a:rPr>
              <a:t>p   fl</a:t>
            </a:r>
            <a:r>
              <a:rPr lang="en-US" sz="7000" dirty="0" smtClean="0">
                <a:solidFill>
                  <a:srgbClr val="FF0000"/>
                </a:solidFill>
                <a:latin typeface="Century Gothic"/>
                <a:cs typeface="Century Gothic"/>
              </a:rPr>
              <a:t>o</a:t>
            </a:r>
            <a:r>
              <a:rPr lang="en-US" sz="7000" dirty="0" smtClean="0">
                <a:latin typeface="Century Gothic"/>
                <a:cs typeface="Century Gothic"/>
              </a:rPr>
              <a:t>p</a:t>
            </a:r>
            <a:endParaRPr lang="en-US" sz="7000" dirty="0">
              <a:latin typeface="Century Gothic"/>
              <a:cs typeface="Century Gothic"/>
            </a:endParaRPr>
          </a:p>
          <a:p>
            <a:endParaRPr lang="en-US" sz="7000" dirty="0">
              <a:solidFill>
                <a:srgbClr val="FF0000"/>
              </a:solidFill>
              <a:latin typeface="Century Gothic"/>
              <a:cs typeface="Century Gothic"/>
            </a:endParaRPr>
          </a:p>
          <a:p>
            <a:r>
              <a:rPr lang="en-US" sz="7000" dirty="0" smtClean="0">
                <a:solidFill>
                  <a:srgbClr val="000000"/>
                </a:solidFill>
                <a:latin typeface="Century Gothic"/>
                <a:cs typeface="Century Gothic"/>
              </a:rPr>
              <a:t>pl</a:t>
            </a:r>
            <a:r>
              <a:rPr lang="en-US" sz="7000" dirty="0" smtClean="0">
                <a:solidFill>
                  <a:srgbClr val="FF0000"/>
                </a:solidFill>
                <a:latin typeface="Century Gothic"/>
                <a:cs typeface="Century Gothic"/>
              </a:rPr>
              <a:t>o</a:t>
            </a:r>
            <a:r>
              <a:rPr lang="en-US" sz="7000" dirty="0" smtClean="0">
                <a:latin typeface="Century Gothic"/>
                <a:cs typeface="Century Gothic"/>
              </a:rPr>
              <a:t>p   bl</a:t>
            </a:r>
            <a:r>
              <a:rPr lang="en-US" sz="7000" dirty="0" smtClean="0">
                <a:solidFill>
                  <a:srgbClr val="FF0000"/>
                </a:solidFill>
                <a:latin typeface="Century Gothic"/>
                <a:cs typeface="Century Gothic"/>
              </a:rPr>
              <a:t>o</a:t>
            </a:r>
            <a:r>
              <a:rPr lang="en-US" sz="7000" dirty="0" smtClean="0">
                <a:latin typeface="Century Gothic"/>
                <a:cs typeface="Century Gothic"/>
              </a:rPr>
              <a:t>ck   </a:t>
            </a:r>
            <a:r>
              <a:rPr lang="en-US" sz="7000" dirty="0" err="1" smtClean="0">
                <a:latin typeface="Century Gothic"/>
                <a:cs typeface="Century Gothic"/>
              </a:rPr>
              <a:t>bl</a:t>
            </a:r>
            <a:r>
              <a:rPr lang="en-US" sz="7000" dirty="0" err="1" smtClean="0">
                <a:solidFill>
                  <a:srgbClr val="FF0000"/>
                </a:solidFill>
                <a:latin typeface="Century Gothic"/>
                <a:cs typeface="Century Gothic"/>
              </a:rPr>
              <a:t>a</a:t>
            </a:r>
            <a:endParaRPr lang="en-US" sz="7000" dirty="0">
              <a:latin typeface="Century Gothic"/>
              <a:cs typeface="Century Gothic"/>
            </a:endParaRPr>
          </a:p>
        </p:txBody>
      </p:sp>
    </p:spTree>
    <p:extLst>
      <p:ext uri="{BB962C8B-B14F-4D97-AF65-F5344CB8AC3E}">
        <p14:creationId xmlns:p14="http://schemas.microsoft.com/office/powerpoint/2010/main" val="24767707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30" y="531939"/>
            <a:ext cx="8898938" cy="5478423"/>
          </a:xfrm>
          <a:prstGeom prst="rect">
            <a:avLst/>
          </a:prstGeom>
          <a:noFill/>
        </p:spPr>
        <p:txBody>
          <a:bodyPr wrap="square" rtlCol="0">
            <a:spAutoFit/>
          </a:bodyPr>
          <a:lstStyle/>
          <a:p>
            <a:r>
              <a:rPr lang="en-US" sz="7000" dirty="0" smtClean="0">
                <a:latin typeface="Century Gothic"/>
                <a:cs typeface="Century Gothic"/>
              </a:rPr>
              <a:t>t</a:t>
            </a:r>
            <a:r>
              <a:rPr lang="en-US" sz="7000" dirty="0" smtClean="0">
                <a:solidFill>
                  <a:srgbClr val="FF0000"/>
                </a:solidFill>
                <a:latin typeface="Century Gothic"/>
                <a:cs typeface="Century Gothic"/>
              </a:rPr>
              <a:t>o</a:t>
            </a:r>
            <a:r>
              <a:rPr lang="en-US" sz="7000" dirty="0" smtClean="0">
                <a:latin typeface="Century Gothic"/>
                <a:cs typeface="Century Gothic"/>
              </a:rPr>
              <a:t>ss   fl</a:t>
            </a:r>
            <a:r>
              <a:rPr lang="en-US" sz="7000" dirty="0" smtClean="0">
                <a:solidFill>
                  <a:srgbClr val="FF0000"/>
                </a:solidFill>
                <a:latin typeface="Century Gothic"/>
                <a:cs typeface="Century Gothic"/>
              </a:rPr>
              <a:t>o</a:t>
            </a:r>
            <a:r>
              <a:rPr lang="en-US" sz="7000" dirty="0" smtClean="0">
                <a:latin typeface="Century Gothic"/>
                <a:cs typeface="Century Gothic"/>
              </a:rPr>
              <a:t>ss   f</a:t>
            </a:r>
            <a:r>
              <a:rPr lang="en-US" sz="7000" dirty="0" smtClean="0">
                <a:solidFill>
                  <a:srgbClr val="FF0000"/>
                </a:solidFill>
                <a:latin typeface="Century Gothic"/>
                <a:cs typeface="Century Gothic"/>
              </a:rPr>
              <a:t>o</a:t>
            </a:r>
            <a:r>
              <a:rPr lang="en-US" sz="7000" dirty="0" smtClean="0">
                <a:latin typeface="Century Gothic"/>
                <a:cs typeface="Century Gothic"/>
              </a:rPr>
              <a:t>x    f</a:t>
            </a:r>
            <a:r>
              <a:rPr lang="en-US" sz="7000" dirty="0" smtClean="0">
                <a:solidFill>
                  <a:srgbClr val="FF0000"/>
                </a:solidFill>
                <a:latin typeface="Century Gothic"/>
                <a:cs typeface="Century Gothic"/>
              </a:rPr>
              <a:t>i</a:t>
            </a:r>
            <a:r>
              <a:rPr lang="en-US" sz="7000" dirty="0" smtClean="0">
                <a:latin typeface="Century Gothic"/>
                <a:cs typeface="Century Gothic"/>
              </a:rPr>
              <a:t>x</a:t>
            </a:r>
          </a:p>
          <a:p>
            <a:endParaRPr lang="en-US" sz="7000" dirty="0" smtClean="0">
              <a:latin typeface="Century Gothic"/>
              <a:cs typeface="Century Gothic"/>
            </a:endParaRPr>
          </a:p>
          <a:p>
            <a:r>
              <a:rPr lang="en-US" sz="7000" dirty="0" smtClean="0">
                <a:latin typeface="Century Gothic"/>
                <a:cs typeface="Century Gothic"/>
              </a:rPr>
              <a:t>l</a:t>
            </a:r>
            <a:r>
              <a:rPr lang="en-US" sz="7000" dirty="0" smtClean="0">
                <a:solidFill>
                  <a:srgbClr val="FF0000"/>
                </a:solidFill>
                <a:latin typeface="Century Gothic"/>
                <a:cs typeface="Century Gothic"/>
              </a:rPr>
              <a:t>o</a:t>
            </a:r>
            <a:r>
              <a:rPr lang="en-US" sz="7000" dirty="0" smtClean="0">
                <a:solidFill>
                  <a:srgbClr val="000000"/>
                </a:solidFill>
                <a:latin typeface="Century Gothic"/>
                <a:cs typeface="Century Gothic"/>
              </a:rPr>
              <a:t>s</a:t>
            </a:r>
            <a:r>
              <a:rPr lang="en-US" sz="7000" dirty="0" smtClean="0">
                <a:latin typeface="Century Gothic"/>
                <a:cs typeface="Century Gothic"/>
              </a:rPr>
              <a:t>t  p</a:t>
            </a:r>
            <a:r>
              <a:rPr lang="en-US" sz="7000" dirty="0" smtClean="0">
                <a:solidFill>
                  <a:srgbClr val="FF0000"/>
                </a:solidFill>
                <a:latin typeface="Century Gothic"/>
                <a:cs typeface="Century Gothic"/>
              </a:rPr>
              <a:t>o</a:t>
            </a:r>
            <a:r>
              <a:rPr lang="en-US" sz="7000" dirty="0" smtClean="0">
                <a:latin typeface="Century Gothic"/>
                <a:cs typeface="Century Gothic"/>
              </a:rPr>
              <a:t>nd  fl</a:t>
            </a:r>
            <a:r>
              <a:rPr lang="en-US" sz="7000" dirty="0" smtClean="0">
                <a:solidFill>
                  <a:srgbClr val="FF0000"/>
                </a:solidFill>
                <a:latin typeface="Century Gothic"/>
                <a:cs typeface="Century Gothic"/>
              </a:rPr>
              <a:t>i</a:t>
            </a:r>
            <a:r>
              <a:rPr lang="en-US" sz="7000" dirty="0" smtClean="0">
                <a:latin typeface="Century Gothic"/>
                <a:cs typeface="Century Gothic"/>
              </a:rPr>
              <a:t>p   fl</a:t>
            </a:r>
            <a:r>
              <a:rPr lang="en-US" sz="7000" dirty="0" smtClean="0">
                <a:solidFill>
                  <a:srgbClr val="FF0000"/>
                </a:solidFill>
                <a:latin typeface="Century Gothic"/>
                <a:cs typeface="Century Gothic"/>
              </a:rPr>
              <a:t>o</a:t>
            </a:r>
            <a:r>
              <a:rPr lang="en-US" sz="7000" dirty="0" smtClean="0">
                <a:latin typeface="Century Gothic"/>
                <a:cs typeface="Century Gothic"/>
              </a:rPr>
              <a:t>p</a:t>
            </a:r>
            <a:endParaRPr lang="en-US" sz="7000" dirty="0">
              <a:latin typeface="Century Gothic"/>
              <a:cs typeface="Century Gothic"/>
            </a:endParaRPr>
          </a:p>
          <a:p>
            <a:endParaRPr lang="en-US" sz="7000" dirty="0">
              <a:solidFill>
                <a:srgbClr val="FF0000"/>
              </a:solidFill>
              <a:latin typeface="Century Gothic"/>
              <a:cs typeface="Century Gothic"/>
            </a:endParaRPr>
          </a:p>
          <a:p>
            <a:r>
              <a:rPr lang="en-US" sz="7000" dirty="0" smtClean="0">
                <a:solidFill>
                  <a:srgbClr val="000000"/>
                </a:solidFill>
                <a:latin typeface="Century Gothic"/>
                <a:cs typeface="Century Gothic"/>
              </a:rPr>
              <a:t>pl</a:t>
            </a:r>
            <a:r>
              <a:rPr lang="en-US" sz="7000" dirty="0" smtClean="0">
                <a:solidFill>
                  <a:srgbClr val="FF0000"/>
                </a:solidFill>
                <a:latin typeface="Century Gothic"/>
                <a:cs typeface="Century Gothic"/>
              </a:rPr>
              <a:t>o</a:t>
            </a:r>
            <a:r>
              <a:rPr lang="en-US" sz="7000" dirty="0" smtClean="0">
                <a:latin typeface="Century Gothic"/>
                <a:cs typeface="Century Gothic"/>
              </a:rPr>
              <a:t>p   bl</a:t>
            </a:r>
            <a:r>
              <a:rPr lang="en-US" sz="7000" dirty="0" smtClean="0">
                <a:solidFill>
                  <a:srgbClr val="FF0000"/>
                </a:solidFill>
                <a:latin typeface="Century Gothic"/>
                <a:cs typeface="Century Gothic"/>
              </a:rPr>
              <a:t>o</a:t>
            </a:r>
            <a:r>
              <a:rPr lang="en-US" sz="7000" dirty="0" smtClean="0">
                <a:latin typeface="Century Gothic"/>
                <a:cs typeface="Century Gothic"/>
              </a:rPr>
              <a:t>ck   bl</a:t>
            </a:r>
            <a:r>
              <a:rPr lang="en-US" sz="7000" dirty="0" smtClean="0">
                <a:solidFill>
                  <a:srgbClr val="FF0000"/>
                </a:solidFill>
                <a:latin typeface="Century Gothic"/>
                <a:cs typeface="Century Gothic"/>
              </a:rPr>
              <a:t>a</a:t>
            </a:r>
            <a:r>
              <a:rPr lang="en-US" sz="7000" dirty="0" smtClean="0">
                <a:latin typeface="Century Gothic"/>
                <a:cs typeface="Century Gothic"/>
              </a:rPr>
              <a:t>ck</a:t>
            </a:r>
            <a:endParaRPr lang="en-US" sz="7000" dirty="0">
              <a:latin typeface="Century Gothic"/>
              <a:cs typeface="Century Gothic"/>
            </a:endParaRPr>
          </a:p>
        </p:txBody>
      </p:sp>
    </p:spTree>
    <p:extLst>
      <p:ext uri="{BB962C8B-B14F-4D97-AF65-F5344CB8AC3E}">
        <p14:creationId xmlns:p14="http://schemas.microsoft.com/office/powerpoint/2010/main" val="3244121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353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Blending Words with  Short o</a:t>
            </a:r>
          </a:p>
        </p:txBody>
      </p:sp>
      <p:sp>
        <p:nvSpPr>
          <p:cNvPr id="3" name="Rectangle 2"/>
          <p:cNvSpPr/>
          <p:nvPr/>
        </p:nvSpPr>
        <p:spPr>
          <a:xfrm>
            <a:off x="1321203"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d</a:t>
            </a:r>
            <a:endParaRPr lang="en-US" sz="12000" dirty="0">
              <a:latin typeface="Century Gothic"/>
              <a:cs typeface="Century Gothic"/>
            </a:endParaRPr>
          </a:p>
        </p:txBody>
      </p:sp>
    </p:spTree>
    <p:extLst>
      <p:ext uri="{BB962C8B-B14F-4D97-AF65-F5344CB8AC3E}">
        <p14:creationId xmlns:p14="http://schemas.microsoft.com/office/powerpoint/2010/main" val="70628877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715" y="903461"/>
            <a:ext cx="8907462" cy="1169551"/>
          </a:xfrm>
          <a:prstGeom prst="rect">
            <a:avLst/>
          </a:prstGeom>
          <a:noFill/>
        </p:spPr>
        <p:txBody>
          <a:bodyPr wrap="square" rtlCol="0">
            <a:spAutoFit/>
          </a:bodyPr>
          <a:lstStyle/>
          <a:p>
            <a:r>
              <a:rPr lang="en-US" sz="7000" dirty="0" smtClean="0">
                <a:latin typeface="Century Gothic"/>
                <a:cs typeface="Century Gothic"/>
              </a:rPr>
              <a:t>It</a:t>
            </a:r>
            <a:endParaRPr lang="en-US" sz="7000" dirty="0">
              <a:latin typeface="Century Gothic"/>
              <a:cs typeface="Century Gothic"/>
            </a:endParaRPr>
          </a:p>
        </p:txBody>
      </p:sp>
    </p:spTree>
    <p:extLst>
      <p:ext uri="{BB962C8B-B14F-4D97-AF65-F5344CB8AC3E}">
        <p14:creationId xmlns:p14="http://schemas.microsoft.com/office/powerpoint/2010/main" val="95928642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715" y="903461"/>
            <a:ext cx="8907462" cy="1169551"/>
          </a:xfrm>
          <a:prstGeom prst="rect">
            <a:avLst/>
          </a:prstGeom>
          <a:noFill/>
        </p:spPr>
        <p:txBody>
          <a:bodyPr wrap="square" rtlCol="0">
            <a:spAutoFit/>
          </a:bodyPr>
          <a:lstStyle/>
          <a:p>
            <a:r>
              <a:rPr lang="en-US" sz="7000" dirty="0" smtClean="0">
                <a:latin typeface="Century Gothic"/>
                <a:cs typeface="Century Gothic"/>
              </a:rPr>
              <a:t>It is</a:t>
            </a:r>
            <a:endParaRPr lang="en-US" sz="7000" dirty="0">
              <a:latin typeface="Century Gothic"/>
              <a:cs typeface="Century Gothic"/>
            </a:endParaRPr>
          </a:p>
        </p:txBody>
      </p:sp>
    </p:spTree>
    <p:extLst>
      <p:ext uri="{BB962C8B-B14F-4D97-AF65-F5344CB8AC3E}">
        <p14:creationId xmlns:p14="http://schemas.microsoft.com/office/powerpoint/2010/main" val="126605690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715" y="903461"/>
            <a:ext cx="8907462" cy="1169551"/>
          </a:xfrm>
          <a:prstGeom prst="rect">
            <a:avLst/>
          </a:prstGeom>
          <a:noFill/>
        </p:spPr>
        <p:txBody>
          <a:bodyPr wrap="square" rtlCol="0">
            <a:spAutoFit/>
          </a:bodyPr>
          <a:lstStyle/>
          <a:p>
            <a:r>
              <a:rPr lang="en-US" sz="7000" dirty="0" smtClean="0">
                <a:latin typeface="Century Gothic"/>
                <a:cs typeface="Century Gothic"/>
              </a:rPr>
              <a:t>It is not</a:t>
            </a:r>
            <a:endParaRPr lang="en-US" sz="7000" dirty="0">
              <a:latin typeface="Century Gothic"/>
              <a:cs typeface="Century Gothic"/>
            </a:endParaRPr>
          </a:p>
        </p:txBody>
      </p:sp>
    </p:spTree>
    <p:extLst>
      <p:ext uri="{BB962C8B-B14F-4D97-AF65-F5344CB8AC3E}">
        <p14:creationId xmlns:p14="http://schemas.microsoft.com/office/powerpoint/2010/main" val="47224772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715" y="903461"/>
            <a:ext cx="8907462" cy="2246769"/>
          </a:xfrm>
          <a:prstGeom prst="rect">
            <a:avLst/>
          </a:prstGeom>
          <a:noFill/>
        </p:spPr>
        <p:txBody>
          <a:bodyPr wrap="square" rtlCol="0">
            <a:spAutoFit/>
          </a:bodyPr>
          <a:lstStyle/>
          <a:p>
            <a:r>
              <a:rPr lang="en-US" sz="7000" dirty="0" smtClean="0">
                <a:latin typeface="Century Gothic"/>
                <a:cs typeface="Century Gothic"/>
              </a:rPr>
              <a:t>It is not hot.</a:t>
            </a:r>
          </a:p>
          <a:p>
            <a:endParaRPr lang="en-US" sz="7000" dirty="0">
              <a:latin typeface="Century Gothic"/>
              <a:cs typeface="Century Gothic"/>
            </a:endParaRPr>
          </a:p>
        </p:txBody>
      </p:sp>
    </p:spTree>
    <p:extLst>
      <p:ext uri="{BB962C8B-B14F-4D97-AF65-F5344CB8AC3E}">
        <p14:creationId xmlns:p14="http://schemas.microsoft.com/office/powerpoint/2010/main" val="250532261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715" y="903461"/>
            <a:ext cx="8907462" cy="3323987"/>
          </a:xfrm>
          <a:prstGeom prst="rect">
            <a:avLst/>
          </a:prstGeom>
          <a:noFill/>
        </p:spPr>
        <p:txBody>
          <a:bodyPr wrap="square" rtlCol="0">
            <a:spAutoFit/>
          </a:bodyPr>
          <a:lstStyle/>
          <a:p>
            <a:r>
              <a:rPr lang="en-US" sz="7000" dirty="0" smtClean="0">
                <a:latin typeface="Century Gothic"/>
                <a:cs typeface="Century Gothic"/>
              </a:rPr>
              <a:t>It is not hot.</a:t>
            </a:r>
          </a:p>
          <a:p>
            <a:endParaRPr lang="en-US" sz="7000" dirty="0">
              <a:latin typeface="Century Gothic"/>
              <a:cs typeface="Century Gothic"/>
            </a:endParaRPr>
          </a:p>
          <a:p>
            <a:r>
              <a:rPr lang="en-US" sz="7000" dirty="0" smtClean="0">
                <a:latin typeface="Century Gothic"/>
                <a:cs typeface="Century Gothic"/>
              </a:rPr>
              <a:t>Tom</a:t>
            </a:r>
            <a:endParaRPr lang="en-US" sz="7000" dirty="0">
              <a:latin typeface="Century Gothic"/>
              <a:cs typeface="Century Gothic"/>
            </a:endParaRPr>
          </a:p>
        </p:txBody>
      </p:sp>
    </p:spTree>
    <p:extLst>
      <p:ext uri="{BB962C8B-B14F-4D97-AF65-F5344CB8AC3E}">
        <p14:creationId xmlns:p14="http://schemas.microsoft.com/office/powerpoint/2010/main" val="241867297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715" y="903461"/>
            <a:ext cx="8907462" cy="3323987"/>
          </a:xfrm>
          <a:prstGeom prst="rect">
            <a:avLst/>
          </a:prstGeom>
          <a:noFill/>
        </p:spPr>
        <p:txBody>
          <a:bodyPr wrap="square" rtlCol="0">
            <a:spAutoFit/>
          </a:bodyPr>
          <a:lstStyle/>
          <a:p>
            <a:r>
              <a:rPr lang="en-US" sz="7000" dirty="0" smtClean="0">
                <a:latin typeface="Century Gothic"/>
                <a:cs typeface="Century Gothic"/>
              </a:rPr>
              <a:t>It is not hot.</a:t>
            </a:r>
          </a:p>
          <a:p>
            <a:endParaRPr lang="en-US" sz="7000" dirty="0">
              <a:latin typeface="Century Gothic"/>
              <a:cs typeface="Century Gothic"/>
            </a:endParaRPr>
          </a:p>
          <a:p>
            <a:r>
              <a:rPr lang="en-US" sz="7000" dirty="0" smtClean="0">
                <a:latin typeface="Century Gothic"/>
                <a:cs typeface="Century Gothic"/>
              </a:rPr>
              <a:t>Tom can</a:t>
            </a:r>
            <a:endParaRPr lang="en-US" sz="7000" dirty="0">
              <a:latin typeface="Century Gothic"/>
              <a:cs typeface="Century Gothic"/>
            </a:endParaRPr>
          </a:p>
        </p:txBody>
      </p:sp>
    </p:spTree>
    <p:extLst>
      <p:ext uri="{BB962C8B-B14F-4D97-AF65-F5344CB8AC3E}">
        <p14:creationId xmlns:p14="http://schemas.microsoft.com/office/powerpoint/2010/main" val="334643177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715" y="903461"/>
            <a:ext cx="8907462" cy="3323987"/>
          </a:xfrm>
          <a:prstGeom prst="rect">
            <a:avLst/>
          </a:prstGeom>
          <a:noFill/>
        </p:spPr>
        <p:txBody>
          <a:bodyPr wrap="square" rtlCol="0">
            <a:spAutoFit/>
          </a:bodyPr>
          <a:lstStyle/>
          <a:p>
            <a:r>
              <a:rPr lang="en-US" sz="7000" dirty="0" smtClean="0">
                <a:latin typeface="Century Gothic"/>
                <a:cs typeface="Century Gothic"/>
              </a:rPr>
              <a:t>It is not hot.</a:t>
            </a:r>
          </a:p>
          <a:p>
            <a:endParaRPr lang="en-US" sz="7000" dirty="0">
              <a:latin typeface="Century Gothic"/>
              <a:cs typeface="Century Gothic"/>
            </a:endParaRPr>
          </a:p>
          <a:p>
            <a:r>
              <a:rPr lang="en-US" sz="7000" dirty="0" smtClean="0">
                <a:latin typeface="Century Gothic"/>
                <a:cs typeface="Century Gothic"/>
              </a:rPr>
              <a:t>Tom can hop</a:t>
            </a:r>
            <a:endParaRPr lang="en-US" sz="7000" dirty="0">
              <a:latin typeface="Century Gothic"/>
              <a:cs typeface="Century Gothic"/>
            </a:endParaRPr>
          </a:p>
        </p:txBody>
      </p:sp>
    </p:spTree>
    <p:extLst>
      <p:ext uri="{BB962C8B-B14F-4D97-AF65-F5344CB8AC3E}">
        <p14:creationId xmlns:p14="http://schemas.microsoft.com/office/powerpoint/2010/main" val="22549757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715" y="903461"/>
            <a:ext cx="8907462" cy="3323987"/>
          </a:xfrm>
          <a:prstGeom prst="rect">
            <a:avLst/>
          </a:prstGeom>
          <a:noFill/>
        </p:spPr>
        <p:txBody>
          <a:bodyPr wrap="square" rtlCol="0">
            <a:spAutoFit/>
          </a:bodyPr>
          <a:lstStyle/>
          <a:p>
            <a:r>
              <a:rPr lang="en-US" sz="7000" dirty="0" smtClean="0">
                <a:latin typeface="Century Gothic"/>
                <a:cs typeface="Century Gothic"/>
              </a:rPr>
              <a:t>It is not hot.</a:t>
            </a:r>
          </a:p>
          <a:p>
            <a:endParaRPr lang="en-US" sz="7000" dirty="0">
              <a:latin typeface="Century Gothic"/>
              <a:cs typeface="Century Gothic"/>
            </a:endParaRPr>
          </a:p>
          <a:p>
            <a:r>
              <a:rPr lang="en-US" sz="7000" dirty="0" smtClean="0">
                <a:latin typeface="Century Gothic"/>
                <a:cs typeface="Century Gothic"/>
              </a:rPr>
              <a:t>Tom can hop a</a:t>
            </a:r>
            <a:endParaRPr lang="en-US" sz="7000" dirty="0">
              <a:latin typeface="Century Gothic"/>
              <a:cs typeface="Century Gothic"/>
            </a:endParaRPr>
          </a:p>
        </p:txBody>
      </p:sp>
    </p:spTree>
    <p:extLst>
      <p:ext uri="{BB962C8B-B14F-4D97-AF65-F5344CB8AC3E}">
        <p14:creationId xmlns:p14="http://schemas.microsoft.com/office/powerpoint/2010/main" val="296181114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715" y="903461"/>
            <a:ext cx="8907462" cy="4401205"/>
          </a:xfrm>
          <a:prstGeom prst="rect">
            <a:avLst/>
          </a:prstGeom>
          <a:noFill/>
        </p:spPr>
        <p:txBody>
          <a:bodyPr wrap="square" rtlCol="0">
            <a:spAutoFit/>
          </a:bodyPr>
          <a:lstStyle/>
          <a:p>
            <a:r>
              <a:rPr lang="en-US" sz="7000" dirty="0" smtClean="0">
                <a:latin typeface="Century Gothic"/>
                <a:cs typeface="Century Gothic"/>
              </a:rPr>
              <a:t>It is not hot.</a:t>
            </a:r>
          </a:p>
          <a:p>
            <a:endParaRPr lang="en-US" sz="7000" dirty="0">
              <a:latin typeface="Century Gothic"/>
              <a:cs typeface="Century Gothic"/>
            </a:endParaRPr>
          </a:p>
          <a:p>
            <a:r>
              <a:rPr lang="en-US" sz="7000" dirty="0" smtClean="0">
                <a:latin typeface="Century Gothic"/>
                <a:cs typeface="Century Gothic"/>
              </a:rPr>
              <a:t>Tom can hop a lot.</a:t>
            </a:r>
          </a:p>
          <a:p>
            <a:endParaRPr lang="en-US" sz="7000" dirty="0" smtClean="0">
              <a:latin typeface="Century Gothic"/>
              <a:cs typeface="Century Gothic"/>
            </a:endParaRPr>
          </a:p>
        </p:txBody>
      </p:sp>
    </p:spTree>
    <p:extLst>
      <p:ext uri="{BB962C8B-B14F-4D97-AF65-F5344CB8AC3E}">
        <p14:creationId xmlns:p14="http://schemas.microsoft.com/office/powerpoint/2010/main" val="172521395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715" y="903461"/>
            <a:ext cx="8907462" cy="5478423"/>
          </a:xfrm>
          <a:prstGeom prst="rect">
            <a:avLst/>
          </a:prstGeom>
          <a:noFill/>
        </p:spPr>
        <p:txBody>
          <a:bodyPr wrap="square" rtlCol="0">
            <a:spAutoFit/>
          </a:bodyPr>
          <a:lstStyle/>
          <a:p>
            <a:r>
              <a:rPr lang="en-US" sz="7000" dirty="0" smtClean="0">
                <a:latin typeface="Century Gothic"/>
                <a:cs typeface="Century Gothic"/>
              </a:rPr>
              <a:t>It is not hot.</a:t>
            </a:r>
          </a:p>
          <a:p>
            <a:endParaRPr lang="en-US" sz="7000" dirty="0">
              <a:latin typeface="Century Gothic"/>
              <a:cs typeface="Century Gothic"/>
            </a:endParaRPr>
          </a:p>
          <a:p>
            <a:r>
              <a:rPr lang="en-US" sz="7000" dirty="0" smtClean="0">
                <a:latin typeface="Century Gothic"/>
                <a:cs typeface="Century Gothic"/>
              </a:rPr>
              <a:t>Tom can hop a lot.</a:t>
            </a:r>
          </a:p>
          <a:p>
            <a:endParaRPr lang="en-US" sz="7000" dirty="0" smtClean="0">
              <a:latin typeface="Century Gothic"/>
              <a:cs typeface="Century Gothic"/>
            </a:endParaRPr>
          </a:p>
          <a:p>
            <a:r>
              <a:rPr lang="en-US" sz="7000" dirty="0" smtClean="0">
                <a:latin typeface="Century Gothic"/>
                <a:cs typeface="Century Gothic"/>
              </a:rPr>
              <a:t>Bob</a:t>
            </a:r>
            <a:endParaRPr lang="en-US" sz="7000" dirty="0">
              <a:latin typeface="Century Gothic"/>
              <a:cs typeface="Century Gothic"/>
            </a:endParaRPr>
          </a:p>
        </p:txBody>
      </p:sp>
    </p:spTree>
    <p:extLst>
      <p:ext uri="{BB962C8B-B14F-4D97-AF65-F5344CB8AC3E}">
        <p14:creationId xmlns:p14="http://schemas.microsoft.com/office/powerpoint/2010/main" val="17060501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3306</TotalTime>
  <Words>5333</Words>
  <Application>Microsoft Macintosh PowerPoint</Application>
  <PresentationFormat>On-screen Show (4:3)</PresentationFormat>
  <Paragraphs>1551</Paragraphs>
  <Slides>431</Slides>
  <Notes>0</Notes>
  <HiddenSlides>0</HiddenSlides>
  <MMClips>0</MMClips>
  <ScaleCrop>false</ScaleCrop>
  <HeadingPairs>
    <vt:vector size="4" baseType="variant">
      <vt:variant>
        <vt:lpstr>Theme</vt:lpstr>
      </vt:variant>
      <vt:variant>
        <vt:i4>1</vt:i4>
      </vt:variant>
      <vt:variant>
        <vt:lpstr>Slide Titles</vt:lpstr>
      </vt:variant>
      <vt:variant>
        <vt:i4>431</vt:i4>
      </vt:variant>
    </vt:vector>
  </HeadingPairs>
  <TitlesOfParts>
    <vt:vector size="43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Datus Thorup</dc:creator>
  <cp:lastModifiedBy>Datus Thorup</cp:lastModifiedBy>
  <cp:revision>32</cp:revision>
  <dcterms:created xsi:type="dcterms:W3CDTF">2016-09-15T03:29:05Z</dcterms:created>
  <dcterms:modified xsi:type="dcterms:W3CDTF">2016-09-23T18:36:58Z</dcterms:modified>
</cp:coreProperties>
</file>