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8/15/2017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C5A7-5CAD-4239-B090-AA9B9568E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Wonders Alphabet Chant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E4EAC-E409-4940-80E2-C5CEE36A02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hand signals</a:t>
            </a:r>
          </a:p>
        </p:txBody>
      </p:sp>
    </p:spTree>
    <p:extLst>
      <p:ext uri="{BB962C8B-B14F-4D97-AF65-F5344CB8AC3E}">
        <p14:creationId xmlns:p14="http://schemas.microsoft.com/office/powerpoint/2010/main" val="368257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>
                <a:latin typeface="Microsoft PhagsPa" panose="020B0502040204020203" pitchFamily="34" charset="0"/>
                <a:cs typeface="Calibri" panose="020F0502020204030204" pitchFamily="34" charset="0"/>
              </a:rPr>
              <a:t>Ii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3C057E8-570C-46F6-A898-9FC17299F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8273" y="2698404"/>
            <a:ext cx="2581275" cy="273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B10BC599-4E78-4763-AE2B-F9DF045BA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45" y="2698404"/>
            <a:ext cx="2443672" cy="28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3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Jj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4C72F4-4404-4752-B76A-69E3AAC47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548" y="2551717"/>
            <a:ext cx="1562100" cy="3181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E54E4C19-0BEE-4F5D-B3C5-2387BF704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225" y="3019939"/>
            <a:ext cx="2835670" cy="25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0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Kk</a:t>
            </a:r>
            <a:endParaRPr lang="en-US" sz="9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1CBA44-434F-4830-A7C9-798CB0A6A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796" y="2815396"/>
            <a:ext cx="2524125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396E8666-F521-4AC1-9B96-D5B909BB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340" y="2694626"/>
            <a:ext cx="2642878" cy="30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2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Ll</a:t>
            </a:r>
            <a:endParaRPr lang="en-US" sz="9600" dirty="0"/>
          </a:p>
        </p:txBody>
      </p:sp>
      <p:pic>
        <p:nvPicPr>
          <p:cNvPr id="6" name="Content Placeholder 5" descr="Screen Clipping">
            <a:extLst>
              <a:ext uri="{FF2B5EF4-FFF2-40B4-BE49-F238E27FC236}">
                <a16:creationId xmlns:a16="http://schemas.microsoft.com/office/drawing/2014/main" id="{14B4CFC7-5B5A-4EF3-B075-9506DA706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6818" y="2472035"/>
            <a:ext cx="2941717" cy="3226400"/>
          </a:xfrm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EA682D2D-80FD-4809-93C1-61204551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21" y="2761988"/>
            <a:ext cx="2943083" cy="264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35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645B8-2C49-4B51-BECF-B6BC2C14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2909357"/>
            <a:ext cx="4772025" cy="2628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Content Placeholder 8" descr="Screen Clipping">
            <a:extLst>
              <a:ext uri="{FF2B5EF4-FFF2-40B4-BE49-F238E27FC236}">
                <a16:creationId xmlns:a16="http://schemas.microsoft.com/office/drawing/2014/main" id="{67B1D313-BF38-40AA-9FA7-A851383E1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8939" y="2835895"/>
            <a:ext cx="2665842" cy="2702361"/>
          </a:xfrm>
        </p:spPr>
      </p:pic>
    </p:spTree>
    <p:extLst>
      <p:ext uri="{BB962C8B-B14F-4D97-AF65-F5344CB8AC3E}">
        <p14:creationId xmlns:p14="http://schemas.microsoft.com/office/powerpoint/2010/main" val="414158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Nn</a:t>
            </a:r>
            <a:endParaRPr lang="en-US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EFE37-9575-4887-9E9E-560593005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35" y="2709331"/>
            <a:ext cx="2981325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Screen Clipping">
            <a:extLst>
              <a:ext uri="{FF2B5EF4-FFF2-40B4-BE49-F238E27FC236}">
                <a16:creationId xmlns:a16="http://schemas.microsoft.com/office/drawing/2014/main" id="{4326AD60-80ED-4BCE-A37C-DB921AABD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20925" y="2926077"/>
            <a:ext cx="2218276" cy="2466591"/>
          </a:xfrm>
        </p:spPr>
      </p:pic>
    </p:spTree>
    <p:extLst>
      <p:ext uri="{BB962C8B-B14F-4D97-AF65-F5344CB8AC3E}">
        <p14:creationId xmlns:p14="http://schemas.microsoft.com/office/powerpoint/2010/main" val="33586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Oo</a:t>
            </a:r>
            <a:endParaRPr lang="en-US" sz="9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F03742-E5A1-4049-B42A-E29FD79EE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843" y="2846871"/>
            <a:ext cx="247650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3B62F93-0AE4-4D65-832F-C32C22F8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67" y="3063749"/>
            <a:ext cx="2971494" cy="26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7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Pp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944101-396D-43D6-8503-9F4444E98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210" y="2806493"/>
            <a:ext cx="2209800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50766AD7-ED34-4ED3-BB54-801F81196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276" y="3211643"/>
            <a:ext cx="4692091" cy="23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4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Qq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50D729-560D-4905-8C0C-DF868C403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052" y="2749343"/>
            <a:ext cx="1533525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8AB96398-1E62-4C34-8EB9-A719C5F1B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454" y="3135716"/>
            <a:ext cx="3558062" cy="21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1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Rr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7AEF1-C1B2-4819-945B-D517DD6FC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444" y="2607296"/>
            <a:ext cx="1838325" cy="290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30B311F1-C7F9-4531-BFA4-BA7019E78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236" y="2607296"/>
            <a:ext cx="1640434" cy="30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2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Aa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80E0B94B-B6EB-4746-87E7-65C43287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21" y="3113892"/>
            <a:ext cx="2650435" cy="28529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A1DFF8-6232-4C0B-8965-BE5923B59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5878" y="2763482"/>
            <a:ext cx="3229782" cy="3203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35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Ss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E8AE8A-9D6E-43AD-9E28-2FB788328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3735" y="2810321"/>
            <a:ext cx="3971925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F5C9B9DD-5CEF-4F1A-9516-A736683CA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695" y="2747114"/>
            <a:ext cx="2738332" cy="27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Tt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B3960F-269F-4865-B200-66F09F1DF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276" y="2747114"/>
            <a:ext cx="4267200" cy="287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2CFEB142-9605-4BA4-85C1-C8231819E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342" y="2951231"/>
            <a:ext cx="2120432" cy="24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Uu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97B1BD-2D72-49FC-B7B7-FE59A5237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49" y="2561100"/>
            <a:ext cx="3889011" cy="32485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CBF9AAA1-E047-4875-B382-19C709D7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095" y="2416329"/>
            <a:ext cx="2036347" cy="36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9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Vv</a:t>
            </a:r>
            <a:endParaRPr lang="en-US" sz="9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8E162F-18AB-4BCF-BA0B-DF37D7D43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541" y="2834446"/>
            <a:ext cx="4067175" cy="260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7FDBB659-4EA3-49A1-BE31-F941F1687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27" y="2748816"/>
            <a:ext cx="2238052" cy="27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Ww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7AD1E2-397C-4847-9849-7370392C8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7587" y="2431220"/>
            <a:ext cx="2164597" cy="341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9B95CBFF-61A2-4EE7-9028-ACF3E56FD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067" y="2489747"/>
            <a:ext cx="2729419" cy="33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4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Xx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F6B52E-40F3-4F41-AE6F-07B9DA2F6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021" y="2563670"/>
            <a:ext cx="4076700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9FFCBAAD-2C06-496B-A156-9837CB5C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375" y="2658317"/>
            <a:ext cx="2307615" cy="31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Yy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1CC1F8-19CA-4219-B2E5-7A5B2CCEC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538" y="2658317"/>
            <a:ext cx="2381250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F604D1C2-81EE-487D-BA8D-FCCCE9FD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437" y="2828842"/>
            <a:ext cx="3374085" cy="26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8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07A5-57D8-4ADC-AF22-1EA040C1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Zz</a:t>
            </a:r>
            <a:endParaRPr lang="en-US" sz="9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E7D9D73-9339-4E28-8BF3-E939C8F59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714" y="2801192"/>
            <a:ext cx="2752725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783EB332-591A-45F6-B5FC-3EF5A3FE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225" y="2801192"/>
            <a:ext cx="2633966" cy="27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1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Bb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78D39E-6182-4C71-B429-485655E8A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231" y="2740397"/>
            <a:ext cx="3133725" cy="277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26997430-7171-4B95-8060-87886B163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961" y="2594622"/>
            <a:ext cx="2220474" cy="33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Cc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EEE4D4-023B-4B8E-BC35-5EEF62D51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160" y="2793029"/>
            <a:ext cx="3552825" cy="294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FA227406-21E6-400E-8FC6-17E89C3B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139" y="2922411"/>
            <a:ext cx="2960931" cy="305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Dd</a:t>
            </a:r>
            <a:endParaRPr lang="en-US" sz="9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53E6E4-7290-412C-B953-661FD532F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116" y="2776898"/>
            <a:ext cx="3009900" cy="27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F5260E19-E266-4682-9E21-F959875F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21" y="2499568"/>
            <a:ext cx="2429995" cy="346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Ee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517145-138E-4F6B-9037-B4EAD22E1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15" y="2597132"/>
            <a:ext cx="2540380" cy="3373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2489ECF5-C873-4C9D-B83D-FB62CD8BB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206" y="2976456"/>
            <a:ext cx="2515733" cy="27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Ff</a:t>
            </a:r>
            <a:endParaRPr lang="en-US" sz="96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9ABFC4-F5EB-4D65-9644-4E51E4983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537" y="2976456"/>
            <a:ext cx="3324225" cy="2647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50B0CB99-CD84-4C29-8EFE-DE6A3CF33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737" y="2946948"/>
            <a:ext cx="2481264" cy="257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0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Gg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C2DAB7D-5C5E-46B2-A8DF-0D3CC3AA5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393" y="2735332"/>
            <a:ext cx="2114550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D2C558DE-23E4-4D23-911C-F6DF11040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461" y="3154701"/>
            <a:ext cx="3146133" cy="23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D83-3D2E-4C56-B5C5-A528CE73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 err="1"/>
              <a:t>Hh</a:t>
            </a:r>
            <a:endParaRPr lang="en-US" sz="9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75EACC-415D-45AC-9F9C-A11872980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585" y="2793654"/>
            <a:ext cx="3267075" cy="2638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33432326-818C-4711-8CE6-5942CA19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19" y="3029190"/>
            <a:ext cx="3373287" cy="24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32</Words>
  <Application>Microsoft Office PowerPoint</Application>
  <PresentationFormat>Widescreen</PresentationFormat>
  <Paragraphs>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Microsoft PhagsPa</vt:lpstr>
      <vt:lpstr>Wingdings 3</vt:lpstr>
      <vt:lpstr>Ion Boardroom</vt:lpstr>
      <vt:lpstr>Wonders Alphabet Chant</vt:lpstr>
      <vt:lpstr>Aa</vt:lpstr>
      <vt:lpstr>Bb</vt:lpstr>
      <vt:lpstr>Cc</vt:lpstr>
      <vt:lpstr>Dd</vt:lpstr>
      <vt:lpstr>Ee</vt:lpstr>
      <vt:lpstr>Ff</vt:lpstr>
      <vt:lpstr>Gg</vt:lpstr>
      <vt:lpstr>Hh</vt:lpstr>
      <vt:lpstr>Ii</vt:lpstr>
      <vt:lpstr>Jj</vt:lpstr>
      <vt:lpstr>Kk</vt:lpstr>
      <vt:lpstr>Ll</vt:lpstr>
      <vt:lpstr>Mm</vt:lpstr>
      <vt:lpstr>Nn</vt:lpstr>
      <vt:lpstr>Oo</vt:lpstr>
      <vt:lpstr>Pp</vt:lpstr>
      <vt:lpstr>Qq</vt:lpstr>
      <vt:lpstr>Rr</vt:lpstr>
      <vt:lpstr>Ss</vt:lpstr>
      <vt:lpstr>Tt</vt:lpstr>
      <vt:lpstr>Uu</vt:lpstr>
      <vt:lpstr>Vv</vt:lpstr>
      <vt:lpstr>Ww</vt:lpstr>
      <vt:lpstr>Xx</vt:lpstr>
      <vt:lpstr>Yy</vt:lpstr>
      <vt:lpstr>Zz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Alphabet Chant</dc:title>
  <dc:creator>Jamie</dc:creator>
  <cp:lastModifiedBy>Jamie</cp:lastModifiedBy>
  <cp:revision>8</cp:revision>
  <dcterms:created xsi:type="dcterms:W3CDTF">2017-08-16T03:00:01Z</dcterms:created>
  <dcterms:modified xsi:type="dcterms:W3CDTF">2017-08-16T03:46:40Z</dcterms:modified>
</cp:coreProperties>
</file>